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9" r:id="rId1"/>
  </p:sldMasterIdLst>
  <p:notesMasterIdLst>
    <p:notesMasterId r:id="rId35"/>
  </p:notesMasterIdLst>
  <p:handoutMasterIdLst>
    <p:handoutMasterId r:id="rId36"/>
  </p:handoutMasterIdLst>
  <p:sldIdLst>
    <p:sldId id="256" r:id="rId2"/>
    <p:sldId id="289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1" r:id="rId18"/>
    <p:sldId id="272" r:id="rId19"/>
    <p:sldId id="276" r:id="rId20"/>
    <p:sldId id="274" r:id="rId21"/>
    <p:sldId id="277" r:id="rId22"/>
    <p:sldId id="275" r:id="rId23"/>
    <p:sldId id="280" r:id="rId24"/>
    <p:sldId id="278" r:id="rId25"/>
    <p:sldId id="279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8" autoAdjust="0"/>
    <p:restoredTop sz="79231" autoAdjust="0"/>
  </p:normalViewPr>
  <p:slideViewPr>
    <p:cSldViewPr snapToGrid="0">
      <p:cViewPr varScale="1">
        <p:scale>
          <a:sx n="83" d="100"/>
          <a:sy n="83" d="100"/>
        </p:scale>
        <p:origin x="24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4020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753558-946F-40AA-BE49-F3821E2DFF5E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EA610F-900F-49F7-BB3C-2715AA02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4027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5:43:08.521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92D05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2224 11898 0 0,'0'-2'150'0,"0"-1"150"0,0 1 7 0,-1-1 4 0,1 3 2 15,-2-2 7-15,1 1 5 0,1 1-1 0,0 0-4 0,0 0 10 0,0 0 16 16,0 0-73-16,0 0-99 0,-3 0-49 0,3 0-35 0,0 0-3 0,0 0 9 16,0 0 0-16,-1 1-5 0,1-1 11 0,0 0 14 0,0 0-4 15,0 0-7-15,0 2 8 0,0-2 14 0,-1 2-2 0,1-2-10 0,0 0 8 16,0 0 11-16,0 2-2 0,0-2-6 0,0 0 0 0,0 0 6 16,0 0-8-16,0 0-11 0,0 0-7 0,0 0-1 0,0 0-7 0,0 0-13 15,0 0-8-15,0 0-10 0,0 0-7 0,0 0-4 0,0 0-13 0,0 0-10 16,0 0-3-16,0 2-3 0,0-2-9 0,0 3-12 0,0-3 0 15,1 2 3-15,-1 1-6 0,1-1-7 0,1 0 5 0,-2 1 10 16,1 0-2-16,0 2-3 0,1 0 3 0,-1 0 10 0,0 1-1 0,1 1-6 16,-1 0 8-16,-1 2 8 0,1-1-1 0,-1 0-4 0,0 2 4 0,2 1 7 15,-2-2-5-15,0 2-10 0,0 1 4 0,0-1 4 0,0 1-8 16,0 0-10-16,0-1 5 0,0 1 4 0,0 0-6 0,-2-1-11 16,2 1 4-16,0-2 5 0,-1 1-4 0,1-1-12 0,0 1 5 0,0-2 7 15,-1 1-3-15,1-2-6 0,0 2 7 0,0-2 13 0,0 2-1 0,-2-2-2 16,2 2 5-16,0-1 13 0,0 2-2 0,-1-1-3 0,1 1 3 0,-1 1 10 15,1 0-2-15,0 0-5 0,-2 1 1 0,2 1 5 0,-1-1-6 16,1 2-12-16,0-1 0 0,0 1 2 0,1-1-7 0,-1 0-8 16,2 0-2-16,-1-1 3 0,2 0-3 0,-2 0-9 0,2-1 1 0,-2 0 5 15,2 0-1-15,-2-1-5 0,2 0 3 0,-2 0 4 0,2-2-2 0,-2 1-7 16,0-2 4-16,1 1 5 0,-1-2-2 0,-1-1-7 0,1 0 4 16,1 0 4-16,-2 0-2 0,1-1-7 0,0-1 5 0,1 1 2 0,-1 0-2 15,0 1-5-15,1 0 3 0,-1 0 4 0,0 0-2 0,1 1-5 16,0 0 4-16,1 1 5 0,0-1-1 0,-1 1-5 0,1-1 1 0,0 2 8 15,-1-1-3-15,1 1-4 0,0-1 4 0,-1 0 4 0,1 1-2 0,0-1-7 16,-1 1 4-16,1-1 5 0,0 0-4 0,-1 1-6 0,0 0 3 16,0 0 6-16,0-1-4 0,-1 1-7 0,0-1 4 0,1 0 4 15,-1 1-2-15,0-2-5 0,1 1 2 0,-2 0 5 0,1 0-1 0,-1-1-4 16,1 0 4-16,-1 2 2 0,0-2-2 0,0 1-7 0,0 1 4 0,0-2 4 16,0 1-3-16,0 0-5 0,2-1 4 0,-2 0 2 0,0 0-2 15,1 0-5-15,-1 1 3 0,1-1 4 0,-1 1-2 0,2 1-4 16,-1-1 4-16,0 2 4 0,1 0-3 0,0 1-6 0,0 0 3 0,0 1 4 15,1-1-1-15,0 1-4 0,-1 0 2 0,2 0 4 0,-1 1-4 0,1-1-4 16,-1 1 3-16,1-1 5 0,0 0-4 0,0 1-4 0,0-1 5 0,0 0 2 16,0 0-7-16,0 2-6 0,0-2 0 0,-2 0 3 0,1-2-3 15,1 2-4-15,-1 0-1 0,-2 0 7 0,2-1-4 0,-2 2-5 16,2-1 2-16,-2 0 5 0,0 0-1 0,1-1-4 0,-1 1 5 0,0 0 8 16,-1 0-1-16,0 0-4 0,0 1 5 0,0 1 5 0,0-2 1 0,-1 1-5 15,0 2 1-15,1-1 8 0,-2 1-3 0,2-2-6 0,-1 1 3 16,1-1 5-16,-1 1-4 0,1-1-2 0,0 1 1 0,0-2 6 0,0 1-5 15,1-1-5-15,-1 2 2 0,1-2 7 0,-1 1-5 0,2-1-6 16,-1 0 3-16,0 0 4 0,1-1-1 0,-2-1-6 0,1 1 5 0,0 1 4 16,1-3-2-16,0 0-5 0,0 0 2 0,0 0 7 0,0 0-4 0,0 0-5 15,1-2 2-15,-2 2 7 0,2-1-4 0,0 1-4 0,-2 0 2 16,2-2 7-16,-2 2-5 0,2-1-5 0,-2 1 2 0,0 0 5 16,2-2-1-16,-2 2-7 0,1-1 4 0,-1 1 5 0,0 0-2 0,-1-2-7 15,2 2 4-15,-2-1 2 0,1 1-1 0,-1 0-6 0,1-2 5 0,-1 2 7 16,0-1-6-16,0 2-5 0,0-2 4 0,0 1 5 0,0 0-2 0,0 0-7 15,0 0 4-15,0 0 7 0,-1 0-5 0,1 0-2 0,0 0-1 16,-1-2 8-16,1 2-6 0,-2-1-6 0,2-1 6 0,-1 2 6 16,1-1-4-16,-1-1-7 0,1 1 4 0,-2-1 5 0,2 1-2 0,-1-1-8 15,1 2 4-15,0-1 7 0,-1-1-5 0,1 1-6 0,0-1 4 0,0 1 7 16,-2-1-5-16,2 2-6 0,0-1 4 0,-1 1 7 0,1 0-4 0,-1 0-5 16,-1 1 2-16,1 1 5 0,0 1-1 0,-1 0-8 0,0 0 6 15,0 0 6-15,1 1-3 0,0 1-6 0,-1-1 1 0,1 1 8 16,0-1-6-16,-1 1-6 0,1-1 5 0,0 1 4 0,-1-2-2 0,1 0-7 15,0 0 5-15,1 0 5 0,-2-2-4 0,2 2-6 0,-1-1 5 0,1-2 5 16,-1 3-2-16,1-2-8 0,-2-1 6 0,2 2 6 0,0 1-5 16,-1 0-4-16,1-2 2 0,0 2 7 0,-1-1-5 0,1 1-4 15,-2 0 2-15,1-2 7 0,0 2-5 0,-1 0-5 0,1-1 2 0,0 1 8 16,-1 0-4-16,1 0-7 0,0-2 4 0,-1 2 5 0,1-1-4 0,0-1-4 16,1 1 2-16,0-1 8 0,0-1-4 0,0 2-7 0,0-2 4 0,0 0 7 15,0 0-5-15,0 0-7 0,0-2 5 0,0 2 4 0,0-1-2 16,0-2-5-16,1 1 2 0,-1 1 7 0,1-1-4 0,-1 1-7 15,2-2 5-15,-2 0 5 0,1 1-2 0,-1 1-5 0,1-2 1 0,-1 1 8 16,0 1-4-16,2-2-7 0,-2 0 4 0,1 0 7 0,-1 1-5 0,0-1-7 16,1 2 6-16,-1-2 6 0,2 1-3 0,-2-1-4 0,1 2 1 0,-1-2 4 15,1 0-2-15,-1 1-4 0,0-1 4 0,2 0 4 16,-2 0-2-16,0 0-5 0,0 0 4 0,1 0 6 0,-1-1-3 0,1 1-5 16,-1 0 4-16,2-2 5 0,-2-1 1 0,1 2-4 0,-1-2 2 0,1 0 6 15,-1 1-3-15,2-2-4 0,-2 1 2 0,0 0 7 0,1-2-4 0,-1-1-2 16,0 3 4-16,1-1 4 0,-1-2 1 0,2 1-8 0,-2 2 3 15,1-1 3-15,-1-1 0 0,1 1-2 0,1 1 2 0,-2-2 3 0,1 2-3 16,0-1-4-16,1 2 1 0,-1-2 1 0,0 2-2 0,1-1-5 16,-1 2 0-16,-1-2 0 0,1 1 0 0,1 1-5 0,-1 1 1 0,0-2 1 15,1 1-5-15,-1-2-2 0,0 3 2 0,1-3 4 0,-1 2-4 0,0-1-4 16,-1-1 2-16,2 1 4 0,-2-1-2 0,1 0-5 0,-1-1 2 16,1 1 4-16,-1-3-2 0,0 0-5 0,2 1 4 0,-2-1 4 15,0 0-2-15,0 0-2 0,0 0 2 0,0 0 7 0,0 0 1 0,0 0-2 16,2 0 7-16,-2 0 5 0,3 0 1 0,-3 0-2 0,1-1 3 0,-1 1 3 15,3 0-2-15,-3 0-4 0,3-2 0 0,-3 2 3 0,0 0-3 16,2 0-3-16,-2 0-3 0,3-1 0 0,-3 1-3 0,3 0-6 0,-1-1 0 16,1 1 2-16,0 0-4 0,1 0-4 0,-2 0 3 0,2 0 2 15,0 0 1-15,0 0-2 0,0 0 1 0,0 0 2 0,0-1-2 0,2 1-1 16,-1-1-1-16,0 1 2 0,1-2-1 0,-1 1-2 0,0 0 2 16,1-1 2-16,-1 0-1 0,0 1-2 0,1-1-2 0,-1 1 4 0,0-2-2 0,1 2-2 15,-1-1 1-15,0 0 2 0,2-1 1 0,-2 2-4 16,2-1 1-16,0 1 2 0,1-2-1 0,-2 1-1 0,2 1-1 0,0-2 5 15,2 1-1-15,-1 1-2 0,0-2 0 0,2 3 1 0,0-3 1 0,1 1-4 16,0 1 1-16,0 1 2 0,0-2-1 0,1 1-3 0,-1-1 2 0,1 1 1 16,-1 1-2-16,2-2-2 0,-1 1-1 0,-1-1 2 0,1 1-1 15,1 1-2-15,-1 0 1 0,0-2 1 0,1 1-1 0,-1-1-1 16,-1 1 2-16,1 1 2 0,1 0-1 0,-1-2-3 0,0 1 2 0,2 1 2 16,-2-2-1-16,2 2 0 0,0-1 2 0,-1 1-1 0,1 0 1 0,1 0-4 15,0-2 4-15,0 2-1 0,0 0 1 0,1-1-4 0,1 1 4 16,0 0-1-16,0 0 1 0,0-2-4 0,1 2 2 0,0 0 2 15,-1 0-4-15,1 0-1 0,0 0 3 0,1-1 3 0,-2 1-1 0,2 0-5 16,-1 0 3-16,1 0 1 0,1 0-2 0,-1-2-2 0,2 1 1 0,-1-1 5 16,0 1-1-16,1 1-5 0,-1-2 4 0,2-1 4 0,-2 2-4 0,2 1-2 15,-1-3 1-15,1 1 1 0,-2 1 1 0,2 1-1 0,-2-2 1 16,1 1 1-16,-1-1-2 0,-1 1-2 0,1 1 2 0,-2 0 2 16,1-2-1-16,-1 2-5 0,1-1 3 0,-2 1 4 0,2-2-2 0,-1 1-1 15,1 1 1-15,-1-2 4 0,-1 2-2 0,1-1-1 0,0 1 2 0,-1-2 2 16,0 2-2-16,0-1-1 0,0 1 1 0,0 0 4 0,0 0 0 15,0-2-6-15,0 1 1 0,0 1 4 0,0-2-4 0,-1 2-1 0,2-1 2 16,-2 1-1-16,0 0 1 0,1 0-4 0,-1 0 1 0,0 0 2 16,1 0 1-16,-1 0-7 0,0 0 2 0,2 1 2 0,-2-1-5 0,1 0-2 15,-1 2 1-15,0-2 1 0,1 1-2 0,-1-1-1 0,0 0 0 0,-1 2 2 16,2-2-2-16,-2 0-2 0,-2 0 2 0,2 1 3 0,-1-1 0 16,0 2-1-16,-2-2 1 0,2 1 4 0,-2-1-1 0,0 0-1 15,1 2 2-15,-2-2 4 0,1 0-4 0,-1 0-1 0,1 1 2 0,-1-1 4 16,2 2-3-16,-2-1-5 0,1 1 4 0,-1-2 2 0,1 1-1 0,-1 1-3 15,2-1 2-15,-1 1 2 0,0-1-1 0,1 2-4 0,-1-1 2 16,-1-1 4-16,1 2-4 0,-1-1-5 0,2-1 4 0,-2 1 4 16,1-1 1-16,-1 1-4 0,1-1 1 0,1 1 2 0,-1-1 1 0,-1 1-4 15,1-2 1-15,1 1 4 0,-1 1-2 0,0-1-1 0,-1 1 2 0,2-2 4 16,-2 0-3-16,1 0-5 0,-1 0 1 0,1 0 4 0,-1 1-2 0,2-1-7 16,-2 0 5-16,1 0 2 0,-1 0 1 0,1 0-4 0,-1 2 1 15,0-2 2-15,0 1 1 0,2-1-4 0,-2 2 1 0,1-2 4 16,-1 0-2-16,1 0-4 0,-1 1 3 0,2-1 5 0,-1 2-4 0,2-2-2 15,-2 1 1-15,0-1 4 0,2 2-2 0,-2-2-5 0,2 0 1 0,-2 0 5 16,2 1-1-16,-2-1-4 0,1 2 2 0,-1-1 2 0,0 1-1 16,1-2-5-16,-1 1 2 0,0 1 4 0,-1-2-4 0,2 1-1 15,-2-1 2-15,0 0 2 0,-2 0-1 0,1 2-4 0,0-2 2 0,-1 0 1 16,1 0 1-16,0 1 0 0,-1-1 1 0,0 0 5 0,-1 2-3 0,2-2-3 16,-2 0 2-16,0 0 1 0,1 1 0 0,-1-1-3 0,0 0 1 0,1 0 5 15,-1 2-1-15,2-2-4 0,-2 0 1 0,0 0-1 0,2 0 1 16,0 0-4-16,-1 0 2 0,1 0 5 0,0-2-4 0,-1 2-2 15,1-1 1-15,0 1 1 0,-1-2 1 0,1 2-5 0,0-1 1 0,-2 1 7 16,0 0-4-16,1 0-2 0,-1-2 2 0,0 2 1 0,1-1-2 0,-1 1-5 16,-1-2 4-16,0 2 2 0,0 0-1 0,0-1-1 0,0 1-1 15,0 0 5-15,0 0-1 0,0-2-5 0,0 1 3 0,0-1 1 0,-1 1 1 16,1 1-1-16,-2 0 1 0,1-2 4 0,0 1-2 0,-1-1-2 16,1 1 1-16,0 1 3 0,-2-2 0 0,2 1-5 0,-2-1 4 0,2 1 1 15,-2 1 0-15,0-2-3 0,1 1 3 0,-2-1 0 0,1 1 0 0,-1 1-3 16,0-2 3-16,0 1 1 0,-1-1 1 0,-1 1-2 0,1 1 1 15,0-2 5-15,-3 2-1 0,1-1-2 0,-1 1 1 0,0 0 2 16,0 0 0-16,0 0 0 0,0 0 0 0,0 0 2 0,0 0-1 0,0 0-1 16,0 0 2-16,0 0 1 0,0 0-3 0,0 0-3 0,0 0 0 0,0 0 1 15,0 0 1-15,0 0-2 0,0 0 0 0,0 0 3 0,0 0 0 0,0 0-2 16,0 0 2-16,0 0 0 0,0 0 3 0,0 0 0 16,0 0 2-16,0 0 1 0,0 0 1 0,-1-3-2 0,1 3-1 0,0 0 2 15,0-2-1-15,0 2-5 0,-2-3 0 0,2 2 0 0,0-2-2 0,0 0-1 16,0 1-3-16,0-2 0 0,0 1-4 0,0 0-1 0,0-2-2 0,0 1 1 15,0-1-2-15,-1 1 1 0,1-2-1 0,0 0 1 0,-1 1-1 16,1 1 1-16,-2-1-1 0,2 1 1 0,-1-2-1 0,0 0 1 16,-1 0-1-16,1 1 1 0,0-1-1 0,-1 0 1 0,1 0-1 0,0 0 1 15,-1 0-1-15,1 2 1 0,0-2-1 0,-1 0 2 0,1-2-1 0,0 2-1 16,1-1 1-16,-2 1 1 0,2-2 0 0,-1-1-2 0,1 2 1 16,0-2 1-16,0 0-2 0,0 0 2 0,0 0-1 0,0 0 2 0,0-2-2 15,1 1 1-15,1-1 0 0,-1 1 0 0,0-1 0 0,1-1-2 16,-1 2 2-16,0-2 2 0,1 0-2 0,-1 1-2 0,-1 1 2 0,1-2 0 15,1 1-1-15,-2-1-1 0,1 2 2 0,-1-2 2 0,0 0-2 0,0 0-2 16,0 1 2-16,0-1-1 0,-1 2-1 0,1-2 1 0,-2-2-1 16,2 2 1-16,-1-1-1 0,1-1 1 0,0 1-1 0,0-2 1 15,0 3-2-15,0-3-3 0,0 0 3 0,-1 1 1 0,1-1 1 0,0 2-2 16,0-1 0-16,0 1 1 0,0-2 1 0,0 3-4 0,-2 0 2 0,2-2 2 16,-1 1-1-16,1 1 1 0,0-2-1 0,-1 2 2 0,1 0 0 0,-2 0-1 15,2 0 2-15,0 0 1 0,-1 0 1 0,1 0-2 16,-1 0 2-16,1 2 3 0,0-2-3 0,0 1 0 0,-2-1 2 0,2 2-1 15,0-2-1-15,0 0-1 0,0 1 2 0,0 1-1 0,0-1 0 0,0 1-3 16,0-2 2-16,2 1-1 0,-2 2 1 0,0-1-1 0,1-1 1 0,-1 1-1 16,0 1 1-16,0-2-1 0,0 1 1 0,0 1-1 0,0-3 1 15,0 3-2-15,0 0 0 0,0-2 1 0,-1 2 1 0,1-1-2 16,0-1-2-16,-2 2 1 0,2-1 1 0,-1 1 0 0,1 0 1 0,-1-2 1 16,-1 2-2-16,1-1 0 0,0 1 0 0,1 0 1 0,-2-2 1 0,1 2-1 15,1-1 1-15,-1 1-1 0,-1 0 1 0,1-3-1 0,0 3 1 16,1-2-1-16,-2 1 1 0,2-2-4 0,-1 1 4 0,1 1-1 0,-1-1-1 15,1 1 0-15,-2-2 2 0,2 3-2 0,-1-2 0 0,0 1-2 16,-1-1 1-16,1 2 1 0,0-1-2 0,-1-1 1 0,1 1-1 0,0-1 1 16,-1 1-1-16,1-1-2 0,0 1 1 0,-1-1 0 0,0 1 0 0,0-2-2 15,1 1 1-15,0 1 2 0,-2-1-1 0,2-1-1 0,-1 2 1 0,1-1 0 16,0 1 1-16,-1-1 1 0,1 1-1 0,0 1 1 16,-1 0-1-16,1-2 1 0,0 2-1 0,-1-1 2 0,1 1 0 0,0 0 0 15,-1 1 0-15,2-2 2 0,-1 2-1 0,1-1-1 0,0 2 0 0,0-4 0 16,0 4 0-16,0-4 2 0,0 2-1 0,0 0 1 0,0 0-1 0,0-1-2 15,0 1 1-15,0-2 0 0,0 2 0 0,0-1-2 0,0-1 1 16,0 2 1-16,0-2 1 0,0 1-1 0,1 0 0 0,-1-1 0 16,0 0-1-16,2 0-1 0,-2 0 1 0,1 1 2 0,-1-2-1 0,1 1 0 15,1-1 2-15,-2 1-1 0,1-1-1 0,-1 1-1 0,1-1-1 0,-1 1 2 16,0 1-1-16,0-1-1 0,0 0 2 0,0 1 0 0,0 0-1 16,0-1-1-16,0 1 1 0,0-1-1 0,-1 2 1 0,1-2-2 0,-1 1 1 15,1 1 1-15,-2-1-1 0,2 2 1 0,-1-2-1 0,1 1 1 16,-1 0-1-16,1 0 2 0,0-1 2 0,0 0-2 0,0 1-2 0,0-1 1 15,0 1-1-15,0-2 1 0,0 0-4 0,0 0 1 0,0 0-1 0,0-1 2 16,0 2 0-16,0-2 0 0,0 0-1 0,0 0-1 0,0 0-1 16,0 0 0-16,-2 0 0 0,2 1 2 0,-1-1 1 0,0 1-3 15,1 0 3-15,-2 0 1 0,1 1-2 0,0 0-1 0,-1 0 1 0,1 1 1 16,0-1 0-16,-1 2-3 0,0-2 4 0,0 2 2 0,1-2-1 0,-2 2-1 16,2-1 1-16,-2 1 2 0,2 0-1 0,0-1-1 0,-1 1 1 0,1-2 1 15,0 1 1-15,-1-1-2 0,1 0 0 0,0 1 0 16,1-1-2-16,-2-1-2 0,2 1 1 0,-1-1 1 0,1-1-2 0,-1 1-4 15,1-1 2-15,-2 1 2 0,2-1-2 0,0 0-2 0,-1 0 2 0,1 0 0 16,-1 0 0-16,-1 1 0 0,1-1 2 0,0 2 2 0,-1-2-2 0,2 1-2 16,-1 0 4-16,1 1 1 0,-1 0 1 0,1 0-2 0,0 0 1 15,-2 2-1-15,2 0 1 0,-1-1-1 0,1 1 1 0,0-1 2 0,0 2-2 16,0 0-1-16,0 0 1 0,0 0 2 0,0-1-1 0,0 1-3 16,0 1 2-16,0-1 2 0,0 1-1 0,0-1-1 0,0 1 1 0,0-1 0 15,-1 1 0-15,1-2-2 0,0 1 2 0,-2 0 2 0,2 0-4 0,-1 0-1 16,1-1 0-16,-1 0 3 0,-1 1-1 0,1 0-1 0,0-2 1 15,-1 2-1-15,1 0 1 0,0 0-5 0,-2-1 3 0,2 1 1 16,-2 0 1-16,2 1-4 0,-1-1 4 0,0 1 1 0,0 0 0 0,1 0-2 16,0 0 1-16,-1 0-1 0,1 0 1 0,0 0-2 0,-1 0 1 0,1 0 7 15,0 0-4-15,1 0 1 0,-2 0-2 0,1 0 3 0,1 0-2 0,-1 0-1 16,1 0 2-16,0-1-1 0,0-1 1 0,0 0-4 0,0 0 4 16,0-1-1-16,0 0-1 0,0-1-3 0,1 0 2 0,-1 1 1 15,1-1 0-15,-1 2-2 0,0-1 4 0,0 1 4 0,0 1 1 0,0 1-1 16,0 1 0-16,0 0 3 0,-1 2 0 0,1-1-3 0,-1 2 2 0,-1-1 1 15,2 2 0-15,0 1-3 0,-1-2 0 0,1 2 0 0,0 0-5 16,-1-2-4-16,1 2 0 0,0 0 0 0,0 0-3 0,0 0 0 16,0 0-1-16,0 0 2 0,0 0-1 0,0 0-1 0,0 0 1 0,0 0 1 15,0 0-1-15,0 0 0 0,0 0 2 0,0 0 4 0,0 0-2 0,0 0-2 16,0 0 2-16,0 0 1 0,0 0 1 0,0 0-3 0,-2-2 1 0,2 2 1 16,0-2-1-16,0 2-2 0,-1-3 1 0,1 3 1 0,0 0-4 15,0-2-3-15,0 2-1 0,-1-3-2 0,1 3-3 0,0 0-5 16,-2-1-2-16,2 1-1 0,0 0-4 0,-2-1-3 0,2 1-3 0,0 0 3 15,0 0-4-15,-3 0-4 0,3 0 4 0,0 0 7 0,0 0 0 0,0 0-2 16,0 0 7-16,0 0 4 0,0 0 1 0,0 0-1 0,0 0 6 16,0 0 8-16,0 0-1 0,0 0-1 0,0 0 3 0,0 0 5 0,0 0-1 15,0 0-4-15,-1-1 3 0,1 1 3 0,-3-1-1 0,3 1-5 16,-1-2 3-16,1 2 4 0,-3 0-4 0,3 0-4 0,-3-1-1 0,1 1 4 16,-1-1-7-16,3 1-5 0,-4 0-2 0,0 0 3 0,0 0-8 0,0 1-7 15,0-1 2-15,0 1 2 0,-1 1-4 0,-1-1-7 0,0 0 1 16,-1 0 6-16,-1 0-2 0,0 2-4 0,0-1 6 0,-1 1 8 15,-1 0 1-15,1 0-3 0,0 0 6 0,-2 0 9 0,2 0 0 0,-1 0-5 16,1-1 5-16,1 0 11 0,-1 1-4 0,1-1-7 0,0 1 5 0,0-1 7 16,0 0-5-16,0 0-7 0,1 0 2 0,-1-1 7 0,1 2-2 15,-1-2-7-15,0 1 5 0,0-1 7 0,0 2-5 0,0-2-7 0,-1 1 5 16,0 0 7-16,-1 0-5 0,1 0-4 0,-2 1 3 0,1-1 6 16,-1 1-3-16,0-1-6 0,1 0 2 0,-1 1 7 0,0-1-5 0,1 1-7 15,-2-1 5-15,1 0 7 0,-1 0-5 0,0 0-7 0,0 0 5 0,0 0 5 16,-1 0-2-16,1-1-7 0,-2 2 5 0,1-2 6 0,0 0-4 15,-1 0-5-15,2 0 1 0,-1 1 8 0,1-2-4 0,0 1-8 0,0-1 4 16,0 0 7-16,0 0-4 0,0 0-5 0,-1 0 2 0,-1 0 8 16,0 0-6-16,-1 0-6 0,-1 0 3 0,0 0 8 0,-1 1-5 0,-1 0-6 15,1 0 4-15,0 1 8 0,-1-1-4 0,1 0-8 0,-2 0 4 0,2 2 5 16,0-2-1-16,-1 0-8 0,1 1 4 0,1 0 8 0,-1-1-4 16,-1 0-7-16,1 0 4 0,0-1 7 0,-1 1-5 0,1-1-4 0,0 2 3 15,-1-2 6-15,0 1-3 0,0-1-4 0,1 0 2 0,0 0 7 0,-1 0-5 16,1 0-6-16,0 0 3 0,-1 0 7 0,1 0-1 0,1 0-7 15,0 0 4-15,0 0 6 0,1-1-3 0,-1 1-8 0,2 0 4 16,-1-2 5-16,0 2-1 0,2 0-7 0,-2 0 4 0,1 0 9 0,-1 0-6 16,0 0-6-16,-1 2 1 0,2-2 8 0,-2 1-4 0,1 0-10 15,-1 0 7-15,1 2 5 0,-1-2-4 0,2 1-6 0,-1 1 2 0,0-1 7 16,1 0-6-16,0 1-6 0,0-1 4 0,0 1 8 0,1-1-4 0,0-1-8 16,-1 2 4-16,1-2 8 0,0 1-4 0,-1-1-7 0,1 1 5 0,0 0 6 15,-1-1-3-15,0 0-9 0,0 1 6 0,0-2 6 16,0 1-4-16,0 0-5 0,0-1 1 0,0 1 7 0,0 0-4 0,2 1-8 15,-1-1 5-15,0 0 7 0,1 0-5 0,-2 0-6 0,2 2 3 0,2-2 9 16,-1 1-5-16,0 0-7 0,2 0 3 0,0 0 6 0,1 1-3 0,0-1-6 16,1 1 5-16,0-1 5 0,1 0-2 0,-1 1-8 0,2-2 4 15,-1 1 8-15,1 0-4 0,0 0-5 0,-2-1 1 0,2 2 8 16,-2-1-4-16,-1 0-7 0,1 1 4 0,-1-1 7 0,-1 1-3 0,0 0-5 16,-1 0 2-16,0-1 6 0,-1 2-3 0,0-2-7 0,1 0 4 0,-2 1 6 15,0-2-5-15,0 1-7 0,0 0 6 0,0-1 6 0,-2 0-4 0,2 0-7 16,-1-1 4-16,0 1 4 0,-1-1-3 0,1 2-6 0,1-2 3 0,-1 1 6 15,1 0-3-15,0 0-6 0,1 0 3 0,0 1 7 16,1-1-4-16,0 0-7 0,0 0 4 0,0 2 7 0,1-1-2 0,0 0-8 16,1 1 4-16,0-1 7 0,0 1-4 0,0-1-7 0,1 0 5 0,2 1 5 15,-1-1-2-15,1-1-8 0,0 2 4 0,-1-2 8 0,1 1-4 0,0 0-8 16,-1 0 4-16,0-1 8 0,-1 2-4 0,-1-1-5 16,0-1 3-16,-1 2 4 0,-1-2-2 0,1 1-8 0,-2-1 6 0,1 1 6 15,-1-1-5-15,-1-1-7 0,0 0 6 0,-1 0 8 0,-1 0-5 0,1 0-8 16,-2 0 4-16,-1-1 4 0,0-1-2 0,0 1-5 0,-1 0 5 0,0 0 5 15,-2 0-4-15,0-1-7 0,1 0 4 0,-1 1 7 0,0 0-5 16,1-2-5-16,-1 2 2 0,2-1 8 0,-2 0-3 0,2 0-6 16,-1 1 2-16,2-2 5 0,-1 1-4 0,1 0-6 0,1-1 3 0,1 1 9 15,-1-1-4-15,3 1-7 0,0 0 4 0,1 0 7 0,2 0-5 0,0 1-4 16,1-2 3-16,1 2 6 0,0 0-3 0,1 0-6 0,0 0 2 16,1-1 7-16,1 1-3 0,-1 0-9 0,1 0 4 0,0 0 4 0,0-1-2 15,-2 1-8-15,2 0 5 0,-1 0 5 0,1 1-4 0,-1-1-5 16,-1 1 2-16,2-2 8 0,-1 2-3 0,0-1-6 0,-1 1 3 0,1-1 8 15,-2 1-4-15,1-1-7 0,-2 0 5 0,0-1 4 0,0 1-3 0,-2 0-6 16,1 0 4-16,0 0 5 0,-1-1-4 0,1 2-5 0,0-1 3 16,-1 1 6-16,1-1-3 0,1 1-8 0,-1-1 5 0,1 1 6 15,1-1-3-15,0 1-6 0,1-2 5 0,0 2 5 0,1 0-2 0,1 0-8 16,0 0 4-16,1 0 8 0,3 0-4 0,0 0-8 0,-2 0 4 0,2 0 8 16,0 0-4-16,-3 0-8 0,3 0 4 0,0 0 7 0,0 0-4 0,-3 0-7 15,3 0 5-15,0 0 7 0,0 0-5 0,0 0-7 0,0 0 5 16,0 0 4-16,0 0-3 0,0 0-6 0,0 0 4 0,-2 0 7 15,2 0-4-15,0 0-5 0,0 0 4 0,0 0 6 0,0 0-5 0,0 0-7 16,-3 0 5-16,3 0 4 0,0 0-2 0,0 0-5 0,0 0 2 0,-3 0 8 16,3 0-4-16,0 0-7 0,-2 0 4 0,2 0 4 0,0 0-3 0,-3 2-6 15,3-2 3-15,0 0 7 0,-1 1-2 0,1-1-8 0,0 0 4 16,-3 1 8-16,0-1-4 0,1 0-8 0,-2 0 4 0,1 0 8 16,-1 0-4-16,0 0-5 0,-1 0 1 0,1 0 8 0,-2 0-4 0,1 1-5 15,0-1 1-15,-1 0 8 0,1 0-4 0,0 1-7 0,-1-1 4 0,2 0 5 16,0 0-4-16,0 0-4 0,2 0 2 0,-1 0 7 0,3 0-4 15,-4 0-5-15,1 0 2 0,1 0 8 0,-2 0-4 0,1 0-8 16,-1 0 4-16,0 0 7 0,0 0-4 0,0 0-5 0,0 0 2 0,0 0 5 16,0 0-3-16,1 0-6 0,-1 0 3 0,0 0 6 0,-1 0-4 0,0 0-5 15,-1 0 3-15,1 0 6 0,0 0-2 0,-1 2-7 0,0-2 3 0,0 0 8 16,0 0-4-16,0 1-7 0,0-1 5 0,0 0 8 0,0 0-5 16,-1 0-7-16,2 0 4 0,-1 0 7 0,1 0-3 0,0 0-8 15,-1 0 5-15,2 0 6 0,-1 0-3 0,1 0-7 0,0 0 2 0,1 0 8 16,1 0-4-16,-1 0-7 0,3 0 4 0,-3 0 5 0,3 0-4 0,0 0-6 15,0 0 3-15,0 0 6 0,-2 0-3 0,2 0-6 0,0 0 5 0,0 0 7 16,-3 0-6-16,3 0-6 0,-3 1 4 0,3-1 5 0,-2 0-1 16,2 0-8-16,-3 0 4 0,3 0 8 0,-3 1-4 0,3-1-8 15,0 0 4-15,-2 0 5 0,2 0-3 0,0 0-7 0,0 0 4 0,0 0 6 16,0 0-3-16,-3 0-6 0,3 0 4 0,0 0 7 0,0 0-5 0,-3 1-6 16,3-1 4-16,0 0 7 0,-2 0-4 0,2 0-7 0,0 0 5 15,-4 0 5-15,0 2-4 0,0-2-6 0,-2 1 5 0,1 0 4 16,-2 0-3-16,-1 0-8 0,2 2 5 0,-2-2 9 0,0 0-6 0,1 0-6 15,0 1 3-15,1-1 8 0,-1 0-4 0,2 0-7 0,-1-1 5 0,2 0 7 16,0 0-5-16,2 0-7 0,-1 0 5 0,3 0 7 0,-3 0-5 0,3 0-8 16,0 0 2-16,0 0 7 0,0 0-4 0,0 0-10 0,0 0-1 15,0 0 1-15,0 0-17 0,0 0-20 0,0 0-25 0,0 0-22 16,0 0-31-16,0 0-35 0,0 0-29 0,2-1-29 0,-2 1-49 0,4 0-52 16,-4 0-100-16,6 0-118 0,1 0-34 0,0-1-9 0,1 0 12 0,-2-2 18 15,1 2 24-15,-3-1 29 0,-4 2 26 0,0 0 32 0,0 0 32 16,-8 1 34-16</inkml:trace>
  <inkml:trace contextRef="#ctx0" brushRef="#br0" timeOffset="2197.6386">2880 12488 0 0,'-4'-3'57'0,"1"-1"279"0,2 2 4 0,0-2 10 0,-2 2 10 0,2-1 1 15,-1 1 2-15,1 0 12 0,0-1 14 0,-1 1 2 0,2 2-4 16,0-3-64-16,0 3-83 0,0 0-81 0,0 0-78 0,0 0-14 0,0 0 5 15,0 0-13-15,0 0-22 0,0 0 4 0,0 0 10 0,0 0-18 16,0 0-26-16,0 0 5 0,0 0 12 0,0 0-12 0,0 0-22 0,0 0 8 16,0 0 17-16,0 0-9 0,0 0-18 0,0 0 11 0,0 0 20 15,0 0-7-15,0 0-18 0,0 0 14 0,0 0 22 0,0 0-6 0,0 0-15 16,0 0 10-16,0 0 22 0,0 0-7 0,0 0-17 0,0 0 13 0,0 0 18 16,0 0-8-16,0 0-13 0,0 0 8 0,0 0 19 0,0 0-12 0,0 0-20 15,0 0 8-15,0 0 15 0,0 0-9 0,0 0-16 0,0 0 7 16,0 0 12-16,0 0-8 0,0 0-14 0,0 3 4 0,0-3 13 0,0 0-5 15,0 0-13-15,0 0 8 0,0 0 12 0,0 0-6 0,0 0-10 16,0 0 7-16,0 0 9 0,0 0-5 0,0 0-8 0,0 0 4 0,0 0 7 16,0 0-5-16,0 0-10 0,2 2 1 0,-2-2 2 0,1 1-5 15,-1-1-8-15,3 2 3 0,-1-1 4 0,1 1 1 0,1-1-4 0,0 2 2 16,0-1 3-16,1 2 3 0,2 1 2 0,0-1 1 0,-1 1 3 16,1 2 1-16,1 1 2 0,0-1 2 0,0 1-1 0,0 2 1 0,-1-1-2 15,1 2 0-15,-2 0-6 0,2 0 1 0,-1 0 2 0,1 1-6 16,-1-2-6-16,-1 2 2 0,1 0 2 0,0-1-2 0,-1 1-5 0,1 0 3 15,0 0 4-15,-1 1-2 0,1-1-5 0,0 2 4 0,-1 0 5 16,0-1-4-16,0 2-8 0,0-1 3 0,0 2 7 0,0-1-4 0,-1 0-9 16,0 0 3-16,1 1 6 0,-1 1-6 0,-1-2-6 0,1 2 3 0,-1-1 5 15,0-1-5-15,0 1-9 0,0-2 4 0,0 2 7 0,0-2-5 16,0 1-6-16,-1-1 3 0,1-1 6 0,0 0-3 0,0-1-8 16,-1 0 4-16,1 0 8 0,0 0-4 0,0-1-9 0,0 1 6 0,0-1 6 15,0 0-3-15,-2-2-6 0,2 1 2 0,0 0 8 0,0-2-4 0,-1 0-6 16,1 1 3-16,0-2 6 0,-1 0-4 0,1 0-5 0,0 1 1 0,-2-1 8 15,2-1-4-15,0 1-5 0,0-1 1 0,0 1 8 0,-1-1-4 16,1 0-7-16,-1 0 5 0,1-1 6 0,-2 0-4 0,1 0-8 16,0-1 4-16,-1 0 8 0,1 0-4 0,0-1-5 0,-1 1 3 0,0-2 6 15,0 1-5-15,0-1-4 0,0 0 2 0,0 0 5 0,-1-1-2 0,0 0-5 16,1 0 1-16,-2-1 7 0,1 1-4 0,-1-1-4 0,3 2 2 16,-3-2 5-16,0 0-2 0,0 0-8 0,1 1 6 0,-1-1 4 0,0 0-2 15,0 0-5-15,0 0 3 0,0 0 6 0,0 0-5 0,0 0-2 16,0 0 2-16,3 0 5 0,-3 0-1 0,2-1-7 0,-2 1 5 0,3 0 6 15,-2-2-3-15,2 2-6 0,0-1 3 0,-1 0 6 0,1 0-3 0,0 0-4 16,-1-1 1-16,1 1 6 0,1 0-2 0,0 0-5 0,0-2 2 16,1 1 5-16,1-2-3 0,-1 0-4 0,0-1 1 0,2-1 6 0,0 0-3 15,1-3-8-15,-2 1 5 0,2-3 6 0,0 0-4 0,-1-1-8 16,1-1 4-16,-1-1 5 0,1-1-1 0,-2 1-8 0,1-2 3 0,-2 1 4 16,1-1-2-16,-1 2-8 0,0-2 3 0,-1 2 4 0,0-1-2 0,0 1-7 15,-1 1 4-15,0 0 5 0,-1-1-4 0,0 2-6 0,-1 0 3 16,0 2 8-16,1-2-4 0,-1 1-5 0,-1 1 4 0,1-1 6 0,-1 2-2 15,2-1-1-15,-2 1 6 0,1-1 11 0,-1 0-1 0,1 2-4 16,-1-2 5-16,0 1 5 0,2 0-1 0,-2 0-7 0,1 0 2 0,-1 0 7 16,1 0-5-16,-1 0-9 0,2-2 3 0,0-1 7 0,1-1-8 0,1 0-11 15,0-2 1-15,0 1 5 0,0-2-4 0,1 2-10 16,-1-2 5-16,2 2 8 0,-2 1-4 0,0-1-7 0,0 2 6 0,0 2 11 16,-2-1-5-16,1 1-6 0,0 2 6 0,-1 1 10 0,1-1 1 0,-2 1-4 15,1 1 10-15,-1 1 11 0,0 2 1 0,-1-1-5 0,2 1 6 0,-2 3 9 16,0-3-5-16,0 3-5 0,0 0 2 0,0 0 7 0,0 0-7 15,0 0-7-15,0 0-3 0,0 0 3 0,0 0-6 0,0 0-10 0,0 0-1 16,0 0 4-16,0 0-5 0,0 0-9 0,0 0 1 0,0 0 4 16,0 0-4-16,0 0-5 0,0 0 2 0,0-2 5 0,0 2-4 0,1-3-7 15,0 1 4-15,1 0 4 0,-1-1-5 0,2 1-8 0,-2-2 2 0,2 1 7 16,-2-1-4-16,2 0-4 0,-1 1 3 0,0-1 5 0,0 1-5 0,0 0-3 16,-1 1 3-16,-1 2 6 0,1-1-6 0,-1 1-6 15,0 0 1-15,0 0 7 0,0 0-7 0,0 0-8 0,0 0 1 0,0 0 3 16,0 0-6-16,-1 1-11 0,1-1 2 0,-1 1 6 0,1-1-6 0,-2 2-10 15,1 0-1-15,0-1 1 0,1-1-10 0,-2 2-14 0,1-1-7 0,0 2-4 16,1-1-15-16,-2 2-16 0,2-2-26 0,0 2-24 0,0-2-27 16,0 2-26-16,0-1-46 0,0 1-52 0,0-4-100 0,2 5-116 15,-2-5-26-15,1 3 3 0,2 0 7 0,-3-3 8 0,4 2 18 0,-4-2 15 16,4 1 30-16,-4-1 33 0,0 0 24 0,0 0 26 0</inkml:trace>
  <inkml:trace contextRef="#ctx0" brushRef="#br0" timeOffset="2786.6655">3825 12894 88 0,'0'-2'282'0,"0"-1"15"0,-1 1 11 0,1 2 10 15,0-3 7-15,0 3-1 0,1-2-6 0,-1 2 18 0,0-2 23 0,0 2-31 16,0 0-46-16,2-3-60 0,-2 3-67 0,0 0-29 0,0-2-20 16,0 2-2-16,1-3 1 0,-1 3-11 0,0-2-13 0,0 2 6 0,0-2 11 15,1-1-11-15,-1 3-17 0,0-2 8 0,0 2 12 0,0-3-9 0,2 1-16 16,-2 2 7-16,0 0 13 0,0 0-8 0,0 0-16 0,0 0 5 16,0 0 12-16,0 0-12 0,0 0-15 0,0 0 0 0,0 0 11 15,0 0-11-15,0 0-17 0,0 0 1 0,0 0 5 0,0 0-5 0,0 0-11 16,0 0 1-16,0 0 5 0,-2 1-6 0,1 0-10 0,1-1 1 0,-1 3 4 15,1-1-2-15,-2 1-8 0,2 0 0 0,0 2 3 0,0 0 1 0,0 1-1 16,0 1 5-16,0 0 2 0,0 2 4 0,2 0 1 0,-1 2 4 16,-1 0 7-16,1 1 1 0,1 1 3 0,-1 0 1 0,0 2 5 15,-1 0 3-15,2 1 5 0,-2-1-2 0,1 2-5 0,-1 1 1 0,0-1-1 16,0 1-4-16,0-1-7 0,0 1-2 0,0-1 0 0,-1-2-6 0,1 1-8 16,-2-1 1-16,2-1-1 0,0-2-4 0,0 0-10 0,-1-3-4 15,1 0 1-15,0-2-16 0,0-1-16 0,0 0-18 0,0-3-18 0,0 1-18 16,0-2-21-16,0-2-36 0,0 0-45 0,0 0-76 0,0 0-86 15,0 0-89-15,0 0-86 0,0 0-28 0,-1-4-5 0,-1-1 7 0,1-2 15 16,1-1 16-16,1-1 22 0,1-2 16 0,0-2 18 0,1 0 39 0,1-2 87 16</inkml:trace>
  <inkml:trace contextRef="#ctx0" brushRef="#br0" timeOffset="3387.3254">4069 13022 298 0,'0'0'357'0,"-1"-2"-3"15,0 1-4-15,1 1-2 0,0 0 1 0,0-3 1 0,0 3-7 16,0-2 4-16,0 2 7 0,1-2-54 0,0 0-71 0,2 1-82 0,-2 0-81 16,2 0-36-16,0 0-21 0,1-1 8 0,-2 0 13 0,2 1-3 0,2-2-9 15,-1 1 7-15,-1 0 10 0,1-1-7 0,1 2-11 0,-1-1 1 0,0 0 6 16,1 1-12-16,-2 0-15 0,1 0 3 0,-1 0 12 0,1 1-9 15,-1 0-12-15,2 0 4 0,-1 0 14 0,-1 1-9 0,1 0-10 16,1 0 4-16,-1 0 13 0,0 1-5 0,1-1-11 0,-1 0 4 0,-1 0 11 16,1 0-4-16,1 1-13 0,-2-1 10 0,1 0 10 0,-1-1-6 0,1 0-12 15,-1 0 7-15,2 0 11 0,-2 0-7 0,0-1-13 0,1 0 2 16,-1-2 8-16,0 1-7 0,0-2-11 0,0 1 5 0,0-1 8 0,0-1-3 16,0-1-10-16,-1 0 10 0,-1 0 18 0,0 0-3 0,-1 0-12 15,0 0 12-15,-1 0 15 0,-1 0 0 0,0 0-6 0,-1 1 15 0,0 1 22 16,-1-1 2-16,0 0-6 0,-1 0 14 0,-1 2 17 0,0-1-4 0,-1 2-13 15,1-1 7-15,0 1 10 0,-2-1-5 0,0 1-17 0,1 1 4 16,-1 1 11-16,0-1-16 0,1 1-22 0,-2 0 1 0,0 1 8 16,0 0-14-16,0 0-23 0,1 0 3 0,-1 2 12 0,1-1-9 0,1 1-14 15,-1-1 7-15,0 0 13 0,2 1-6 0,0-1-11 0,-1 2 8 0,2-2 14 16,0 2-7-16,0-1-11 0,0 1 7 0,2 1 15 0,-2 0-8 0,1-1-11 16,-1 2 7-16,1 2 13 0,-1-1-5 0,2 1-8 0,-1 1 4 15,0 0 11-15,2 1-3 0,0-1-7 0,-1 2 7 0,2 0 9 16,0 0-6-16,0 0-9 0,2-1 4 0,-1 1 8 0,2 0-4 0,-1-1-10 15,1-1 4-15,0 1 4 0,-1-1-2 0,2 1-5 0,0-2-1 0,2 1 4 16,-2-1-5-16,1 1-6 0,0-2 0 0,1 0 4 0,0 0-4 0,1 0-6 16,0-1 0-16,1-1 3 0,0 1-1 0,0-1-5 0,0-1 1 15,1-1 2-15,0 1-3 0,2-2-3 0,-2-1 0 0,2 1 0 16,0-1-9-16,1-1-10 0,-2 0-8 0,2-1-8 0,-1-2-23 0,1 1-29 16,-1-2-26-16,-1 1-23 0,1-2-49 0,-2 0-50 0,1 0-104 0,-2-1-119 15,-2-1-35-15,1-1-10 0,0-1 4 0,-2 0 10 0,-1-1 9 16,0-1 9-16,-1 0 22 0,-1 1 28 0,0 0 25 0,-1 0 25 15</inkml:trace>
  <inkml:trace contextRef="#ctx0" brushRef="#br0" timeOffset="3871.1908">4664 12868 102 0,'0'-4'345'0,"0"0"7"0,0 2 4 0,-1 0 11 0,-1-1 14 15,0 1 5-15,-1-1 1 0,0 2 19 0,1 0 25 0,-1 1-25 16,0-1-34-16,-1 0-85 0,0 1-101 0,0-2-38 0,0 2-20 16,0-1 2-16,0 0 10 0,0 1-10 0,-1-1-11 0,0 0-2 0,-1 1 1 15,1-2-17-15,0 2-25 0,-1 0-2 0,1 0-1 0,0 2-11 0,-1-2-13 16,1 1-5-16,0 1-4 0,-2 1-10 0,0 0-10 0,1 1-1 16,-1 1-1-16,0 1 2 0,1 0 2 0,0 2-1 0,0 0-1 15,0 2 2-15,2 0 2 0,0 2 3 0,0-2 0 0,0 2 3 0,3 2 3 16,0-2-1-16,-1 1-4 0,4-1 2 0,-1 1 3 0,2-1-4 0,-1 0-8 15,4 0 1-15,-1 0 5 0,0 0-4 0,3-1-11 0,0 1 3 0,0-1 1 16,3-2-4-16,0 1-6 0,1-1 3 0,0 0 3 0,1-1-3 16,2-1-7-16,-1-1 1 0,1 0 6 0,0-1-5 0,1 0-7 15,-2-1 0-15,1-2 2 0,-2 0-11 0,2 0-15 0,-2-1-14 0,1 0-13 16,-2-1-19-16,0-1-22 0,-2 0-38 0,1-1-40 0,0 1-58 0,-2-1-61 16,-1-1-101-16,0 0-110 0,-1-1-32 0,-1-2-11 0,0-1 7 15,-2 0 13-15,0 0 13 0,0-2 15 0,-2 0 18 0,0-1 19 16,-1 0 38-16,-1 1 44 0</inkml:trace>
  <inkml:trace contextRef="#ctx0" brushRef="#br0" timeOffset="4487.6368">3791 12708 0 0,'1'-2'298'16,"0"-1"76"-16,-1 3 25 0,0-2 7 0,0 2 2 0,0 0 20 0,0 0 22 15,0 0-8-15,0 0-11 0,0 0 25 0,0 0 37 0,0 0-76 16,0 0-109-16,-2 1-61 0,2-1-43 0,0 0-21 0,0 0-12 16,0 0-4-16,0 0 1 0,0 0-12 0,0 0-15 0,0 0-15 0,0 0-9 15,0 0-14-15,0 0-13 0,0 0-22 0,0 0-26 0,0 0-23 0,0 0-22 16,0 0-40-16,0 0-46 0,0 0-61 0,0 0-64 0,0 0-119 16,0 0-137-16,0 0-59 0,1-5-40 0,0 0-14 0,2 2-7 0,0-2 7 15,1 0 10-15,0 0 15 0,1 1 15 0,-1-1 30 0,1 1 33 16,-1 1 55-16,-1-1 361 0</inkml:trace>
  <inkml:trace contextRef="#ctx0" brushRef="#br0" timeOffset="5122.8432">4041 12628 0 0,'2'-3'81'0,"0"1"235"0,0 1 20 16,-1-2 8-16,-1 3 7 0,0 0 13 0,0 0 17 0,1-1-15 15,-1 1-24-15,0 0 23 0,0 0 35 0,0 0-59 0,2-1-89 16,-2 1-60-16,0 0-51 0,1-1-29 0,-1 1-25 0,3 0 0 0,-3 0 8 16,4 0-14-16,-2-2-20 0,1 2 5 0,0 0 14 0,-1 0-13 15,1-1-19-15,1 1 9 0,0-1 15 0,0 0-9 0,0 0-15 0,1-1 8 16,2 1 13-16,0-1-6 0,-1-1-12 0,2 1 1 0,2-2 8 15,0 1-7-15,1-2-14 0,0 0 1 0,1-1 8 0,0 1-10 0,0-1-16 16,1 0 1-16,-1-1 4 0,1 1-8 0,1-1-10 0,0 0-1 0,0 0 1 16,-1-2-5-16,0 2-5 0,1-1 1 0,-1-1 4 0,-1 1-2 0,0-1-4 15,-1 1 2-15,-1 0 6 0,-2-1 3 0,0 2 8 0,-1 0 7 16,0 0 13-16,-2 1 14 0,-1 0 15 0,-1 1 9 0,-1 0 5 16,0 1 7-16,-1 1 9 0,-1 0 3 0,0 3 3 0,0-2 6 0,0 0 6 15,-1 0-2-15,1 2-5 0,-2-2-8 0,2 2-6 0,-1-1-17 0,1 1-20 16,0 0-5-16,0 0-3 0,0 0-14 0,0 0-11 0,0 0-10 15,0 0-4-15,0 0-15 0,0 0-18 0,0 0-4 0,0 0 1 0,0 0-9 16,1 2-8-16,1 1 1 0,0-1 2 0,1 2-4 0,0-1-9 16,1 1 2-16,0 1 2 0,1 1-2 0,0 0-7 0,1 1 2 0,-1-1 6 15,2 1-7-15,-2 0-16 0,2 2-2 0,-2-2-1 0,2 1-13 0,-1 2-15 16,1-1-27-16,-2 1-30 0,2 1-39 0,-2 0-43 0,1-1-88 16,-1 1-101-16,0 0-55 0,2 0-40 0,0-2-3 0,-1 2 8 15,0-1 5-15,-1-2 10 0,2-1 13 0,-2-1 13 0,0-1 32 0,-1 0 36 16,0-3 44-16,-4-2 349 0</inkml:trace>
  <inkml:trace contextRef="#ctx0" brushRef="#br0" timeOffset="5775.1095">4323 13528 51 0,'-3'-2'450'0,"0"1"31"0,3 1 26 0,0 0 18 0,0 0 18 16,0 0 14-16,-2 1 11 0,2-1 17 0,0 0 18 0,0 0 12 0,0 0 9 15,0 0-117-15,0 0-156 0,0 0-85 0,0 0-65 0,0-3-32 0,0 3-20 16,1-1-20-16,-1 1-20 0,0-2-11 0,0 2-11 0,1-3-18 16,-1 3-23-16,0 0-11 0,0 0-8 0,2-1-17 0,-2 1-17 15,0 0-20-15,1 0-18 0,-1 0-33 0,3-2-36 0,-2 1-59 0,2-1-62 16,1 1-118-16,-2-1-131 0,-2 2-80 0,3-3-60 0,1 2-18 0,-4 1-6 15,0 0 3-15,0 0 10 0,0 0 14 0,0 0 15 0,0 0 32 0,-1 4 34 16,-2 1 58-16,-1-1 217 0</inkml:trace>
  <inkml:trace contextRef="#ctx0" brushRef="#br0" timeOffset="8091.4719">2835 13747 0 0,'2'-2'9'0,"-2"2"298"0,0 0 13 15,0 0 5-15,0 0 8 0,0 0 3 0,0 0 3 0,0 0 9 0,2 3 9 16,-2-3 3-16,1 2-3 0,-1-2-64 0,0 1-83 16,0-1-68-16,1 3-62 0,-1-3-17 0,0 2-2 0,0-2-10 0,2 3-13 15,-2-3 2-15,1 3 8 0,-1-3-10 0,1 0-17 0,2 1 7 0,-2 1 13 16,-1-2-5-16,4 1-14 0,0-1 13 0,0 2 19 0,0-2-6 0,0 0-15 16,2 0 9-16,-1 1 19 0,0-1-10 0,-1 0-16 0,2 0 11 15,-1 0 20-15,-1 0-10 0,1 0-19 0,-1 0 8 0,0 0 11 0,0 0-16 16,0 2-23-16,2-2 7 0,-2 1 16 0,0-1-11 0,1 2-20 15,-1-2 9-15,1 0 13 0,1 1-10 0,0 1-19 0,0-1 4 0,0-1 13 16,1 2-10-16,1-2-16 0,0 1 8 0,0 1 16 0,0-2-8 16,1 1-15-16,1-1 6 0,0 0 16 0,0 0-10 0,0 0-16 0,1 0 8 15,0-1 14-15,-1-1-6 0,1 1-16 0,0 1 7 0,-1-2 15 16,1 1-6-16,0-1-18 0,-2 1 9 0,2 1 15 0,-2-2-6 0,2 1-15 16,-2-1 7-16,0 1 14 0,-1 1-7 0,2 0-17 0,-2 0 9 0,0 0 13 15,0 0-7-15,-2 0-15 0,2 0 8 0,-1 0 14 0,1 0-8 16,0 0-14-16,-1 0 6 0,1 0 16 0,0 0-7 0,0 0-12 15,0 0 8-15,0 0 13 0,0 0-9 0,0 0-12 0,1-2 7 0,0 1 14 16,1-1-6-16,-1 1-16 0,2-2 8 0,-1 0 14 0,1 1-7 0,0-1-17 16,-1 2 9-16,1-2 13 0,0 0-7 0,-2 1-13 0,2-1 7 0,-2 2 13 15,0-2-8-15,1 0-14 0,-1 3 6 0,0-3 15 0,-1 1-8 16,2 1-13-16,-1 1 9 0,-1-2 15 0,1-1-9 0,1 2-13 16,-1 1 7-16,0-2 13 0,1 1-8 0,0-2-13 0,0 3 10 0,0-3 13 15,1 0-8-15,0 1-14 0,-1-1 8 0,2 2 14 0,0-4-7 0,0 4-16 16,0-4 10-16,0 2 13 0,2-1-8 0,-2 1-13 0,1 0 6 15,-1 0 15-15,0 0-7 0,0 0-16 0,0 0 10 0,0 0 13 0,-1 0-6 16,1 1-15-16,-2-1 6 0,1 2 12 0,0-1-6 0,-1-1-12 16,1 2 6-16,0-1 15 0,-1 1-9 0,1-2-12 0,-2 3 7 0,2-2 14 15,-2-1-9-15,2 2-12 0,0-1 8 0,-1 1 10 0,1-2-5 0,0 1-11 16,-1-1 7-16,1 2 13 0,1-2-7 0,-1 0-13 0,1 0 7 16,-2 0 12-16,2 1-8 0,-1-1-14 0,0 2 7 0,-1-1 15 15,1 1-8-15,-2-2-14 0,2 3 7 0,-2-2 12 0,1 2-8 0,-2 0-16 16,1 0 9-16,-1 0 15 0,0 0-7 0,-1 2-14 0,1-2 9 0,-2 0 13 15,1 0-7-15,0 1-15 0,-1-1 6 0,1 2 18 0,0-2-9 16,-1 0-15-16,2 0 9 0,-1 0 15 0,1 0-7 0,-1 0-17 16,1 0 7-16,0 0 16 0,0 0-8 0,0-2-15 0,1 1 9 0,0 1 13 15,1-2-7-15,-1 1-15 0,2-1 9 0,-2 1 15 0,2-1-10 0,-1-1-14 16,1 2 6-16,0-1 16 0,-1 1-8 0,0-2-13 0,0 3 10 0,0-2 13 16,0 1-9-16,0-1-14 0,-1 1 7 0,0 1 16 0,-1 0-11 15,2 0-13-15,-2 0 9 0,0 0 15 0,0 0-7 0,0 0-17 16,-2 0 7-16,2 0 14 0,-1 0-6 0,1 0-15 0,-1 0 8 0,1 0 14 15,-2 0-7-15,2 0-15 0,0 0 8 0,0 0 16 0,0 0-6 0,0 0-18 16,0 0 7-16,0 0 17 0,0 0-6 0,0 0-16 0,0-2 7 0,0 2 12 16,0 0-8-16,0-1-13 0,0 1 9 0,0-2 15 15,0 1-7-15,0 1-17 0,-1 0 6 0,0 0 16 0,-1-2-7 0,0 2-15 16,0 0 9-16,0 0 15 0,-1 0-9 0,0 0-15 0,1 0 11 0,-1 0 13 16,0 0-8-16,1 0-16 0,0 0 8 0,0 0 16 0,0 0-6 0,1 0-17 15,0 0 10-15,-1 0 11 0,1 0-7 0,1 0-15 0,0 0 11 16,0 0 13-16,0-1-8 0,0 1-14 0,0-2 8 0,0 2 13 15,0 0-7-15,1-1-13 0,-1 1 8 0,0 0 13 0,0 0-8 0,2-2-11 16,-2 1 5-16,0-1 14 0,0 1-6 0,-2 1-15 0,1 0 8 0,1 0 13 16,-1-2-6-16,-1 2-14 0,1-1 7 0,0 1 13 0,-2 0-8 15,2 0-13-15,-2 0 8 0,2 0 11 0,-1-2-5 0,1 2-14 0,0-1 9 16,-1 1 15-16,2 0-9 0,0 0-15 0,0-2 7 0,2 1 16 16,-1-1-5-16,0 1-11 0,1 1 8 0,-1-2 15 0,2 1-6 0,-2-1-10 15,2 1 7-15,-2-1 10 0,2 1-4 0,-2-1-12 0,2 1 6 16,-2 1 14-16,0 0-7 0,1-2-10 0,-1 2 3 0,-1-1 8 0,0 1-5 15,0 0-12-15,-1-2 4 0,1 2 8 0,-2 0-6 0,1 0-10 16,0 0 5-16,-1-1 8 0,0 1-1 0,0 0-10 0,0 0 8 0,0 0 8 16,0-2-1-16,0 2-5 0,1-1 4 0,0 1 6 0,-1-2-2 0,1 1-4 15,0 1 5-15,1 0 5 0,-2-2-1 0,1 1-3 0,-2 1 2 16,2-2 5-16,-2 2-5 0,1-1-7 0,-1 1 1 0,-1 0-1 0,0 0 1 16,0 0-2-16,0 0 1 0,0 0 1 0,0 0-1 0,0 0-2 15,-1 0-2-15,1 0-2 0,-2 0 1 0,2 0-2 0,-1 0 0 0,1 0 1 16,-1 0 2-16,1 0 2 0,-2 0-1 0,2 0 1 0,-1 0 1 0,1 0 3 15,0 0-2-15,0 0-1 0,0 0 2 0,0 0 2 0,0-2-1 16,0 2-1-16,1-1 1 0,-1 1 1 0,2-2-2 0,-1 2-4 16,0-1 1-16,1 1-1 0,0-2-4 0,0 1-3 0,0-1-1 0,0 1 1 15,0 1-2-15,0-2-5 0,-1 2 2 0,0-1 4 0,1 1-4 0,-1-2-2 16,0 2-1-16,-1 0 4 0,0 0-4 0,0 0-4 0,-1 0 3 16,0 2 3-16,-3-2-1 0,4 0-2 0,-2 1 1 0,-2-1 5 15,3 0-1-15,-3 0-7 0,3 2 4 0,-3-2 4 0,2 0-2 0,-2 0-2 16,0 0 1-16,3 0 6 0,-3 0-5 0,4 0-2 0,-4 0 2 0,3 0 4 15,-1 0-4-15,1 0-2 0,0 0 1 0,-1 0 3 0,-2 0-2 0,3 0-4 16,0-2 2-16,-3 2 2 0,2 0-5 0,-2 0-7 0,3-1-5 16,-3 1-4-16,3 0-8 0,-3 0-10 0,0 0-20 0,0 0-20 15,0 0-24-15,0 0-26 0,0 0-52 0,0 0-60 0,0 0-114 0,0 0-127 16,0 0-35-16,-6 1-8 0,0 1 4 0,-2-2 7 0,-3 3 6 0,0 0 7 16,-2-2 20-16,-2 4 24 0,-2-2 23 0,-2 3 22 0</inkml:trace>
  <inkml:trace contextRef="#ctx0" brushRef="#br0" timeOffset="9443.3665">2808 14215 0 0,'0'-3'40'0,"0"0"263"0,-1 0 12 0,1-2 3 0,-2 4 5 16,1-2 8-16,0 0 8 0,-1 1-4 0,2 1-13 0,0 1 14 0,-1-3 23 16,1 3-70-16,-1-2-92 0,1 2-55 0,-2-3-43 0,2 3-22 0,0-1-16 15,0 1 5-15,0 0 9 0,-1-3-12 0,1 3-16 0,0 0 5 16,0-3 14-16,0 3-9 0,0 0-16 0,0 0 10 0,0-3 15 0,0 3-11 15,0 0-17-15,0-3 10 0,0 3 18 0,0 0-11 0,0 0-17 16,0 0 11-16,0 0 19 0,0 0-10 0,0 0-17 0,0 0 7 0,0 0 13 16,0 0-10-16,0 0-21 0,0 0 6 0,0 0 14 0,0 0-16 0,0 0-20 15,0 0 2-15,0 0 13 0,0 0-13 0,0 0-20 0,0 0 5 0,-1 3 11 16,1-3-9-16,0 3-18 0,0 0 8 0,0 0 14 16,1 0-7-16,0 1-12 0,1 1 11 0,-1 1 17 0,0 1-4 0,1 2-6 15,-1-1 9-15,2 1 15 0,-2 0-1 0,2 0-7 0,-2 0 11 0,2 1 12 16,-2-1 0-16,2 2-7 0,-1-1 8 0,1-1 11 0,0 2-1 0,-1 1-5 15,1 0 4-15,0 0 7 0,1 0-1 0,-2 3 1 16,2 0-5-16,0-2-2 0,0 4-4 0,0-1-1 0,-1-1-5 0,1 2-6 16,0-1-2-16,0 1 1 0,-1-2-5 0,1 1-6 0,-2-2-3 0,2 2 0 15,-1-2-6-15,0 1-9 0,-1-2 1 0,1 1 5 0,0-1-3 0,-1-1-7 16,1 2 2-16,0-2 7 0,-2-2-5 0,0 2-8 0,1-1 4 16,-1-1 4-16,0-1-5 0,1 2-7 0,-1-4 5 0,-1 1 5 0,1-1-4 15,-1-1-6-15,0-1 3 0,0-1 6 0,0 1-3 0,0-4-9 16,0 2 3-16,0-3 5 0,0 0-5 0,0 0-9 0,0 0 0 0,0 0 6 15,0 0-6-15,0 0-11 0,0 0-4 0,0 0-4 0,0 0-17 0,0 0-21 16,0 0-32-16,0 0-34 0,0 0-34 0,-2 0-34 0,-2-1-31 16,1-1-31-16,-1 2-80 0,-1-1-96 0,1 1-47 0,-2-2-31 15,2-1-4-15,0 2 5 0,0-4 13 0,0 2 17 0,2-1 34 0,-1-1 40 16,2 1 31-16,-1-2 34 0</inkml:trace>
  <inkml:trace contextRef="#ctx0" brushRef="#br0" timeOffset="10260.4667">2936 14168 108 0,'-1'-3'298'0,"-1"2"14"0,2 1 12 15,-1-2 8-15,0 1 7 0,1 1 15 0,-2-2 13 0,2 2 5 0,0 0 0 16,0 0-37-16,0 0-47 0,0 0-71 0,0 0-76 0,0 0-25 0,0 0-10 15,0 0-17-15,0 0-20 0,0 0-3 0,2-1 1 0,0 1-16 16,0-2-24-16,0 1 0 0,2-1 11 0,-1 1-16 0,1-2-22 16,1 0 9-16,1 1 14 0,0-1-11 0,2 2-21 0,0-2 10 0,2 0 19 15,-1 1-11-15,2-1-21 0,-1 2 10 0,1-1 17 0,0 1-10 0,-1-1-19 16,1 2 8-16,0 0 18 0,-2 0-13 0,2 0-22 0,-2 2 7 16,-1-1 14-16,0 1-13 0,-1-2-25 0,-1 1 4 0,0 2 13 15,-2-1-10-15,0-1-16 0,-2 2 8 0,0-1 17 0,-2 1-10 0,0 0-16 16,-2 1 11-16,1-1 20 0,-2 2-5 0,-1 1-12 0,-1 0 13 0,0 0 23 15,-2 1-3-15,0 1-12 0,-1 1 12 0,0-2 18 0,-1 2-7 0,1 0-16 16,-1 0 13-16,-1-1 16 0,1 1-6 0,1 0-14 16,0-2 11-16,0 2 14 0,0-1-10 0,1-2-13 0,2 0 9 0,0 0 12 15,1-2-9-15,1-1-16 0,0 0 7 0,2-1 12 0,1-2-9 0,0 0-20 16,0 0 8-16,0 0 12 0,0 0-7 0,3 0-14 0,1 0 7 0,1 0 17 16,0 0-6-16,1-2-13 0,0 1 11 0,2-1 17 0,2 1-4 15,-1-1-11-15,0-1 10 0,2 2 17 0,0-1-6 0,1-1-15 16,-2 2 11-16,2-1 16 0,-1 1-9 0,0-1-18 0,-1 1 7 0,1 1 16 15,-2 0-11-15,1 0-18 0,-1 1 6 0,-1 1 15 0,-1-1-11 0,1 1-16 16,-2-1 8-16,1 1 14 0,0 1-10 0,-1-2-16 0,1 2 10 0,-2-1 16 16,2 2-7-16,0 1-18 0,-1-1 9 0,1 1 17 15,0 1-8-15,-1 1-15 0,1 2 10 0,0-1 19 0,-1 2-8 0,1 1-14 16,0-1 13-16,-1 2 19 0,1 2-5 0,0-2-11 0,-2 3 13 0,0-3 21 16,-1 3-3-16,0 0-11 0,-1-2 16 0,-2 4 20 0,1-4 2 0,-2 4-4 15,-2-4 8-15,1 2 14 0,-3-1 2 0,0-1-4 0,-3 1 7 16,1-2 5-16,-2 0-2 0,-2-3-8 0,1 1-2 0,-2-1 1 15,-1-1-8-15,-1-1-12 0,0-1-11 0,-2 0-10 0,0-1-6 0,1-2-1 16,-1 0-14-16,-1-2-15 0,1-1-3 0,-1 0-2 0,2-1-7 0,-1-2-15 16,0 1-1-16,1-2 1 0,2 1-9 0,0-2-12 0,1 1-5 15,2-2-2-15,1 0-14 0,0 1-18 0,2-1-20 0,2 2-20 0,2-2-20 16,0 1-20-16,2 1-20 0,0-1-23 0,3 1-17 0,0 1-14 16,1-2-16-16,1 2-16 0,2-1-40 0,1 2-47 0,0-2-59 0,2 2-58 15,1-1-6-15,0 2 9 0,1-2 14 0,0 1 14 0,0 2 26 0,0 0 27 16,0 2 18-16,0-1 17 0,-2 2 20 0,1 2 136 0</inkml:trace>
  <inkml:trace contextRef="#ctx0" brushRef="#br0" timeOffset="10878.0995">3628 14386 120 0,'-1'0'289'16,"-2"-2"10"-16,3 2 8 0,-3 0 7 0,3 0 5 0,-2 0 1 16,-2 0-4-16,1 0 8 0,0 0 12 0,-1-1-43 0,2 1-58 0,-2 0-65 15,0 0-68-15,0 0-27 0,-2-2-14 0,1 2-2 0,0 0-1 16,-1 2-8-16,0-1-13 0,-2 1 2 0,0-2 3 0,0 3-6 0,0 0-12 15,0 1 5-15,-2-1 7 0,1 2-6 0,0 1-9 0,-1 1 9 0,0 2 18 16,0 0-8-16,0 2-10 0,0-1 11 0,1 1 14 0,1 1-4 16,0 0-9-16,0 0 12 0,1 1 20 0,2-1-7 0,1 2-11 15,1-2 8-15,1 1 13 0,0 1-13 0,2 1-16 0,0-3 5 0,2 3 13 16,0-2-11-16,2 1-14 0,0-2 4 0,2 0 13 0,0 0-13 0,1-3-22 16,1 0 5-16,1-3 13 0,2 1-14 0,0-2-18 0,-1-1 4 0,4-1 10 15,-2-1-11-15,1-2-18 0,0 0 4 0,1-3 8 16,-1 1-13-16,0-2-23 0,1-2 4 0,-1 0 11 0,-1 0-12 0,0-3-15 15,-1 0 6-15,-2 1 14 0,0-1-13 0,-1 0-16 0,-1-1 9 0,-2 1 18 16,1-2-6-16,-2 1-13 0,0-2 13 0,-3 1 21 0,0-1-5 0,1 2-14 16,-1-2 10-16,-1 1 18 0,0-1-9 0,0 2-15 0,0-2 15 0,-1 0 24 15,1 1-6-15,-2 1-12 0,1 1 15 0,0 0 24 16,-1 1-2-16,1 1-8 0,0 1 14 0,-1 0 26 0,1 3-1 0,0 0-10 16,1-2 13-16,-2 4 16 0,2 1-11 0,-1-2-14 0,1 2-1 0,0 0 10 15,0 0-13-15,0 0-20 0,0 0-1 0,0 0 5 0,0 0-12 0,0 0-18 16,0 0-3-16,0 2 5 0,0 2-8 0,0-1-9 0,0 2 3 15,0 1 4-15,1 1-1 0,-1 2-6 0,2-1 5 0,-1 4 5 16,0-2-2-16,1 1-8 0,-1 1 6 0,2 0 7 0,-1 0-4 0,1 0-9 16,0 0 5-16,-1-2 8 0,1 2-5 0,1-1-8 0,-1 1 4 0,1-2 10 15,-2 1-7-15,2-2-7 0,0 1-1 0,0-2 2 0,0 1-14 16,0 0-19-16,-1-3-7 0,1 1 2 0,0 1-25 0,0-2-29 16,0-2-16-16,0 1-10 0,-1 1-24 0,1-3-30 0,-2 0-33 0,2 0-33 15,0 0-43-15,0-3-47 0,-4 0-48 0,6 0-48 0,-1-5-12 0,0 1-2 16,1-2 22-16,-1-2 25 0,2 1 18 0,-2-4 13 0,0 1 22 0,1-2 25 15</inkml:trace>
  <inkml:trace contextRef="#ctx0" brushRef="#br0" timeOffset="11097.3555">3879 14405 0 0,'1'-6'42'16,"-1"2"265"-16,1-1 11 0,1 1 2 0,-1 2 2 0,0-1 4 16,-1 3-1-16,0 0 1 0,0 0-1 0,0 0 2 0,0 0 3 15,0 0-76-15,3 2-101 0,0-1-59 0,-1 1-43 0,0 2-13 0,0 1-7 16,1-1 7-16,0 2 5 0,-1 0-2 0,1 3-7 0,0-1 5 0,-1 2 9 15,1 1-4-15,0-1-11 0,-1 1 1 0,1 1 7 0,0 0-7 0,-1 0-11 16,1 0 1-16,0 0 4 0,-2-2-11 0,2 2-17 16,-2-1 4-16,2-2 10 0,-2 1-10 0,2-1-14 0,-2 0-7 0,0-1 1 15,1-2-22-15,-1 0-25 0,0 0-24 0,1 0-24 0,-2-3-22 0,1 0-25 16,-1 0-43-16,0-3-49 0,0 0-55 0,0 0-49 0,0 0-10 0,0 0 4 16,0 0 6-16,1-5 7 0,1 1 16 0,-1-2 20 0,0 0 29 15,1-2 29-15</inkml:trace>
  <inkml:trace contextRef="#ctx0" brushRef="#br0" timeOffset="11298.3291">3957 14264 0 0,'-2'-4'48'16,"0"-2"265"-16,1 1 8 0,0 2 8 0,1-1 7 0,-2 2 16 0,2 1 17 16,0 1 8-16,0 0 5 0,0 0 11 0,0 0 17 0,0 0-80 0,0 0-107 15,0 0-58-15,0 0-46 0,0 0-22 0,0 0-14 0,0-3-4 16,0 3 1-16,0 0-22 0,0 0-25 0,0 0-10 0,3 0-4 15,-3 0-29-15,3 1-38 0,-3-1-29 0,2 2-25 0,0-1-46 0,-1 1-56 16,-1-2-77-16,0 0-80 0,0 0-34 0,-1 4-16 0,1-4 2 0,-2 3 7 16,2-3 3-16,-4 5-3 0,0-4 18 0,0 1 24 0,-1-1 28 15,-2 1 118-15</inkml:trace>
  <inkml:trace contextRef="#ctx0" brushRef="#br0" timeOffset="11551.4277">3428 14008 0 0,'-3'-9'106'0,"2"1"298"0,0 1 29 0,-1 1 8 0,2 0 0 15,0 0 5-15,0 3 8 0,0 0-4 0,0 1-9 0,0 2 5 0,2-3 7 16,0 2-75-16,1 1-102 0,0 0-95 0,1 0-92 0,0 1-55 0,1 2-44 15,0-1-13-15,2 2 1 0,0 1-37 0,1-1-43 0,1 2-60 16,2 2-61-16,-1-1-94 0,2 1-97 0,3 1-25 0,0 0 1 16,1 1-3-16,0-1-6 0,0 2 9 0,1-2 15 0,-1 0 4 0,0 1 2 15,0-2 29-15,0 1 97 0</inkml:trace>
  <inkml:trace contextRef="#ctx0" brushRef="#br0" timeOffset="12279.906">4741 13847 81 0,'-1'-1'336'16,"0"-1"3"-16,1 2-3 0,0 0 9 0,0 0 12 0,0 0 12 16,-3 2 16-16,2 1 28 0,-1 1 31 0,1 4-14 0,1 1-25 0,-1 0-87 15,1 4-105-15,-2 1-30 0,1 2-12 0,0 1 8 0,-1 2 11 16,2 1 5-16,0-2 2 0,0 4-7 0,0-1-14 0,0 2-19 0,0 1-20 16,0 0-8-16,0 0-3 0,0 1-3 0,0 1-3 0,-1 1-6 0,1 0-9 15,0 0-5-15,0-2-5 0,0 2-11 0,0-1-18 0,0-1-3 16,0-1-2-16,0 0-8 0,0 0-14 0,0-1-3 0,0 1-2 15,0-2-10-15,1-1-13 0,-1 0-8 0,0-1-5 0,0-2-13 0,0 0-13 16,0-2-5-16,0-2-2 0,0-2-11 0,0 0-13 0,0-5-2 0,0 1 4 16,0-2-5-16,0-2-7 0,0 1 3 0,-1-4 6 0,1-1 0 0,0 0-6 15,0 0 5-15,-3 0 5 0,1-1-5 0,-2-1-8 0,0-2 4 16,-2-1 10-16,0-1 2 0,-1-1-2 0,0-1 4 0,-1-2 0 16,0-2 0-16,0 0 0 0,0-2 6 0,0-2 7 0,0 1 11 0,0 0 12 15,2-3 18-15,-1 1 20 0,0 1 10 0,1-1 6 0,-1 1 9 0,2 1 12 16,-1 1 1-16,2 1 1 0,0 1-1 0,0 1 5 0,2 2-4 15,-1 0-4-15,2 2 1 0,-2 1-4 0,2 0-8 0,-1 0-13 0,2 0 1 16,0 1-1-16,0 1-10 0,0 1-13 0,0-2 1 0,2 2 6 16,-1-1-6-16,2 2-8 0,-1-2 2 0,1 1 6 0,2 0-6 0,1-2-7 15,0 2 2-15,2-1 7 0,2-1-5 0,0 2-9 0,2-1 3 16,2-1 7-16,-1 2-4 0,2 0-6 0,-1 2 6 0,1-2 6 0,0 1-3 16,-1 1-6-16,1 1 2 0,0 0 2 0,-2 0-11 0,-1 0-20 15,1 1-11-15,-2 1-11 0,0-1-22 0,-1 1-23 0,0-1-34 0,-1 1-34 16,0 1-36-16,-1-3-36 0,0 3-37 0,-1-2-37 0,1 1-80 0,-1-1-91 15,-1 1-35-15,2-1-22 0,0-1 5 0,0 2 12 0,0-2 17 16,0 0 20-16,2 0 35 0,-2 1 38 0,1 1 34 0,0-1 31 16</inkml:trace>
  <inkml:trace contextRef="#ctx0" brushRef="#br0" timeOffset="12780.0547">5283 14356 91 0,'-3'-3'345'16,"0"0"3"-16,2-2 2 0,-2 1-2 0,1-1-5 0,-1 1 1 0,-1-2 2 16,0 1-20-16,0 1-26 0,0-1 13 0,-1-1 26 0,-1 2-117 0,0-2-157 15,0 1-38-15,0 1-2 0,-2-1 1 0,1 1-2 16,-1 2 19-16,0-1 22 0,-1 2 5 0,-1 1 4 0,1 0 19 0,0 1 24 15,-1 2 3-15,1 0-2 0,-2 2 10 0,2 1 14 0,-2 0-1 0,1 3-4 16,0 0 4-16,0 1 4 0,0 2-8 0,1 0-14 0,0 2-5 0,1 1-1 16,0 0-12-16,1 0-18 0,2 0-4 0,-1 0-7 15,2 0-10-15,0 0-12 0,3 0-9 0,0-2-7 0,-1 2-8 0,4-1-6 16,-1-2-8-16,2-2-7 0,1 1-10 0,1-1-11 0,0-1-11 0,2-1-13 16,0 1-15-16,1-3-21 0,1 0-10 0,0-2-10 0,1 1-20 0,0-2-22 15,1 0-7-15,0-3-4 0,1 0-10 0,-2 0-7 0,1-2 5 16,0-1 13-16,-1 0 3 0,0-1 3 0,-2 1 21 0,-2-2 27 0,1 1 6 15,0-2 4-15,-3 1 32 0,0 1 39 0,0-2 14 0,-2 0 4 16,0 0 28-16,-1 0 35 0,-1-2 8 0,-1 1-1 0,-1-2 19 0,1 0 20 16,-2 0 8-16,1 0 0 0,-1-3 11 0,-1 0 13 0,0 1-8 0,-1-2-10 15,1 1 2-15,-2 0 2 0,2-2-8 0,-1 2-16 0,1-1-7 0,-1 1-6 16,1 0-7-16,0 3-11 0,1-2-11 0,0 4-13 0,1 1-10 16,-1 1-11-16,2 2-20 0,-1 0-22 0,2 3-16 0,0 0-17 15,0 0-15-15,3 2-12 0,1-1-26 0,0 1-26 0,3 4-29 0,-1-2-27 16,2 4-45-16,0-2-50 0,2 4-88 0,0-1-102 0,1 2-37 0,1-1-17 15,0 1 0-15,0 1 6 0,1-2 7 0,1 1 8 0,0 1 23 16,2-2 26-16,-1 1 23 0,1-2 23 0</inkml:trace>
  <inkml:trace contextRef="#ctx0" brushRef="#br0" timeOffset="13548.7738">5581 14437 0 0,'0'-8'277'0,"0"1"149"0,-2 1 5 0,-1-3 11 0,0 0 17 16,1 3 5-16,-2-2-1 0,0 1 11 0,0 1 14 0,-2 0 4 0,2 0 0 15,0 0-89-15,-1 1-118 0,1 1-94 0,-1-1-91 0,-1 1-22 16,1 1-1-16,0-2-14 0,-1 4-17 0,0-2-1 0,0 0 0 16,0 3-7-16,-1 0-14 0,0 0-2 0,1 0 4 0,-1 0-2 0,0 3-3 15,1 0 3-15,-1 0 4 0,0 1 7 0,1 2 2 0,-1 2 4 0,0 1-1 16,1 1 5-16,-1 2 3 0,0 2 0 0,2-1-6 0,0 2 2 16,1 0 1-16,1 2-6 0,0-1-5 0,3 1-4 0,0-2 0 0,2 3-12 0,2-3-12 15,0 0-9-15,2-2-7 0,1-1-19 0,1 0-20 16,1-1-25-16,2-2-23 0,1-2-19 0,0-2-17 0,0-2-25 0,1 0-25 15,1-3-18-15,-1-2-15 0,0-1-9 0,1-1-7 0,-2-4 2 0,1-1 4 16,-2 0 16-16,-1-1 19 0,1-2 40 0,-3-2 43 0,0 1 25 16,-1-1 20-16,-2 1 41 0,-1 1 49 0,0-2 24 0,-3 2 18 0,-1 0 30 15,0 2 34-15,-1-2 17 0,0 3 8 0,-2 0 14 0,0 0 14 16,2 0 6-16,-2 3 5 0,2 0 2 0,0 0 5 0,-1 0-6 0,1 3-10 16,0 0-8-16,1 1-8 0,0 2-17 0,0 0-19 0,0 0-11 0,0-3-13 15,0 3-14-15,0 0-16 0,1-1-23 0,-1 1-25 0,3 0-8 16,1 0-8-16,0 0-12 0,0 1-15 0,0 2 3 0,1-1 4 15,0 1-5-15,1 0-8 0,-1 3 3 0,0-2 6 0,1 1-5 0,-1 1-5 16,0 1 1-16,-1 1 1 0,-1 1-5 0,0 0-10 0,-1 0-1 0,0 1 2 16,-1 1-10-16,0 1-13 0,1-2-4 0,0 1-4 0,0-1-10 0,0 1-13 15,0-1-20-15,0-1-21 0,1 0-14 0,1-1-11 0,0-2-22 16,0 0-20-16,0-2-23 0,1-1-21 0,2-1-12 0,0-1-8 16,-1-2-16-16,2-2-15 0,0 0 15 0,0-3 24 0,2-2 29 0,-1 1 29 15,2-5 38-15,-1 1 42 0,1-2 53 0,-2 1 56 0,2 0 44 0,-2-2 36 16,1 1 45-16,-2 1 47 0,-2-2 44 0,0 4 41 0,-1-1 15 15,-1 1 6-15,-1 2 12 0,-1-1 15 0,0 2-13 0,-1 1-22 16,0 0-20-16,1 3-26 0,-1 0-17 0,-1-2-17 0,1 4-25 0,-1 1-23 16,0 0-22-16,0 0-19 0,0 0-18 0,2 0-15 0,0 1-24 0,1 2-22 15,0 0-10-15,-1 2-7 0,1 1-15 0,0 0-16 0,1 0-4 0,-2 1-1 16,1 1-6-16,0 1-9 0,-1 0-1 0,2 0-1 0,-1 0-4 16,0 0-7-16,-1 0 1 0,1 0 4 0,0-2 1 0,-1 2-2 15,1-1 9-15,0-2 9 0,-2-2 4 0,2-1 2 0,-2 2 11 0,2-4 8 16,-2 1 7-16,-1-2 2 0,3 0 10 0,-1-2 8 0,2-1 1 0,0-1-1 15,0-2 4-15,2 0 4 0,-1-3 1 0,2 0-2 0,-1-2 4 16,2-1 6-16,0 0-5 0,2-1-7 0,-1-1 5 0,0-1 4 16,2 0 0-16,1-1-3 0,0-1 10 0,3 2 16 0,-2-1 1 0,2-1-3 15,-1 4 4-15,1-2 5 0,0 3-4 0,-3 3-7 0,0 0 2 0,-3 1 5 16,0 2-7-16,-2 3-11 0,0 2-1 0,-2-1 1 0,0 4-13 0,-1 1-16 16,-1 0-3-16,0 1 0 0,-2 4-4 0,0-1-5 0,-1 2 1 15,-1 2 8-15,-2 2-6 0,1 1-7 0,-1 1-4 0,-1 0-1 16,-1 1-15-16,-1 1-21 0,1 1-16 0,0 0-13 0,-2-2-22 0,2 1-27 15,-1-2-31-15,2 0-37 0,0-3-34 0,0 0-30 0,0-3-34 0,2-2-37 16,-1-1-82-16,2-1-99 0,-2-1-34 0,3-4-13 0,0 0 8 16,0 0 15-16,0 0 21 0,-4-3 21 0,1 0 35 0,1-1 37 0,-1 1 31 15,-1-2 29-15</inkml:trace>
  <inkml:trace contextRef="#ctx0" brushRef="#br0" timeOffset="14014.0849">5631 13775 154 0,'1'-4'464'0,"0"-1"16"0,-1 1 6 0,2 1-2 16,-2 0-1-16,1 0 2 0,-1 3 1 0,0 0 1 0,0 0 2 16,0 0 8-16,0 3 11 0,0 0-136 0,0 1-181 0,-1 2-76 0,1 2-44 15,-2 1-10-15,2-2-1 0,0 4 2 0,0 1 4 0,0 0 0 0,-1 1 0 16,1 1-2-16,-1 1-5 0,1 1-10 0,-2-1-11 0,2 2-22 0,-1 1-23 16,0-2-28-16,-1 1-29 0,2-1-34 0,-1 1-38 0,0-2-50 15,-1-2-60-15,2 1-114 0,-1-2-135 0,0-2-38 0,1-2-8 16,0-2-5-16,0 0 0 0,0-6 10 0,0 0 13 0,0 0 25 0,5-2 27 15,-1-2 28-15,1-1 32 0</inkml:trace>
  <inkml:trace contextRef="#ctx0" brushRef="#br0" timeOffset="18051.6308">6639 12814 154 0,'0'0'297'0,"-2"1"6"0,2-1 8 0,0 0 1 0,0 0 3 16,0 0 1-16,0 0 5 0,0 0-1 0,0 0-1 0,0 0-49 0,0 0-63 16,0 0-70-16,0 0-76 0,0 0-17 0,0 0-7 0,0 0-2 0,0 0-1 15,0 0-1-15,0 0-1 0,0 0 1 0,0 0 1 0,0 0-2 16,0 0-2-16,0 0 1 0,0 0 4 0,0 0-5 0,0 0-5 16,-1 2 4-16,1-2 7 0,-1 1-2 0,1-1-5 0,-2 3 8 0,2-3 14 15,-1 2 0-15,1-2-6 0,-1 3 14 0,1-3 17 0,0 0 1 0,0 0-11 16,0 0 12-16,-2 1 16 0,2-1-5 0,0 0-16 0,0 0 5 15,0 0 9-15,0 0-10 0,0 0-22 0,0 0 4 0,0 0 7 0,0 0-15 16,0 0-21-16,0 0 4 0,0 0 10 0,0 0-14 0,0 0-21 16,0 0 6-16,0 0 9 0,0 0-11 0,0 0-16 0,0 0 6 0,0 0 14 15,0 0-10-15,0 0-14 0,0 0 7 0,0 0 12 0,0 0-6 16,0 0-17-16,0 0 8 0,0 0 14 0,0 0-7 0,0 0-13 0,0 0 8 16,0 0 13-16,0 0-6 0,0 0-12 0,0 0 12 0,0 0 18 15,3-1-3-15,0-1-9 0,-1 1 10 0,2 0 16 0,0-1-5 0,0 0-11 16,0 0 10-16,0 0 8 0,2-2-5 0,-1 0-13 0,2 1 5 0,-1-2 8 15,1 0-13-15,0 0-13 0,1-1 0 0,0 0 8 0,0 0-8 0,1 2-11 16,-1-2 2-16,0 1 6 0,0 0-4 0,0 0-8 16,0 2 4-16,0-1 5 0,0 0-3 0,-1 2-7 0,-1-2 2 0,1 2 8 15,0-2-6-15,-1 2-9 0,1-2 3 0,-2 1 6 0,2-1-6 0,-2 1-7 16,1-1 4-16,-1 0 6 0,0 1-5 0,1-1-5 0,-1 1 2 0,-1-1 8 16,1 0-3-16,-1 1-7 0,2-1 4 0,-2 1 10 0,1-1-4 15,0 2-7-15,1-2 4 0,-1 0 9 0,2 1-5 0,-2-1-7 16,2 1 5-16,1-2 7 0,0 0-6 0,0 0-6 0,0 0 4 0,1 1 8 15,2-1-6-15,-1 0-10 0,1-1 5 0,0 0 8 0,-1 0-9 0,2 0-10 16,-1-1 5-16,1 1 8 0,-1 0-7 0,-1 0-11 0,1 0 4 0,0 0 11 16,-2 0-6-16,0 1-10 0,1 0 8 0,-2 0 14 0,0 1-6 15,0-1-10-15,0 0 8 0,0 0 16 0,-2 0-7 0,2 1-11 16,-1 0 10-16,0-1 12 0,-1 0-6 0,1 1-12 0,0 0 9 0,-1-1 12 16,1 0-8-16,1 1-13 0,0-2 8 0,0 1 14 0,0-1-7 0,0 0-13 15,1-1 7-15,2-1 12 0,0 0-8 0,-1 0-11 0,1-1 7 16,2 0 15-16,-1-1-9 0,2 0-12 0,-1 0 7 0,0 0 14 15,1-1-6-15,-1 2-18 0,0-1 8 0,-1 2 14 0,0-1-5 0,0 1-14 16,-1 1 7-16,-2 1 14 0,1 0-7 0,-1 1-16 0,-1 0 10 0,0 1 11 16,0 1-7-16,-1-1-15 0,1 2 8 0,0-2 16 0,-2 2-8 0,2-2-16 15,0 1 9-15,0 0 14 0,2 0-8 0,-2-1-14 0,1-1 8 16,2 0 14-16,-1 1-8 0,1-2-14 0,1-2 10 0,1 1 13 16,1 0-3-16,-1-1-15 0,3-1 9 0,-1 0 15 0,2-1-8 0,-1 0-13 15,1 0 8-15,2 0 13 0,-2 0-6 0,1 1-14 0,-1-1 7 0,-1 2 13 16,0 1-9-16,-1-1-14 0,-2 1 7 0,0 1 10 0,-1 1-8 15,-1 2-13-15,-2-1 8 0,1 1 10 0,-1-1-8 0,-1 2-10 16,-1-1 6-16,-1 1 12 0,1 1-7 0,0-2-11 0,-2 2 7 0,0-1 14 16,1 0-3-16,-1 0-7 0,0 0 7 0,-1-1 12 0,2 1-5 0,-1-1-8 15,0 1 8-15,2-2 13 0,0 1-4 0,-1-2-8 0,1 1 7 0,1 0 10 16,0-1-4-16,0-1-10 0,1 0 2 0,2 0 5 0,0-1-4 16,-1-1-11-16,2 1 4 0,0-1 7 0,2 1-8 0,-2-2-11 15,1 1 2-15,-1 1 6 0,1-2-6 0,-1 2-4 0,0 0-1 0,0 0 7 16,0-1-5-16,-1 2-6 0,1 0 1 0,-1 0 8 0,1 0-4 0,-2 0-7 15,2 2 5-15,-1-2 6 0,1 0-3 0,-1 0-7 0,1 0 4 0,-2 0 6 16,2 0-5-16,0 0-2 0,-1-2 2 0,1 2 11 0,0-1 3 16,0 0-3-16,1 0 8 0,1 0 8 0,-1-2 4 0,2 1-1 15,1-2 7-15,1 1 7 0,0-1 0 0,3-1 3 0,0-1 0 0,0 1 1 16,2-1-1-16,0 0 0 0,0-1-4 0,-1 1-5 0,-1 0-3 0,0 0-3 16,-3 1-6-16,1 1-9 0,-2-1 0 0,-2 1 0 0,0 2-6 15,-2-1-6-15,-2 1 1 0,1 1 2 0,-2 1-4 0,-1 1-8 16,0 0 1-16,-1 0 8 0,0 1-3 0,-2 0-6 0,0 0 2 0,-1 2 7 15,0 0-5-15,0-1-5 0,-1 1 2 0,0-1 5 0,-1 2-1 0,1-1-8 16,0 1 4-16,-1-2 8 0,0 1-3 0,0-1-7 0,0 2 2 0,-1-1 10 16,0 1-5-16,1-2-6 0,-2 3 4 0,1-1 5 0,-1 1-1 15,1-2-8-15,-1 2 4 0,0 0 7 0,0 0-4 0,0 0-7 16,0 0 3-16,0 0 6 0,0 0-4 0,0 0-8 0,0 0 4 0,0 0 4 16,0 0-5-16,0 0-8 0,0 0 2 0,0 0 3 0,0 0-7 0,-1 1-10 15,1-1-2-15,-1 1-2 0,-1 0-9 0,2-1-11 0,-1 3-10 16,0-2-12-16,-1 0-9 0,1 0-10 0,0 0-26 0,1-1-27 15,-3 2-45-15,2-1-50 0,1-1-97 0,-4 1-114 0,4-1-43 0,-7 0-23 16,0-1-2-16,-1 0 5 0,0-1 14 0,0 0 14 0,-1-2 10 0,0 1 7 16,-2-1 27-16,0 2 33 0</inkml:trace>
  <inkml:trace contextRef="#ctx0" brushRef="#br0" timeOffset="18785.9663">8605 11360 0 0,'2'-4'163'0,"0"2"181"0,0-1 22 15,0 0 6-15,0 0 3 0,0 2 13 0,0-2 20 0,-1 0-1 0,2 1-11 16,-2 1 19-16,0-2 28 0,1 3-86 0,-1-2-114 0,-1 2-57 0,1-1-35 15,-1 1-28-15,0 0-27 0,2-3-1 0,-2 3 5 0,0 0-17 16,1 0-26-16,-1 0 1 0,1-2 7 0,-1 2-17 0,3-1-21 16,-3 1 3-16,4 0 12 0,0 0-5 0,0 0-10 0,1 0 3 0,1 0 11 15,0 0-4-15,2 0-5 0,0 0 4 0,2 0 9 0,0-2-6 0,1 2-8 16,0-1 4-16,2 1 5 0,-1-3-5 0,1 0-14 0,1 1-2 16,0-1 1-16,0 0-7 0,0-1-5 0,0-1-2 0,0 2 0 0,0-1-3 15,0-2-2-15,0 1 1 0,0 1 2 0,0-1-2 0,0-1-4 16,1 2 1-16,0-2 2 0,-1 0-4 0,1 1-4 0,-2 1-1 0,2-1 4 15,-2 1-2-15,-1-2-3 0,0 1 0 0,0 2 3 0,-1-1-3 0,-2 1-2 16,1 0 2-16,-2-2 0 0,0 4 0 0,-2-2 0 0,0 0 3 16,-1 1 5-16,-1 1-2 0,0-1-3 0,0 1 4 0,-1 1 4 15,-1-2 1-15,-2 2-2 0,3 0 2 0,-3 0 5 0,3-1-1 0,-3 1 1 16,0 0 1-16,2 0 3 0,1 0 0 0,1 0 0 0,-1 1 0 16,1-1 3-16,0 2-3 0,1-2-5 0,-1 1 2 0,1 1 2 0,1-1-2 0,0 1-3 15,1 2 1-15,0-1 2 0,-1 2-3 0,1-1 0 16,-2 2 0-16,2 2 2 0,0-2 1 0,-2 3 0 0,0 0 1 0,1 1 4 15,-2 1 1-15,0-1 1 0,0 2 1 0,0 0 2 0,-2 2 4 0,1-1 4 16,0 1-3-16,-1-2 0 0,0 3 1 0,-1 0 4 0,2-2-4 0,-2 2-2 16,0-1 1-16,1 1 3 0,-1 0-2 0,0-2-5 0,1 1-1 15,-1-1 1-15,2 2-5 0,-2-1-6 0,2 1 0 0,-1-2 3 16,1 1-3-16,0 1-8 0,-1-2 2 0,1 1 6 0,0-1-6 0,-1-1-4 16,1 2 2-16,0-2 5 0,-1-2-4 0,0 1-10 0,0-1 1 0,0-2 1 15,-1-1-11-15,0-1-10 0,1 0-10 0,-1-1-10 0,0-1-14 0,-1-1-19 16,2 0-28-16,-2-3-34 0,0 0-52 0,0 0-58 0,0 0-112 15,0 0-128-15,0 0-39 0,-7-1-8 0,2-3 4 0,-2 0 5 16,2 1 13-16,-2-2 14 0,0-1 14 0,1-1 12 0,-1-2 32 0,0 2 34 16</inkml:trace>
  <inkml:trace contextRef="#ctx0" brushRef="#br0" timeOffset="20887.6386">11629 9724 0 0,'2'-2'73'0,"-2"-2"175"0,1 2 5 16,-1-1 19-16,1 2 20 0,-1-4 16 0,2 4 10 0,-2-4 10 16,0 2 8-16,1-1-7 0,-1 1-13 0,0 0-59 0,0-2-76 15,1 1-22-15,-1 1-4 0,0-3-11 0,2 1-11 0,-2 1-7 0,1-1-6 16,-1 1-15-16,0-2-18 0,0 1-1 0,0 2 2 0,0-1-17 0,0-1-22 16,-1 2 2-16,1-1 12 0,-2 2-12 0,1-2-19 0,0 2 5 0,-1-1 16 15,1 2-17-15,-2-2-24 0,2 0 6 0,0 3 15 16,-2-3-12-16,2 1-20 0,-1 1 8 0,0 1 18 0,0-2-13 0,0 1-22 15,0-1 8-15,0 1 15 0,2 1-9 0,-3 0-18 0,2-2 11 0,-2 2 17 16,3 0-7-16,-3-1-18 0,2-1 11 0,-2 1 17 0,2 1-10 0,-2-2-18 16,1 1 9-16,-1-1 20 0,0 1-11 0,1 1-18 0,-2-2 9 15,0 1 16-15,0-1-11 0,-2 1-17 0,1 1 7 0,-2-2 19 0,1 2-11 16,-1 0-18-16,-1 0 9 0,0 0 21 0,-1 2-12 0,-2-2-20 16,0 3 11-16,1 0 20 0,-2-2-11 0,-2 4-17 0,2-1 8 0,-1 1 18 15,0-1-10-15,-1 1-19 0,1 1 11 0,0 0 21 0,-1 0-12 0,2 0-19 16,0 0 11-16,2-2 19 0,-1 1-8 0,2-1-20 0,-1 1 10 15,2 1 16-15,0-2-8 0,2-1-16 0,-1 2 11 0,0-1 16 16,2 1-9-16,0-2-18 0,1 1 9 0,-2 1 18 0,2-2-11 0,0 3-17 16,-1-2 7-16,1 1 18 0,-1 1-6 0,-1 0-14 0,0 1 10 0,-1 1 14 15,0-2-5-15,-1 3-10 0,0 0 8 0,-1 1 17 0,0-1-7 0,-1 2-10 16,0 1 11-16,0 0 16 0,1-2-5 0,0 2-11 16,-1 0 7-16,2 0 13 0,0 0-2 0,0 0-11 0,2 0 7 0,0 2 13 15,1-2-7-15,0 0-10 0,1 1 9 0,0 1 12 0,1-1 3 0,2 1-3 16,-1 1 6-16,1 0 11 0,1 0-2 0,1 0 0 0,1 3 0 0,-1-3 3 15,2 1 0-15,1 1-2 0,1 1 2 0,0-2 2 0,1 1-2 16,0-2 0-16,2 3-6 0,0-3-6 0,0 1-2 0,0 1 1 16,2-4-5-16,-1 4-11 0,2-4 2 0,-2 2 2 0,2-1-8 0,-1-1-11 15,1 1 2-15,0-1 3 0,-1 1-7 0,1-2-11 0,1 0 0 0,0 0 4 16,0 0-7-16,1 0-9 0,1 0 3 0,-1 0 6 0,2-2-3 0,-2 1-7 16,3-1 2-16,-1 1 10 0,1-1-5 0,0-1-8 0,0 2 5 15,1-2 6-15,0 0-3 0,1 0-7 0,0 0 4 0,0-2 6 16,0 1-3-16,1-2-8 0,1-2 4 0,-1 1 7 0,1-1-6 0,0-2-9 15,0-1 6-15,0 1 9 0,0-4-5 0,1 1-5 0,-1-1-1 0,0-2 8 16,0-1-6-16,0-1-9 0,0-1 3 0,0 1 8 0,-1-3-7 16,1 0-7-16,-2-3 5 0,0 1 5 0,-1 1-5 0,0-2-8 15,-1-2 3-15,-1 1 9 0,0 1-3 0,-2-3-5 0,-1 0 7 0,0 0 11 16,-1 0-1-16,-2 0-7 0,-1 0 7 0,0-2 10 0,-1 2 1 0,-1-1-5 16,0 2 7-16,-2-2 11 0,0 2-3 0,-2-1-4 0,0 2 2 0,-1-1 5 15,0 1-3-15,-1-1-9 0,-1 1 3 0,1 1 9 0,-1 0-6 16,-2-2-9-16,0 2 2 0,1-1 2 0,-1-1-4 0,-1 1-9 15,0-1 2-15,0 1 1 0,-1-2-3 0,-1 0-8 0,1-2 4 0,0 1 7 16,-2-1-8-16,0 2-10 0,1-1 3 0,-2-1 6 0,0 2-6 0,0-1-6 16,-2 1 3-16,1 0 5 0,-2 3-4 0,2-2-5 0,-2 1 1 15,1 2 7-15,-1 1-2 0,0-1-7 0,1 2 5 0,-1 0 6 0,0 2-3 16,2 1-7-16,1 1-2 0,0 1 3 0,1 1-20 0,1 0-22 16,2 0-22-16,0 3-22 0,0-2-26 0,4 2-29 0,-3 2-41 0,2-2-43 15,-1 4-73-15,1 1-86 0,0 1-83 0,-1 1-83 0,1 2-23 0,0 2-5 16,-1 1 14-16,2 0 20 0,0 0 25 0,2 1 25 0,-1 2 26 15,0 0 26-15,1 2 40 0,-1-1 117 0</inkml:trace>
  <inkml:trace contextRef="#ctx0" brushRef="#br0" timeOffset="21938.8965">11540 10606 0 0,'0'0'33'0,"0"0"256"0,0-2 7 0,0 2 4 0,-1-3 1 16,1 3 4-16,0 0 2 0,0 0-7 0,-2-1-10 0,2 1 5 15,0 0 10-15,0 0-68 0,0 0-90 0,0 0-57 0,0 0-48 16,-2 0-15-16,2 0-8 0,0 0-2 0,0 0-4 0,0 0-1 0,0 0-4 15,0 0-1-15,0 0-1 0,0 0 0 0,0 0-3 0,0 0-1 0,0 0-1 16,0 0-2-16,0 0-1 0,0-3 4 0,0 3-1 0,1-3 1 16,-1 3-1-16,0 0 5 0,1 0 6 0,-1 0 0 0,0 0 0 15,0-3 8-15,0 3 7 0,0 0 0 0,0 0-5 0,2-2 5 0,-2 2 8 16,0 0-1-16,0 0-2 0,0 0 5 0,0 0 8 0,0 0-4 0,0 0-10 16,0 0 7-16,0 0 11 0,0 0-7 0,0 0-12 0,0 0 11 0,0 0 14 15,0 0-7-15,0 0-13 0,0 0 5 0,0 0 16 16,0 0-7-16,0 0-13 0,0 0 12 0,0 0 18 0,0 0-7 0,0 0-17 15,0 0 9-15,0 0 18 0,0 0-9 0,0 0-20 0,0 0 8 0,0 0 14 16,0 0-10-16,0 0-14 0,0 0 8 0,0 0 16 0,0 0-13 0,0 5-19 16,0-2 8-16,0 0 13 0,0 1-6 0,0 1-17 0,-2-1 7 15,2 1 10-15,-1 1-8 0,1 1-11 0,-1 1 2 0,1-1 8 0,-2 1-9 16,1 1-16-16,0 0 7 0,-1 3 13 0,0-2-4 0,0 2-10 16,1 0 4-16,0 2 10 0,-1-1 7 0,1 4 2 0,0-2 14 0,1 0 14 15,0 3 11-15,1 0 10 0,0-2 8 0,2 2 8 0,0-1 2 16,-1 1-1-16,2 0 5 0,-1-2 5 0,1 2-1 0,0-1-2 0,0 1-8 15,-1 0-11-15,1 0-5 0,-2 0-8 0,2 0-15 0,-1 0-17 16,1 0-4-16,-1 1 0 0,1 1-7 0,0 1-13 0,0-2-2 0,0 2-4 16,0 0-7-16,0 2-6 0,0-1 0 0,0 2 3 0,-2-1-4 0,1 2-8 15,0-1 4-15,-1 2 5 0,0-1-6 0,-1 2-10 0,0 0 1 16,1 0 3-16,-1 0-2 0,0-1-5 0,-1 1 1 0,0-3 6 16,0 0-3-16,0-3-3 0,0 0 1 0,0-2 5 0,0-2-1 0,0-2-7 15,0 1 7-15,0-3 10 0,0-1-3 0,0 0-6 0,0-2 4 0,0-1 8 16,-1 0-4-16,1-1-5 0,0-1 1 0,-1 0 8 0,1-1-4 0,-2 2-8 15,2-2 4-15,0 0 5 0,0 1-1 0,0-1-8 0,0 1 4 16,0-1 8-16,0 1-4 0,0 0-7 0,0 1 5 0,0-1 6 16,0 0-4-16,0 1-7 0,0 0 5 0,0-1 6 0,0 0-1 0,0 0-8 15,0-1 4-15,0 0 7 0,0 0-4 0,0-1-5 0,0-1 2 0,0-1 5 16,0 1-1-16,-1-2-5 0,1-2 1 0,0 0 8 0,0 1-3 16,0-1-6-16,0 0 2 0,0 0 7 0,0 0-3 0,0 0-8 15,0 0-2-15,0 0-1 0,-3-1-11 0,2 0-14 0,0 0-6 0,-2-2-3 16,2 1-11-16,-2-2-13 0,0 1-9 0,1-1-4 0,-1 1-17 0,0-2-18 15,1 0-23-15,-1 0-20 0,0 0-19 0,1 1-13 0,-1-2-25 0,0 1-26 16,1-1-53-16,-1 0-59 0,0 0-79 0,1 1-85 0,-1-1-21 16,-1-1 0-16,1 0 12 0,1-1 14 0,0 0 23 0,0 1 28 15,0 0 17-15,1-1 20 0,0 1 33 0,-1 1 77 0</inkml:trace>
  <inkml:trace contextRef="#ctx0" brushRef="#br0" timeOffset="22456.3686">11565 11221 106 0,'0'-3'297'0,"0"1"18"0,0-1 14 0,0 3 16 16,0-3 15-16,0 0 1 0,2 2-1 0,-2-2 18 0,0 3 24 16,1-3-34-16,-1 1-53 0,0 2-56 0,1-3-59 0,-1 3-28 0,0-1-17 15,0 1-4-15,0 0-1 0,0 0-9 0,0-3-10 0,-1 1 1 16,1 2 4-16,-1-1-10 0,-1-1-15 0,0 1-3 0,0-1 0 0,1 1-13 15,1 1-16-15,-3 0-7 0,3 0-4 0,-4 0-11 0,0 0-14 16,0 1-7-16,0 2-6 0,-1 0-6 0,-2 2-4 0,1 1-7 0,-2 1-5 16,-2 2-1-16,0 2 2 0,-1 2 2 0,-2 1-2 0,1 1 4 0,-3 1 7 15,0 2 1-15,1 2-2 0,-4-1 8 0,1 2 8 0,0 2-1 0,-2 1 1 16,-1 1 5-16,0 0 8 0,-1 3 0 0,-2-1-7 16,-1 2 4-16,0 0 3 0,0 1-5 0,-1 0-5 0,1 0-1 0,0-3 7 15,0 1-8-15,2-3-9 0,2-1-3 0,3-2 3 0,1-2-8 0,3-3-10 16,1-1 0-16,2-3 8 0,2-2-8 0,2-2-11 0,0 0-1 0,2-2 2 15,2-1-13-15,-1 0-16 0,0-1-7 0,2-2-2 0,0 1-12 16,1-2-12-16,0-2-14 0,1 3-11 0,-1-1-13 0,1-1-11 16,2 0-23-16,0 1-29 0,1-2-28 0,0 0-30 0,1-2-39 0,2 2-42 15,-1-1-90-15,1-1-102 0,1-1-22 0,1-1-1 0,2-1 11 0,0-1 15 16,-1-1 9-16,1-2 8 0,1 1 26 0,0-1 32 0,-1 1 32 0,1 0 28 16</inkml:trace>
  <inkml:trace contextRef="#ctx0" brushRef="#br0" timeOffset="22873.4518">11641 11886 0 0,'3'1'246'16,"-2"0"48"-16,-1-1 24 0,0 3 18 0,-1 0 21 0,-2 1 10 0,1 0 5 16,-2 0 21-16,0 1 26 0,-2 1-19 0,0 1-31 0,-1 2-57 15,0-1-64-15,1 2-25 0,-2-1-11 0,0 2-13 0,1 1-16 0,-1-1-13 16,1 1-16-16,1 0-8 0,-2 0-7 0,1 1-16 0,0-1-18 16,1 1-7-16,0-1-2 0,0 3-11 0,-1-2-11 0,0 3-5 0,1-1-2 15,-2 2 4-15,0 1 5 0,-2 2 1 0,1 1-1 0,-2 2 4 16,-1 1 5-16,0 2-2 0,-2 0-7 0,0 2 1 0,-2 2-1 0,0 0-7 0,0 1-9 15,0 2-4-15,-1-2-1 0,0 0-13 0,1-1-15 16,0-2-7-16,0-2 1 0,1-2-9 0,2-2-14 0,1-3 2 0,1-2 3 16,2-3-9-16,1-2-13 0,0 0-7 0,1-2-4 0,0-2-16 0,2-1-19 15,1-1-11-15,0 0-13 0,1-1-19 0,2-1-24 16,0-2-37-16,1-2-43 0,0 0-49 0,0 0-52 0,0 0-55 0,1-4-56 16,0-2-59-16,2 0-60 0,1-2-6 0,1-3 9 0,1 0 12 0,0-2 15 15,1-1 16-15,1-1 20 0,0-1 41 0,0-1 44 0,0 0 49 0,0-1 274 16</inkml:trace>
  <inkml:trace contextRef="#ctx0" brushRef="#br0" timeOffset="23524.0952">11655 11929 133 0,'0'0'315'16,"0"-2"2"-16,0 2 2 0,-2-3-1 0,2 1 0 0,0 2 2 15,-1-2 1-15,1 2 6 0,0-3 4 0,0 3-34 0,0-2-46 0,0 2-80 16,0 0-92-16,0-3-29 0,0 3-13 0,0-2-1 0,0 2 3 15,1-1 2-15,-1 1-2 0,3-1 7 0,-3 1 10 0,3 0-2 0,-1 0-6 16,1 0 9-16,1 1 12 0,-1 0-3 0,1 0-11 0,0 0 10 16,0 2 16-16,1-1-2 0,-1 2-8 0,1-1 13 0,1 2 19 0,0 0-5 0,1 1-13 15,0 0 8-15,-1 0 14 0,2 1-7 0,0 2-10 16,0-1 6-16,0 0 9 0,0 2-3 0,2 0-7 0,-1 0 2 0,0 1 8 16,1 0-7-16,-1 2-10 0,2-1 1 0,-2 3 2 0,2-2-4 0,-1 1-9 15,2 2-9-15,-1-2-9 0,1 2-6 0,1 1-4 0,-1-2-8 0,2 1-8 16,-1 1-4-16,2-2 0 0,-2 1-7 0,2-2-11 15,-1 1-3-15,1-1 3 0,1-2-6 0,-1 0-8 0,1-1 8 0,-2-2 12 16,1 1 0-16,0-3-3 0,-1 0 11 0,1-1 14 0,0 0 4 0,-1 0-1 16,0-1 7-16,-1 0 10 0,-1 0 1 0,0 0-4 0,-1-2 5 0,-1 2 8 15,0-1-7-15,-1-1-12 0,-1 1 0 0,0-2 5 0,-1 1-10 16,-1-1-14-16,0 0-4 0,-1 1-1 0,0-1-4 0,-1 1-11 16,0-1 0-16,0 0 1 0,0 1-4 0,0-1-6 0,-1-1 3 0,1 2 3 15,-1-1-3-15,1-1-7 0,-2 2 1 0,2-1 4 0,0 1-2 0,0-1-4 16,2 2 1-16,-2-2 4 0,0 2-2 0,0-1-4 0,0 1 2 15,0-2 2-15,0 2 1 0,0-1-7 0,0 0 5 0,0 0 5 0,-2 0-4 16,1-1-2-16,0 1 2 0,-1-1 5 0,1 0 0 0,-2 1-3 16,1-2 3-16,-1 1 3 0,-1-2-1 0,0 2-4 0,0-2 2 0,0 0 5 15,1 2-2-15,-1-2-5 0,0 0 2 0,0 0 3 0,0 0-3 0,0 0-4 16,0 0-4-16,0 0 1 0,0 0-8 0,0 0-8 0,0 0-5 16,0 0-5-16,0 2-14 0,0-2-19 0,0 0-15 0,0 0-15 15,0 0-25-15,0 0-32 0,0 0-44 0,0 0-47 0,0 0-59 0,0 0-63 16,0 0-104-16,0 0-110 0,0 0-32 0,0 0-5 0,-4 2 11 0,-1-1 15 15,0-1 17-15,-2 0 16 0,0-1 25 0,-1-2 29 0,0 1 45 0,-1-1 50 16</inkml:trace>
  <inkml:trace contextRef="#ctx0" brushRef="#br0" timeOffset="25492.8963">13071 9628 0 0,'-6'9'4'0,"1"3"322"0,-2 0 14 15,1 1 20-15,-1 1 20 0,-1 2 5 0,-1 2 4 0,-1 0 14 0,1 2 22 16,-2 4 1-16,1-2 0 0,-2 4-60 0,0-2-77 0,1 1-71 16,-1 4-70-16,1-4-16 0,1 4 0 0,0-4-10 0,1 2-16 15,1-1 5-15,1-2 11 0,2 0-4 0,1-3-5 0,0 0 2 0,1 0 8 16,1-2-1-16,-1 1-4 0,2-1 1 0,-2 2 2 0,0 0-7 0,1 2-9 15,-2-2-10-15,-2 1-8 0,0 2-8 0,-1 0-8 0,-1 0-14 0,0 2-15 16,-1-1-6-16,-2 1-2 0,0-2-11 0,1 1-11 16,-1-1-2-16,0 0 4 0,1-1-5 0,-1-2-8 0,0 0 1 0,2-3 7 15,0-2-3-15,-1-1-11 0,2-1 5 0,0-2 6 0,2-3-3 0,-1 0-7 16,2-2 2-16,-1-2 8 0,1-2-3 0,1 0-6 0,0 0 3 0,1-3 6 16,-1 0-7-16,2-2-13 0,-1-1 1 0,2 0 1 0,-2-1-11 15,2-2-10-15,1-2-1 0,0-1 1 0,1-1-5 0,0-1-7 0,3-2 2 16,0-2 2-16,2 0-7 0,-1 0-7 0,2-3-4 0,-1 0-4 15,2 0-3-15,0 0-3 0,0 0-4 0,0 0-5 0,2 0-2 0,-2-2 2 16,1-1-12-16,0 2-12 0,1-2-1 0,-1 0 1 0,0-2-9 0,1 2-9 16,-1-3 7-16,0 0 11 0,1 0 0 0,0-1-6 0,0-2 15 15,-1 3 21-15,-1-3 2 0,1 0-5 0,-1 0 21 0,0 0 30 16,-1 3 3-16,1-2-3 0,-1 2 21 0,-2 2 28 0,2 1 2 0,-2 3-3 16,0 1 18-16,-1 1 24 0,0 4 5 0,0 0-4 0,0 3 14 0,-1 1 20 15,0 1-7-15,-1 2-10 0,1 2 0 0,-2-1 6 0,1 2-10 0,-2 2-16 16,0 0 1-16,0 0 4 0,1-1-11 0,-1 1-17 15,0 0-4-15,0 0-4 0,0 0-13 0,3 1-14 0,-1 1-5 0,1-2 4 16,0 1-5-16,1 2-5 0,-2-1 4 0,2 1 2 0,0 0-1 0,0 3-3 16,0-2 3-16,2 2 6 0,0 2-1 0,0-1-2 0,0 4 6 0,1-1 6 15,0 2 3-15,1 2 4 0,-2 2 7 0,0 1 5 0,0 1 7 16,0 3 5-16,-2-2 2 0,0 4 3 0,-2 1 0 0,1-2 2 16,-2 2-2-16,1-1-2 0,-1 1 2 0,-1-2 0 0,1 1-6 0,-1 1-7 15,2-3-2-15,-1 0-2 0,2-2-7 0,-2 2-12 0,2-3 0 0,1 0 5 16,0-1-8-16,0-2-6 0,1-2 0 0,0-1 4 0,1-1-4 15,0-2-10-15,1-2 2 0,0-1 8 0,-1-1-4 0,2-2-8 0,0-2 3 16,2-1 7-16,-1-1-5 0,2-1-8 0,-1-2 0 0,2-2 6 16,0 0-6-16,2-3-8 0,-2-2 4 0,1-2 2 0,-1-1-4 0,1-1-6 15,-1-1 2-15,-1 1 8 0,0-3-4 0,-2 1-6 0,0-1 5 0,-1-1 7 16,-1 1-2-16,0-2-4 0,-2 1 5 0,0 1 8 0,1-3-4 16,-2 0-3-16,0 0 3 0,0 0 8 0,0-3-4 0,-2 0-8 15,1 0 1-15,-2-2 7 0,2-1-2 0,-2 2-5 0,1-1 3 0,-1 1 7 16,0-1-4-16,1 2-6 0,-1 2 3 0,2-1 8 0,-2 2-2 0,0 2-8 15,1 1 5-15,-1 1 6 0,0 2-1 0,1 2-5 0,-1 1 4 0,0 1 5 16,1 1 0-16,-2 4-4 0,0-2 7 0,0 4 7 16,0-1-2-16,0 2-8 0,0 0 3 0,0 3 7 0,0 0-7 0,0 0-10 15,0 0-8-15,0 0-6 0,0 0-11 0,0 0-11 0,-3 3-14 0,2-1-12 16,-2 4-14-16,2-2-14 0,-2 4-22 0,-1-1-25 0,0 4-36 0,0 1-39 16,-1 1-37-16,-1 4-40 0,0 1-85 0,-1 0-103 0,-1 1-22 15,0 2-1-15,0 0 9 0,1 2 11 0,1-1 10 0,-1-1 9 16,2 2 24-16,-1-4 28 0,2 2 35 0,2-1 36 0</inkml:trace>
  <inkml:trace contextRef="#ctx0" brushRef="#br0" timeOffset="26193.4339">13557 10258 0 0,'2'-12'220'15,"-2"1"176"-15,0 1 0 0,0-1 6 0,0 1 9 0,-2-2-4 0,0 4-8 16,0-1 4-16,0 2 8 0,-1 1-4 0,0 0-8 0,1 0-83 0,-1 3-104 16,0 0-89-16,1 0-89 0,-1 1-10 0,0 1 14 0,-1 1-8 0,2 0-15 15,-2 1 12-15,1 1 21 0,-1 1-2 0,1 1-8 0,-1 1 13 16,2 2 21-16,-2 1-9 0,0 1-15 0,0 0 3 0,1 3 10 16,0 0-10-16,1 3-16 0,-1-2 5 0,0 2 11 0,2 0-10 0,0 0-22 15,1 0 2-15,0 0 5 0,0 0-16 0,0 0-22 0,1 0-1 0,0-1 1 16,1 1-17-16,0-2-22 0,0-1 2 0,0-1 7 0,2-2-14 0,0 0-19 15,0-2 3-15,0-1 11 0,0-1-10 0,2-2-16 0,-1 1 8 16,2-2 11-16,-1-1-4 0,1-1-10 0,0-1 10 0,-1-1 16 16,1-2-2-16,1 1-8 0,-1-3 7 0,-1-2 19 0,1 1-4 0,0-4-7 15,-1 2 9-15,1-3 15 0,-2 0 0 0,1-1-4 0,-1-1 16 0,-1 1 25 16,0-1 7-16,0-1-1 0,-1 2 25 0,-1 1 26 0,1-2 10 16,-2 2 4-16,-1 2 21 0,2-2 25 0,-2 4 11 0,-2-1 5 15,1 2 8-15,0 1 11 0,-1 1-4 0,1 2-13 0,0 0-1 0,-1 2-3 16,1-1-16-16,1 2-22 0,-3 0-8 0,2 2-8 0,-2 2-11 0,2 1-14 15,-2 4-10-15,2 0-7 0,-2 3-4 0,2 3-7 0,-2 1-4 0,2 4-3 16,0-2 3-16,-1 4 5 0,2 1-1 0,0 1-4 0,2 1 3 16,-2 1 2-16,1-1-10 0,0 4-8 0,1-2-2 0,-1 0 1 15,-1 3-4-15,0-2-4 0,0 2 1 0,0-1 4 0,0 1-1 0,-1-2-6 16,-1 1 6-16,1-1 9 0,0-1-1 0,-1 2-8 0,0-5 7 0,-1 1 11 16,0-1-3-16,-1 0-6 0,0-1 5 0,-1-2 8 0,0-2 1 15,-2 1-7-15,-1-4 8 0,0 1 9 0,-1-2-1 0,-1-2-7 0,0 1 4 16,-2-2 7-16,0-2-6 0,-2 1-8 0,0-4 1 0,-2 1 5 15,-2-1-2-15,1-2-10 0,-2-1 2 0,-1 1 2 0,0-2-10 0,0-2-8 16,0 1-2-16,0-2 0 0,2-2-5 0,-1 1-5 0,0-2-1 0,3-2 5 16,0 1-3-16,0-2-6 0,3-2 2 0,0 1 5 0,2-1-2 15,0-1-7-15,2 0 7 0,2-1 7 0,2 1 0 0,1 0 0 16,1-2 3-16,2 4 7 0,1-4-2 0,1 2-1 0,2-1 1 0,1-1 5 16,1 2-4-16,2-1-4 0,1-2 1 0,1 1 3 0,2-1-5 0,0 2-7 15,2-2 0-15,0 1 0 0,3-1-4 0,0 2-7 0,2-2 2 0,0 1 2 16,2 1-8-16,0-1-9 0,0 1-9 0,2 1-8 0,0 0-20 15,0-2-25-15,0 2-22 0,1 0-21 0,0 2-28 0,-1-1-34 16,0-1-38-16,0 2-41 0,0 1-38 0,-2 1-35 0,-2 1-35 0,0 1-33 16,-2-2-74-16,0 4-83 0,-3-2-11 0,0 1 12 0,-2 1 19 0,0 1 23 15,-1-2 29-15,0 2 29 0,-2 2 41 0,-2-2 42 0,1 0 39 16,-2 1 89-16</inkml:trace>
  <inkml:trace contextRef="#ctx0" brushRef="#br0" timeOffset="26710.9178">13855 10447 19 0,'0'-6'371'0,"0"-2"11"0,0 1 14 0,1 1-3 0,-1-3-7 16,1 1 2-16,1 1 8 0,-1 1-1 0,0-2-10 0,2 1 13 16,0-1 14-16,-1 1-125 0,1 1-169 0,-2 0-40 0,2-2-4 15,-2 2-13-15,1 0-7 0,-1 2 15 0,-1-2 26 0,0 3-1 0,0 0-7 16,0 0 8-16,-1 0 10 0,1 3-11 0,-2 0-17 0,0-2-2 0,2 2 3 15,-3 2-14-15,-1-2-19 0,0 1-3 0,-1 2 3 0,-1 0-15 0,1 2-21 16,-2 1-1-16,1 0 4 0,-1 0-6 0,0 1-8 0,1 2 7 16,0 0 8-16,1 2 2 0,0-2-1 0,1 1 2 0,0 2 7 15,1-1-1-15,2 1-2 0,1 1-1 0,0-1 4 0,1 0-1 0,0 2-4 16,2-2 2-16,1-2 1 0,0 2-3 0,0-1-6 0,1-1-2 0,1-1-1 16,-1 2-3-16,2-5-4 0,-1 1-2 0,1-2-2 0,0 1-1 15,-1-3-1-15,1 0-2 0,0-2-5 0,-1-1-7 0,1 0-9 0,0-1-3 16,1-1-1-16,0-2-10 0,0-1-10 0,0-1 2 0,1-1 4 15,0-1-6-15,1-2-8 0,0-2 8 0,0 0 8 0,0-2-2 0,0-1-6 16,-1 0 13-16,0 0 19 0,-1 0 5 0,0-1 4 0,-1 1 17 0,-2 0 23 16,1 3 14-16,-2-2 7 0,-2 2 18 0,1 2 15 0,-2 1 10 15,1 0 4-15,-1 3 7 0,-1 0 10 0,-1 0 4 0,1 1 4 16,-2 2 0-16,2 0 1 0,-1 2-5 0,1 1-7 0,-1-2-13 0,1 2-15 16,0 0-7-16,0 0-10 0,0 0-13 0,0 0-16 0,-2 2-2 0,1-2 1 15,0 3-8-15,-1 0-17 0,1 3-3 0,1 0 0 0,-1 0-8 0,1 1-7 16,0 2 3-16,0 0 5 0,0 2-2 0,0-1-5 0,1-1 4 15,0 2 1-15,2-1-11 0,0 1-16 0,-1-2-7 0,1 1-7 16,1-2-19-16,0 2-24 0,0-2-24 0,0-1-25 0,0 1-32 0,1-2-29 16,1 0-41-16,0-2-41 0,1 1-66 0,1 1-74 0,0-3-65 0,1 0-67 15,1-3-11-15,0 0 2 0,2-2 16 0,0-2 20 0,0-1 26 16,2 1 29-16,-1-2 28 0,0 0 27 0,1 0 42 0,-1-2 195 16</inkml:trace>
  <inkml:trace contextRef="#ctx0" brushRef="#br0" timeOffset="27044.2845">14336 10387 0 0,'1'-6'409'16,"-1"1"58"-16,0 1 10 0,-2-2 15 0,-1 1 18 0,-1 1 12 15,-1 1 9-15,-1-2 4 0,1 2 2 0,0 0 6 0,-1 0 6 16,0 0-108-16,0 2-144 0,0-1-96 0,-1 1-78 0,0-1-30 0,1 2-13 16,-1 0-14-16,0 2-14 0,1-1-14 0,-1 1-13 0,2 2-2 0,-1-1 2 15,1 3-8-15,0 0-10 0,-1 3-1 0,1 0 3 0,1 2-7 0,1 1-10 16,1 1-2-16,0 2-2 0,2 0-14 0,2 0-13 0,-1 0-7 16,3 0-7-16,1-1-8 0,2-2-7 0,1 0-5 0,3-2-10 15,-1-1-1-15,4-1 0 0,0-2-6 0,1-2-6 0,1-1 5 0,1-1 7 16,-1-2 4-16,2-2 5 0,-1-1 14 0,-1 0 17 0,-1-1 7 0,-2-2 2 15,-1 0 26-15,-3-2 26 0,-1 1 14 0,-1-2 10 0,-2 1 16 0,-1-1 19 16,-1 2 14-16,-2-4 12 0,-1 2 14 0,0-1 13 0,-1 1 12 16,-2 0 10-16,-1-2 10 0,0 4 10 0,0-2-6 0,0 0-8 15,-1 1-13-15,0 1-10 0,-2-1-10 0,2 2-4 0,-1 2-13 0,1-1-17 16,1 1-11-16,0-1-2 0,0 2-20 0,1 0-21 0,1 2-20 0,-1-1-19 16,3 2-27-16,0 0-28 0,0 0-11 0,0 0-8 0,0 0-14 0,0 0-17 15,4 2-14-15,1-1-13 0,1 2-19 0,0-1-25 0,1 2-31 16,2-1-36-16,1 2-28 0,-1-2-29 0,2 0-23 0,1 1-23 15,0-1-76-15,0 0-88 0,1-1-22 0,0-1-4 0,1-1 11 0,-1-1 12 16,0 1 20-16,1-2 19 0,-2-1 37 0,1 0 40 0,-1 0 37 0,1 0 37 16</inkml:trace>
  <inkml:trace contextRef="#ctx0" brushRef="#br0" timeOffset="27227.6289">14725 10327 0 0,'6'-3'313'0,"-1"-2"148"0,0 2 28 0,-1-1 21 0,0 2 16 16,-1-1 8-16,0 2 9 0,-1-1 9 0,0-1 9 0,-1 2 5 0,0 1 4 15,-1 0-89-15,2-2-118 0,-2 2-99 0,0 0-91 0,0 0-43 0,0 0-25 16,0 0-21-16,0 0-18 0,0 0-6 0,1 2 2 0,2-2-10 15,-2 3-7-15,0 0-4 0,1 3 4 0,-1 0-11 0,0 0-11 16,1 1-1-16,-1 2 7 0,-1 2-7 0,-1-1-5 0,1 4 2 0,-2-1 5 16,0 1-10-16,0-1-17 0,0 2-11 0,0-1-8 0,1 1-22 0,0-2-22 15,1-1-27-15,0 0-25 0,0-3-35 0,1 0-35 0,0-1-44 0,1-2-50 16,0 0-99-16,1-2-116 0,0-1-52 0,1-1-33 16,1-2-3-16,0-3 5 0,2 0 14 0,0-2 19 0,1-1 26 0,0-3 29 15,-2 0 32-15,2-1 32 0,-1-2 46 0,0 0 367 0</inkml:trace>
  <inkml:trace contextRef="#ctx0" brushRef="#br0" timeOffset="27376.9119">14988 10258 31 0,'3'-5'479'0,"-2"1"29"0,0-1 13 0,-1 1 5 0,0-1 4 15,0 1 2-15,-1 1 4 0,1 0-2 0,0 0-5 0,0 3 2 0,-1-2 3 16,1 2-123-16,0 0-160 0,0-3-116 0,0 3-102 0,0 0-50 16,0 0-32-16,-2-1-46 0,2 1-52 0,0 0-63 0,-2 0-69 0,2 0-99 15,0 0-106-15,-4 1-34 0,-2 1-11 0,1-1-2 0,0 1 3 16,-1 2 9-16,1-1 9 0,-2 2 18 0,1-2 19 0,-2 1 43 0,1 1 46 15</inkml:trace>
  <inkml:trace contextRef="#ctx0" brushRef="#br0" timeOffset="27678.1025">14535 10009 37 0,'-4'-5'422'0,"0"1"17"0,0-1 7 0,1 1 17 0,0 1 19 16,1-3 11-16,-1 3 10 0,2 0 10 0,-1-2 10 0,1 4 13 15,0-2 10-15,1 0-122 0,0 3-164 0,1-2-77 0,0-1-50 16,1 2-17-16,-2 1-11 0,1-2-15 0,2 1-17 0,-1 1-14 0,2 0-13 16,0 1-8-16,0 1-8 0,2-1-15 0,0 4-15 0,0-1-2 0,0 2-1 15,0 2-6-15,-1 1-10 0,0 1-4 0,-2 2-2 0,0 3-11 0,-2 0-15 16,-2 3-14-16,-2 0-14 0,-1 2-14 0,-1 1-12 0,-1-2-24 15,-2 2-26-15,0-1-25 0,-2-1-24 0,-1 1-22 0,0-1-22 16,1-1-46-16,-2-1-55 0,-2-2-61 0,2 1-62 0,0-2-7 0,0-2 13 16,2-2 8-16,-2-2 10 0,1 1 26 0,-1-3 29 0,1 0 26 0,1-2 23 15,-1 1 28-15,0-2 211 0</inkml:trace>
  <inkml:trace contextRef="#ctx0" brushRef="#br0" timeOffset="27936.6286">14129 10000 0 0,'0'-3'204'0,"0"-2"132"0,2 1 9 0,-1 2-2 16,0-1-2-16,2 2 2 0,0-1 4 0,-1 2 1 0,1 0-2 15,1 2 4-15,0-2 7 0,0 3-101 0,1 0-136 0,1 0-48 0,-1 0-24 16,-1 1-15-16,1 2-15 0,-1 0 5 0,2 0 11 0,-2 2-7 0,-2-1-10 15,1 2 2-15,0-1 8 0,-2 2-13 0,0 1-20 0,-1-1-14 0,-1 2-11 16,0-1-28-16,-2 1-29 0,-1 1-38 0,-1-1-39 16,-2 0-54-16,0 0-63 0,-1 0-38 0,0-1-29 0,-1 1-14 0,0-3-9 15,-1 0 7-15,1 0 16 0,0 0 11 0,-2-2 13 0,0 1 20 0,1-2 22 16</inkml:trace>
  <inkml:trace contextRef="#ctx0" brushRef="#br0" timeOffset="28201.6287">14203 9490 0 0,'8'3'264'0,"1"2"85"0,-1 0 14 16,1 1 5-16,-1 1-1 0,0 0 7 0,0 3 7 0,2 1-9 0,-1-2-14 16,0 1-8-16,2 1-10 0,0 1-149 0,-1 0-193 0,1 0-148 15,1 0-136-15,-1 0-50 0,-2 0-23 0,0 0-7 0,1 0-1 0,-1 0-7 16,-1 0-7-16,0-3 3 0,-1 0 6 0,-1 0 14 0,0-2 14 16</inkml:trace>
  <inkml:trace contextRef="#ctx0" brushRef="#br0" timeOffset="29952.6736">15976 10027 0 0,'-7'-3'222'16,"1"3"55"-16,-2-3 13 0,0 1 1 0,-2 1 0 0,0 1 4 0,-2 0 5 15,1-2 5-15,-1 2 2 0,0 2-23 0,1-2-31 0,-1 1-73 16,2 2-87-16,-2-1-25 0,1 2-10 0,-1-1-4 0,1 2-6 16,-1 1 0-16,2 1 0 0,-2 1 8 0,1-1 8 0,-1 1 1 0,1 2-2 15,1 1 7-15,0-1 10 0,1 2-4 0,1 2-10 0,1-1 8 0,1 1 10 16,0 1-6-16,2 0-14 0,2-2 7 0,2 1 11 0,0 1-13 16,2-3-19-16,2 0 1 0,2 0 10 0,0-3-10 0,2 0-21 0,2 0 9 15,0-2 17-15,1-1-13 0,1 0-20 0,0-3 7 0,0 2 16 16,1-5-11-16,-1 1-22 0,2-1 10 0,-2-1 16 0,1-1-11 0,-1-1-19 15,0-1 8-15,0-1 13 0,-1 1-12 0,-2-2-21 0,-1 1 9 0,0 1 15 16,-1-1-8-16,-2 1-13 0,0 2 11 0,-1-1 17 0,-1 2-5 16,0 1-8-16,-3 0 10 0,2 0 20 0,2 1 0 0,-1 1 0 15,0 1 14-15,1 1 19 0,0 2 6 0,0 2-2 0,0-1 5 0,0 2 8 16,-2 2-4-16,2 1-7 0,-1 1-3 0,0 1-1 0,-2 2-7 0,-1 1-7 16,0 1-9-16,-1 0-9 0,-2 1-7 0,-1 1-8 0,-1-1-11 0,-2 4-11 15,-1-2-2-15,-1 0 1 0,-2 3-4 0,-1 0-7 0,-1 0 1 16,-1-2 6-16,0 2-3 0,-1-1-5 0,-1 1 4 0,0-2 7 15,-1 1-2-15,1-1-4 0,-2 1 6 0,1-2 11 0,0 0-1 0,-2-2-2 16,2 1 8-16,-1-4 13 0,1 1-1 0,1-2-5 0,0-3 5 0,0 0 8 16,1-2-4-16,2-2-8 0,0-1 1 0,1-1 4 0,1-1-7 15,2-1-10-15,-1-2 0 0,2-1 2 0,0-1-13 0,2-1-14 0,-1 1-7 16,0-5-1-16,2 2-12 0,0-3-13 0,1 0-4 0,1-3 4 16,0 0-8-16,2-1-11 0,0-2 1 0,1-2 4 0,2 1-5 0,1-2-5 15,1-2 5-15,1 2 11 0,1-1 3 0,0-2 0 0,2 0 8 0,0 0 14 16,2 1 1-16,-1 2-1 0,0-1 8 0,2 1 8 0,1 1 1 15,0 1-3-15,0 1 4 0,1 0 4 0,2 0-1 0,1 1-5 16,0 1 2-16,1-1 7 0,1 1-4 0,2 1-4 0,-2 0 2 0,4-2 5 16,-1 2-2-16,0-1-8 0,2 1 4 0,0 0 4 0,-1 0-4 0,2 0-4 15,-1 0-7-15,0 0-8 0,-2 0-9 0,0 0-9 0,1-2-12 0,-4 2-15 16,1-1-3-16,-2-2 1 0,-1 1-5 0,0 1-7 0,-2-1 4 16,-1 1 2-16,-2-1 1 0,-2 2-4 0,-1-1 14 0,-1 1 18 15,-3 0 11-15,0 3 7 0,-3-2 22 0,0 2 28 0,-1 0 7 0,-1 2 4 16,0-2 14-16,-2 1 17 0,0 2 2 0,1-1 1 0,-2 1 5 0,1 0 11 15,0-2-3-15,-1 2-4 0,2-1-2 0,-2 2-2 0,1-2-7 16,0 2-7-16,1-2-8 0,-1 2-8 0,0-1-5 0,2 2-7 16,-2-2-7-16,2 0-7 0,1 1-4 0,-1-1-1 0,1 3-6 0,0 0-9 15,0-1 2-15,0 1 2 0,1-3-2 0,-1 3-10 0,1-2 2 0,-1 2 5 16,2-1-5-16,-2 1-3 0,0 0 0 0,2 0 4 0,1 1-1 0,0 2-4 16,-1-1 2-16,0 2 5 0,0-1 0 0,0 2-4 0,0 1 2 15,0 1 5-15,-1 1 0 0,-1 1-3 0,0 0 5 0,0 0 2 16,0 1-1-16,-1 1-3 0,-1-1 3 0,1 1 5 0,0 1-2 0,1-3-3 15,-2 0 1-15,1 1 2 0,1-1-4 0,0 0-5 0,0-1-9 0,0-2-11 16,0 1-14-16,0-1-16 0,0 0-28 0,1-1-30 0,-1 1-25 16,2 0-25-16,-2-2-35 0,1 1-38 0,-1-1-77 0,0 1-85 0,0 1-58 15,-1-3-50-15,1-3-5 0,-2 3 8 0,2-3 12 0,0 0 12 16,0 0 29-16,0 0 32 0,0 0 23 0,0 0 24 0,0 0 36 0,0 0 326 16</inkml:trace>
  <inkml:trace contextRef="#ctx0" brushRef="#br0" timeOffset="30564.1551">16537 10345 0 0,'3'-2'327'0,"0"1"16"0,-1-1 2 16,0-1 9-16,0 2 12 0,0-1 2 0,-1 1 1 0,0-2 0 0,1 1-2 16,-1-1 20-16,0 2 24 0,-1 1-90 0,2-3-120 0,-2 0-48 0,0 0-25 15,-2 0 1-15,1 1 12 0,0-1-2 0,-1 2-5 0,1-2 2 16,-2 0 7-16,1 1-14 0,-2-1-18 0,0 2-9 0,0-2-2 16,-2 0-13-16,0 1-15 0,-1 1-6 0,0-1-3 0,-1 1-9 0,-1 1-10 15,0-2-8-15,-1 2-6 0,1 2-5 0,-2-2-2 0,2 1-4 0,-2 1-2 16,1 1-1-16,0 0 2 0,0 0-4 0,0 1-5 0,1 1-2 0,0 1 2 15,-1 0-3-15,2 0-4 0,0 1-1 0,2 1 5 0,0 1-3 16,1 0-4-16,0 0 1 0,2 0 3 0,0 3-3 0,2-3-6 16,0 1-3-16,2 1 0 0,0-2-12 0,2 0-11 0,2 1-17 0,1-2-20 15,2 1-14-15,0-2-11 0,1-1-25 0,3 0-26 0,0-1-25 0,1-2-23 16,2 0-20-16,-2-2-20 0,3 1-25 0,-1-4-25 0,0 1-4 0,-1-2 5 16,1-2 0-16,0 1 0 0,-2-1 27 0,0-2 35 0,1-1 40 15,-2 1 43-15,-2-1 49 0,1-2 47 0,-2 2 55 0,-1-2 53 16,-1 1 47-16,-2 0 47 0,1 0 37 0,-4 0 36 0,1 1 37 0,-2-1 37 15,1 2-1-15,-2 1-10 0,0 0 0 0,0 1 0 0,-2 1-15 0,1-1-19 16,0 1-16-16,1-1-14 0,-2 2-13 0,1-1-8 0,0 2-22 16,-1-1-23-16,2 3-19 0,-1-1-16 0,1 1-15 0,0 0-10 0,-1-3-19 15,1 3-19-15,0 0-10 0,0 0-8 0,0 0-17 0,0 0-19 16,0 0-7-16,0 0-2 0,0 0-8 0,1 1-8 0,0 1 1 0,1 1 4 16,-1 0-1-16,-1 1-4 0,1 1 2 0,-1 1 10 0,0 0-4 0,0 1-4 15,0 1 5-15,-1 2 7 0,0-1-5 0,-1 2-4 0,1-2 2 16,0 1 2-16,-2 1-13 0,2 1-16 0,-2-3-10 0,2 1-7 15,-1 1-16-15,1-2-22 0,0 0-22 0,1-2-21 0,0 1-27 0,0-2-30 16,1-2-39-16,0 1-39 0,1-1-55 0,0-1-59 0,2 0-81 0,2-1-87 16,-1-2-20-16,2-2 1 0,1-2 11 0,0-1 19 0,1-1 22 15,2-1 25-15,-1-1 29 0,1-2 24 0,0 1 41 0,-2 0 58 0</inkml:trace>
  <inkml:trace contextRef="#ctx0" brushRef="#br0" timeOffset="30781.3502">16836 10306 0 0,'5'-6'423'0,"-1"0"19"0,2 0 1 16,-2 3 5-16,-2 0 8 0,1-2 0 0,0 2-6 0,-1 0 6 15,1 2 8-15,0-2-1 0,-1 0-2 0,0 1-115 0,0-1-142 16,1 2-88-16,-3 1-74 0,0 0-8 0,3 0 8 0,-1 1-4 0,0 1-11 16,0 1 7-16,0-2 14 0,0 4-6 0,0-2-9 0,-1 3 5 0,2 0 8 15,-2 1-5-15,0 1-11 0,-1 2 4 0,0 2 7 0,-1 0-8 0,0 0-12 16,-1 2 0-16,0 1 4 0,0 0-5 0,0-2-11 0,0 1 0 16,1-1 1-16,0-1-14 0,-1 0-19 0,2-3-11 0,0 0-11 15,0-1-27-15,0-2-30 0,2 0-18 0,-2-3-14 0,1 0-25 0,-1 0-30 16,0-3-54-16,0 0-63 0,0 0-79 0,0 0-89 0,4-3-12 0,0-3 6 15,1-3 9-15,1 0 10 0,0-2 26 0,1-1 29 0,0-1 17 0,1 1 16 16,0-3 26-16,-2 0 139 0</inkml:trace>
  <inkml:trace contextRef="#ctx0" brushRef="#br0" timeOffset="30930.7322">17064 10102 69 0,'0'0'438'0,"3"0"7"15,-1 0-4-15,-2 0 5 0,3 0 10 0,-3 0-6 0,3 0-8 16,-3 0 5-16,1 1 11 0,-1-1-2 0,0 3-6 0,0-3-129 0,1 3-164 15,-1-3-83-15,0 3-62 0,0 0-15 0,-1 0 0 0,1-1-38 0,-1-1-46 16,-1 2-54-16,1-1-57 0,1-2-100 0,-4 3-116 0,0 0-29 16,4-3-2-16,-5 0-8 0,-1 1-8 0,1 1 5 0,0-1 6 0,-1 1 8 15,6-2 4-15,-8 0 31 0,0 0 40 0</inkml:trace>
  <inkml:trace contextRef="#ctx0" brushRef="#br0" timeOffset="31213.197">16433 9863 0 0,'-1'-3'276'0,"1"0"91"0,1 2 1 16,1-1 8-16,-2 2 13 0,0 0-5 0,0 0-6 0,0 0 4 0,0 0 8 16,0 0-7-16,1-1-10 0,-1 1-119 0,0 0-149 0,0 0-92 0,0 0-70 15,0 0-76-15,0 0-76 0,0 0-76 0,0 0-75 0,0 0-16 0,0 0 1 16,1 3-8-16,1 1-5 0,-1-1 4 0,0 2 10 16,1-2 13-16,-1 0 8 0,0 1 26 0,-1-4 254 0</inkml:trace>
  <inkml:trace contextRef="#ctx0" brushRef="#br0" timeOffset="31534.837">16871 9414 0 0,'12'-4'229'15,"1"0"94"-15,2 0 7 0,-2 2 6 0,2 0 1 0,-1 2 7 16,1 2 4-16,-2-1-15 0,1 1-20 0,-2 2 14 0,0-1 24 0,-3 2-88 16,0 1-125-16,-2 0-51 0,0 0-32 0,-3 1-14 0,-2 1-14 15,1 0-5-15,-3 2 4 0,0-1-8 0,-3 2-9 0,1 1 0 0,-4 1 7 16,1 2-17-16,-3 1-22 0,0 1-17 0,-1 1-22 0,-2 1-28 0,0 1-33 15,-1 1-63-15,2 0-72 0,-2 0-48 0,1 0-40 0,0-2-11 16,1 1 1-16,-1-1-2 0,0-1-4 0,-1-1 10 0,0-1 16 16,-2 1 18-16,-4 1 21 0</inkml:trace>
  <inkml:trace contextRef="#ctx0" brushRef="#br0" timeOffset="41341.6237">17648 10324 129 0,'0'-3'258'0,"0"0"9"0,0 0 4 0,1 0 13 0,1 1 13 15,-1-2 0-15,-1 2-6 0,1-1 12 0,-1 3 15 0,0 0-51 0,0 0-71 16,0 0-38-16,0 0-29 0,0 0-14 0,0 0-13 0,0 0-3 16,0 0-3-16,0 0 2 0,0 0 2 0,0 0-2 0,-2 2-8 0,2-2 6 15,-3 1 9-15,3-1-9 0,-1 2-12 0,-1-2 6 0,2 0 15 16,0 0-6-16,0 0-12 0,0 0 6 0,0 0 10 0,0 0-11 0,0 0-16 16,0 0 2-16,0 0 9 0,0 0-9 0,0 0-16 0,0 0 4 15,0 0 7-15,0 0-8 0,0 0-17 0,0 0-2 0,3 1 5 16,-3-1-10-16,0 0-14 0,0 0 0 0,0 0 3 0,0 0-8 0,3 2-7 15,-1-2 2-15,-2 0 5 0,3 1-1 0,0-1-3 0,-1 2 5 0,1-2 5 16,1 1 4-16,0 1 2 0,0-1 5 0,0 1 6 0,1-2 2 0,1 1 4 16,-1 1 1-16,0 1 4 0,1-3 2 0,-1 3 4 0,2-2-2 0,-2 1-2 15,0-1-1-15,2 1 2 0,-2-1-5 0,1 1-9 16,0-2 1-16,0 0 2 0,0 0-4 0,0 0-10 0,-1 0-1 0,2 0 2 16,-2 0-7-16,0 0-10 0,1 0 2 0,-1 0 2 0,0 0-2 0,-1 0-10 15,2 0 2-15,-1 0 8 0,0 0-7 0,2 0-5 0,0 0 1 0,-1 0 7 16,2 0-5-16,2 1-7 0,-1-1 2 0,2 2 8 0,-1-2-5 15,2 0-6-15,0 1 3 0,0-1 3 0,2 0-3 0,-1 0-8 16,2 0 4-16,-1-1 4 0,1 1-6 0,1-2-11 0,0 1-7 0,0 1-4 16,0-2-23-16,0-1-26 0,0 2-31 0,-1-2-34 0,-1 0-44 0,1 1-45 15,-3-1-66-15,-3 2-72 0,1 1-96 0,-4-2-102 0,-6 2-24 0,0 0-3 16,0 0 7-16,-2 3 7 0,-5 2 19 0,-5-2 22 16,-3 0 34-16,-5 1 38 0,-1 1 40 0,-3 1 49 0</inkml:trace>
  <inkml:trace contextRef="#ctx0" brushRef="#br0" timeOffset="42309.2738">17600 10612 0 0,'0'0'273'0,"0"0"18"16,0 0 12-16,0 0 7 0,0 0 5 0,0 0 6 0,0 0 6 0,0 0 9 16,0 0 11-16,0 0-26 0,0 0-35 0,0 0-64 0,0 0-73 15,0 0-29-15,0 0-14 0,0 0-1 0,0 0 5 0,0 0-5 0,0 0-8 16,1-3 7-16,-1 3 7 0,0 0-9 0,0 0-12 0,0 0 1 0,2-2 7 16,-2 2-11-16,0 0-20 0,0 0 5 0,0 0 12 0,0 0-15 15,1 0-19-15,-1 0 2 0,0 0 10 0,0 0-11 0,0 0-17 0,0 0 7 16,3 0 10-16,-3 0-5 0,0 0-11 0,0 0 5 0,4 0 10 15,-4 0-5-15,2 0-11 0,-2 0 5 0,3 2 8 0,0-2-4 0,-1 0-5 16,-2 0-1-16,3 0 4 0,0 0-1 0,-1 0-4 0,1 1 2 16,0-1-1-16,1 2 1 0,0-2-1 0,0 0-2 0,1 0-2 0,-1 1 1 15,1 1 1-15,1-2-2 0,-2 1-3 0,1 1 4 0,0-2 2 16,1 1-3-16,-1 1-6 0,0-1 2 0,2 1 4 0,-2-2-3 0,2 1-5 16,0 1 2-16,-2-1 8 0,2 1-5 0,-2-2-3 0,2 1 3 0,-2 1 7 15,2-1-7-15,-1 1-4 0,1-2 1 0,0 1 4 0,-1 1-4 16,1-1-9-16,1 1 3 0,-1-2 5 0,1 1-7 0,0 1-7 15,0-1 0-15,0 1 8 0,0-2-5 0,1 3-9 0,-1-2 3 0,1 1 7 16,1-2-7-16,-1 1-4 0,0 1 1 0,1 1 6 0,-1-3-6 0,0 1-6 16,1 1 3-16,0-1 9 0,0 1-6 0,-1-2-8 0,0 0 2 0,1 0 6 15,-1 1-3-15,0 1-7 0,1-2 4 0,-1 1 6 0,-1-1-5 16,0 2-7-16,0-2 6 0,0 0 6 0,0 1-3 0,0-1-9 16,0 2 5-16,0-2 7 0,0 1-5 0,0 1-7 0,0-2 5 0,0 0 7 15,0 0-5-15,-1 1-5 0,1-1 2 0,0 2 8 0,-2-1-4 0,2-1-8 16,-1 2 4-16,0-2 8 0,-1 0-4 0,1 1-8 0,-2-1 4 15,1 2 8-15,-2-2-4 0,0 0-8 0,0 1 4 0,0-1 7 0,0 0-4 16,-2 0-7-16,1 0 5 0,0 0 7 0,-1 0-5 0,1 0-5 16,-3 0 4-16,3 2 6 0,-3-2-5 0,2 0-7 0,-2 0 5 0,3 0 7 15,-3 0-5-15,0 0-7 0,3 0 5 0,-3 0 7 0,0 0-5 0,0 0-5 16,2 0 2-16,-2 0 8 0,0 0-4 0,0 0-7 0,0 0 5 0,3 0 8 16,-3 0-5-16,0 0-8 0,0 0 5 0,0 0 8 15,3 0-5-15,-3 0-8 0,0 0 4 0,2 0 7 0,-2 0-5 0,0 0-7 16,3 0 5-16,-3 0 7 0,0 0-5 0,3 0-8 0,-3 0-1 0,0 0 2 15,0 0-18-15,0 0-24 0,0 0-27 0,0 0-25 0,0 0-44 16,0 0-47-16,0 0-80 0,0 0-88 0,0 0-95 0,0 0-100 0,0 0-25 16,0 0-4-16,-4-2-1 0,0 1 4 0,0-2 14 0,1 1 20 15,0-2 29-15,1 1 31 0,-1 0 40 0,0-2 55 0</inkml:trace>
  <inkml:trace contextRef="#ctx0" brushRef="#br0" timeOffset="43360.9071">19677 9698 181 0,'-1'-4'332'0,"0"-2"10"0,-1 1 4 0,1 1 11 0,0-1 9 16,-1 1-1-16,0 2-5 0,0-1 6 0,1 2 9 0,0-2-50 16,1 3-70-16,-2-2-75 0,2 2-81 0,0 0-40 0,0 0-26 15,0 0-6-15,0 0 3 0,0 0-8 0,-2 2-10 0,0 1 14 0,1 0 22 16,0 0-3-16,-1 3-11 0,1 0 16 0,0 0 20 0,-1 3-2 0,1 0-10 15,0 0 16-15,-1 1 20 0,1 1 2 0,-2 1-7 0,2 0 5 0,0 1 13 16,-1 1-10-16,1-1-17 0,0 1 4 0,-1 2 6 16,0-2-2-16,0 2-7 0,0-1 3 0,0 2 6 0,0 1-6 0,-1 0-7 15,0 0-2-15,1 1 0 0,-1 2-5 0,0 0-4 0,-1 2-4 0,0 1-2 16,0 0 0-16,0 1-2 0,0 1-8 0,-1 1-10 0,0 0-2 0,-1 0-2 16,0 1-6-16,0 1-9 0,0-1-2 0,-1 1 4 0,0 1-7 15,2 0-7-15,-2-3 2 0,2 0 2 0,0 0-4 0,-1-2-9 0,1-1 3 16,1-1 5-16,0-2-4 0,1-3-5 0,1 0 1 0,-1-5 6 15,0 2-3-15,2-4-8 0,0-1 2 0,-1-1 2 0,2-3-5 0,0 0-6 16,0-3 3-16,0 0 3 0,0-3-2 0,0 0-5 0,0 0 2 16,0 0 5-16,0 0-3 0,0 0-9 0,0 0-3 0,0 0-1 0,0 0-13 15,0-3-13-15,-1 0-18 0,1-1-21 0,-1-1-21 0,-1 1-21 16,2-4-25-16,-1 1-29 0,1-1-39 0,-1-1-39 0,1 2-75 0,-2-2-84 16,2 0-53-16,0-2-40 0,0 2-4 0,-1-1 8 0,1 1 20 0,-1 0 26 15,-1-2 20-15,2 2 17 0,-1 0 29 0,0 2 31 0</inkml:trace>
  <inkml:trace contextRef="#ctx0" brushRef="#br0" timeOffset="44160.6235">19391 9775 0 0,'1'-3'87'0,"0"1"139"0,-1 2-4 0,0-3 15 0,2 2 23 16,-2 1 4-16,0-3-3 0,1 0 6 0,0 1 12 0,-1 2-24 0,0-3-32 15,2 2-55-15,-2 1-66 0,0-3-18 0,0 3-4 0,0-3 7 0,0 3 15 16,0-3-11-16,0 0-11 0,0 1 4 0,0 2 9 0,0-3 4 16,0 3 5-16,0-3 3 0,0 3 5 0,0 0-2 0,0-3 0 0,0 3-6 15,0 0-8-15,0 0 4 0,0-1 7 0,0 1-8 0,0 0-8 16,0 0 1-16,0-3 6 0,0 3-9 0,0 0-15 0,0 0 4 0,0 0 11 16,0-3-6-16,0 3-12 0,0 0 5 0,0 0 11 0,0-2-7 0,0 2-12 15,0 0 3-15,0 0 8 0,0 0-8 0,0 0-12 0,0-3 0 16,0 3 4-16,0 0-7 0,0 0-10 0,0 0-2 0,1-1 1 15,-1 1-5-15,1 0-7 0,-1 0-2 0,3-2-2 0,0 1-5 0,-1-1-4 16,2 2 2-16,2-1 2 0,-1 1 5 0,3 0 3 0,1 0 2 0,2 0 1 16,1 0 4-16,3 0 4 0,2 0-1 0,0 0-2 0,3 1 2 0,3-1 5 15,1 2-1-15,3-2-7 0,1 0-2 0,1 1-1 0,0-1-7 16,2 0-10-16,-2 0-4 0,2 0 4 0,-3 0-10 0,0 0-7 16,-3 0 2-16,-1 0 5 0,-1 0-5 0,-3 0-7 0,0 2 4 0,-3-2 7 15,-1 1-11-15,0 1-11 0,-2-1-8 0,-1 1-8 0,-2 1-16 0,-1 0-18 16,1 0-27-16,-2 0-25 0,-1 0-32 0,0 0-30 0,-1 3-50 0,-2-3-56 15,-1 1-107-15,-1 2-122 0,0 0-28 0,-2 0 0 16,-1 0 6-16,0 0 9 0,-1-1 15 0,-1 1 18 0,0-2 24 0,-1-1 32 16,-1 0 26-16,-1-1 29 0</inkml:trace>
  <inkml:trace contextRef="#ctx0" brushRef="#br0" timeOffset="44928.9374">20191 9566 0 0,'0'-4'283'0,"0"2"109"0,0-1 22 16,1 2 3-16,-1 1-2 0,0 0 8 0,0 0 11 0,3 0-4 0,-3 0-8 15,0 0 5-15,0 0 8 0,0 0-112 0,0 0-149 0,0 0-62 0,0 0-38 16,0 0-32-16,1 1-32 0,-1-1 4 0,0 5 16 0,0-2-5 16,0 0-7-16,0 3 14 0,0 1 19 0,0 2 4 0,0 0-4 0,0 3 14 15,0 2 19-15,-1 1-2 0,-1 1-2 0,1 1 7 0,0 1 15 16,-1 1 0-16,0 1-9 0,-1 1-3 0,0 0-5 0,-1 1-7 0,0-1-9 15,0 2-4-15,0-2-7 0,0 1-7 0,-1 1-3 0,1-1-7 0,-1 1-8 16,1 1-3-16,0-2-3 0,0 1-6 0,0 1-11 0,0-2 2 16,0 1 5-16,0-2-7 0,0 1-5 0,0-2 1 0,0 2 1 15,0-2-4-15,1-1-7 0,-1 2 4 0,1-1 6 0,1-2-5 0,-1 1-7 16,0-1 5-16,1 2 7 0,-1-2-3 0,0 0-8 0,2 0 4 0,-2-2 7 16,2 1-5-16,-2 1-4 0,2-5 2 0,-2 4 7 0,2-5-5 0,0 1-7 15,-1-1 6-15,1-1 6 0,0-1-4 0,-1-1-8 0,1-1 4 16,1-2 8-16,0 0-4 0,0-3-8 0,0 1 4 0,0-4 8 15,0 2-3-15,0-2-4 0,0 0 2 0,0 0 8 0,0 0-4 0,3-2-7 16,-1-1 4-16,1 0 7 0,1-1-3 0,0-2-9 0,0-3 4 16,1 0 5-16,2-3 0 0,0-3-7 0,-1 0 2 0,1 0 7 0,1-2-5 15,-1-1-8-15,1 2 5 0,-2-2 6 0,1 0-3 0,0 0-7 16,-1 1 4-16,1 1 7 0,-2 1-2 0,1-2-7 0,-1 2 4 0,-1 2 4 16,0-2-3-16,0 3-6 0,0 0 3 0,0 0 6 0,0 1-5 0,0 1-2 15,0 1 1-15,0-2 6 0,0 2-5 0,1-1-5 0,1 2 2 16,-1-1 4-16,0 2-2 0,1-2-6 0,0 0 4 0,1 3 4 15,1-2-4-15,-1 2-5 0,1 0 1 0,0 2 6 0,0-2-3 0,0 3-6 16,-2 0 3-16,2 1 4 0,-1 1-2 0,0 1-5 0,-1 1 1 0,0 1 5 16,-1 1-3-16,0 0-3 0,-1 3 3 0,0 0 6 0,-1 0-1 0,0 1-5 15,-1 2 4-15,0 0 5 0,-1 3-1 0,-1 0-4 0,-1 2 5 16,-1 1 6-16,0-2-1 0,-2 4-7 0,0 1 4 0,-2 0 4 16,1 0-3-16,-2 3-6 0,1-2 1 0,-1 1 5 0,2-2-6 0,-2 1-7 15,2-1-4-15,-1 0-2 0,2-1-11 0,0-2-14 0,0 0-13 0,2-2-12 16,0-1-15-16,1-1-13 0,0-1-20 0,-1-2-21 0,2-1-15 0,0 1-17 15,0-4-16-15,2 1-16 0,-2-2-22 0,1-2-19 0,-1-1-18 16,0 0-22-16,0 0-62 0,4-3-72 0,1-1-29 0,2-2-14 16,1-3 11-16,1-2 25 0,2-1 14 0,1-1 11 0,1-1 21 0,-1-2 23 15,2-1 22-15,-1 2 22 0</inkml:trace>
  <inkml:trace contextRef="#ctx0" brushRef="#br0" timeOffset="45362.4591">20525 10211 0 0,'2'-4'333'0,"-1"-1"55"0,0 1 1 16,1 1 10-16,-2 0 15 0,0 1-3 0,-2-1-6 0,1 2 7 0,1 1 11 15,-1-2-3-15,1 2-6 0,-2-1-106 0,2 1-136 0,0 0-74 16,0 0-61-16,-2 1-4 0,-1 1 9 0,2-1-9 0,-2 2-15 0,2 0 12 16,-2 2 20-16,0 2-10 0,-1 2-19 0,0 0 11 0,0 2 16 15,0 1-8-15,-1 1-16 0,1 1 11 0,-1 1 19 0,1-2-9 0,0 2-15 16,1-1 4-16,0-1 7 0,2 2-11 0,0-1-20 0,1-2 5 0,0 0 12 16,1-2-9-16,2-1-13 0,-1 2 5 0,1-5 13 0,1 1-10 15,1-1-13-15,1-1 6 0,-1 1 8 0,2-5-8 0,-1 2-12 0,1-1 1 16,1-2 8-16,1 0-10 0,1-3-19 0,0 0 5 0,1-3 9 15,1 0-7-15,1 0-13 0,-1-2 7 0,2-2 13 0,-2 1-9 0,1-2-14 16,-1 1 10-16,-1-2 14 0,-1 1-2 0,0 2-10 0,-2-1 17 0,0-1 26 16,-2 2-1-16,1-1-8 0,-2 1 11 0,1 0 20 0,-1 1-1 15,-1-1-4-15,0 2 14 0,0-2 18 0,-1 1 6 0,-1 1 2 0,1 1 7 16,0-2 10-16,-2 2-1 0,0 0-3 0,1 0 3 0,-1 2 3 16,-1-1-4-16,0 4-4 0,0 1-7 0,0-3-6 0,0 3-7 0,0 0-8 15,0 0-14-15,0 0-14 0,0 0-5 0,0 0-2 0,0 0-11 0,-1 1-13 16,-1 1 1-16,1 2 2 0,0 1-5 0,-1 1-8 0,1 3 1 15,-2 0 8-15,2 1-3 0,-2 4-6 0,1-1 6 0,-1 1 9 16,2 1-4-16,-1 0-4 0,1 0 1 0,0 0 2 0,1-2-7 0,1 2-10 16,0-1-8-16,1-2-3 0,2 0-14 0,0-3-17 0,0 0-19 0,1 0-14 15,2-2-17-15,1-1-18 0,0-1-29 0,1-2-29 0,2-2-28 0,1-1-28 16,1 0-19-16,0-1-20 0,2-4-41 0,0 1-47 16,1-4-37-16,-2 1-35 0,2-2-13 0,-1 0-7 0,0-3 8 0,-1 0 8 15,0 0 31-15,-1 0 34 0,-1 0 28 0,-1 0 25 0,-2 0 28 0,0 1 141 16</inkml:trace>
  <inkml:trace contextRef="#ctx0" brushRef="#br0" timeOffset="45762.3804">21068 10264 0 0,'4'-8'267'0,"0"1"75"0,0-1 12 0,-1 1 15 16,-2 1 19-16,-1 0 5 0,0 1 0 0,-1 1-9 0,-1 1-9 16,0-2 8-16,-1 4 16 0,0-2-80 0,-1 0-110 0,2 3-62 0,-2-2-50 15,-2 1-10-15,2 1 0 0,-1 1-19 0,-2 1-26 0,1-2 6 0,-1 4 13 16,0-1-5-16,-1 3-19 0,0 0 11 0,0 3 18 0,0-1-7 0,-1 2-16 16,1 2 5-16,0 0 14 0,0 0-8 0,1 2-15 0,1-2 6 15,-1 1 9-15,3-1-9 0,0 2-18 0,1-2 1 0,1 0 8 16,0-2-10-16,2 1-17 0,2-1 3 0,-1-2 7 0,2 1-10 0,1 0-10 15,0-3-1-15,1 0 5 0,2 0-13 0,1-3-19 0,0 0-4 16,1 0 2-16,2-2-19 0,1 1-23 0,0-4-4 0,1-1 4 0,2 2-13 16,-1-5-17-16,1 1-2 0,0-2 3 0,-1 1-3 0,0-2-9 15,0-1 12-15,-2 0 18 0,0-1 1 0,-1-1-2 0,0 2 19 0,-1-3 25 16,0 2 5-16,-2-2 0 0,0 0 21 0,-2 0 26 0,1-2 8 0,-2 2 4 16,-1 0 25-16,-1 0 31 0,0 2 11 0,-2-1 5 0,-1 4 20 0,0-2 23 15,0 3 11-15,-1 0 5 0,-1 1 8 0,1 1 6 0,0 2-6 16,-1 1-7-16,1-1-8 0,1 2-3 0,0 0-20 0,0 0-22 15,0 0-15-15,0 0-13 0,0 0-17 0,0 0-14 0,-1 3-16 0,-1-1-15 16,2 2-4-16,0 1-2 0,0 1-8 0,0 3-7 0,0-2 3 0,0 4 8 16,0-1-4-16,0 2-2 0,0 0 2 0,0 0 7 0,0 2-4 0,0-2-4 15,2 1 2-15,-2-1 2 0,1 2-5 0,-1-2-10 0,1 0-8 16,1 0-5-16,-2-2-11 0,1 1-13 0,0-2-18 0,1 0-21 16,-1-3-15-16,2 0-9 0,-1 0-25 0,1-2-29 0,0-1-33 0,1 2-38 15,0-4-65-15,0 1-74 0,1-4-57 0,2 1-53 0,1-4-10 0,0-1 3 16,2-1 21-16,1-4 21 0,1-2 12 0,3 1 9 0,-1-5 26 15,1 1 29-15,1-1 37 0,0-1 268 0</inkml:trace>
  <inkml:trace contextRef="#ctx0" brushRef="#br0" timeOffset="46163.0974">21732 9886 163 0,'4'-8'473'0,"0"1"11"0,0 1 4 0,0 0 1 0,-1 3 3 15,-2-2-3-15,0 2-5 0,1 0 2 0,-2 3 3 0,0 0-1 0,0 0-7 16,0 0-146-16,0 0-188 0,0 0-74 0,-2 5-43 0,1-1-1 0,0 4 10 15,-1-1 12-15,0 5 13 0,-1 2 11 0,-1 2 11 0,-1 4 7 16,-1 2 7-16,0 2 7 0,-2 3 5 0,0 0 2 0,-2 2-1 16,1 1-7-16,-2 0-8 0,1 0-8 0,-1 0-6 0,2-2-18 0,-1-1-20 15,1 0-5-15,0-1-2 0,1-2-12 0,1-3-14 0,2 0-1 0,-1-3 5 16,1 0-7-16,1-2-7 0,0-2 0 0,0-2 3 0,1-2-9 16,1-1-12-16,-1-1 5 0,0-2 7 0,2-3-8 0,0 1-8 0,-2-2-7 15,3-2-1-15,-3 0-15 0,1-3-19 0,-1 0-4 0,0-3 1 16,1-2-4-16,-1-1-5 0,0-1 7 0,2-2 9 0,0-3-5 0,-1 0-4 15,2-2 9-15,2-1 17 0,-1 0 10 0,2 0 7 0,-1 2 22 0,1-2 28 16,0 1 10-16,1 2 10 0,0 0 10 0,-2 2 12 0,2 1 1 16,0 0-1-16,0 0 11 0,0 3 14 0,0 0-5 0,2 0-10 15,-1 0 1-15,0 3 2 0,2 0-13 0,1 0-13 0,0 0-5 0,0 0-3 16,1 3-11-16,2 0-8 0,1 0-2 0,0 0 0 0,0 0-11 0,3 0-13 16,-2 3-4-16,2-2-5 0,1 1-17 0,-2-1-17 0,1 1-17 0,0 1-14 15,-1 0-25-15,1 0-27 0,-2 1-42 0,1 1-43 0,-2-1-52 16,-2 1-55-16,0 1-82 0,-2 0-94 0,-2 0-59 0,1 0-52 15,-2 1 1-15,-1-1 10 0,-1 2 13 0,-3-5 19 0,0 4 23 0,0-4 25 16,-3 6 41-16,-1-1 49 0,-2-1 49 0,-2 1 327 0</inkml:trace>
  <inkml:trace contextRef="#ctx0" brushRef="#br0" timeOffset="46630.5041">21061 9917 118 0,'-1'-1'374'0,"0"-2"14"0,-1 0 10 15,2 3 14-15,-1-2 17 0,0 1-1 0,1 1-8 0,-3-2 4 0,3 2 11 16,0 0-27-16,0 0-39 0,0 0-96 0,0 0-111 0,0 0-55 16,0 0-35-16,1 3-5 0,2-1 7 0,-2 1-13 0,2 0-13 0,0 0 11 15,-1 0 17-15,1 1 4 0,0-1-1 0,1 0 11 0,-2 0 15 16,2 0 0-16,0 0-6 0,0 0 3 0,0-1 6 0,0-1-6 0,2 1-7 15,-2-2-7-15,1 1-5 0,2-1-7 0,-1-1-2 0,1-1-13 0,2 1-11 16,1-2-7-16,2 0-4 0,0-3-12 0,1 1-13 0,0-1-5 16,2-1-8-16,-2 1-10 0,1-3-13 0,-1 1-4 0,-2 1 1 15,-1 1-10-15,0 0-10 0,-2 0-4 0,-2 1-5 0,1 2-9 0,-3 0-14 16,0 2-10-16,-1-1-15 0,-1 1-3 0,-2 1 0 0,0 0-13 0,3 1-16 16,-2 1-10-16,1 2-10 0,-2-1-22 0,0 2-23 0,-2 1-35 15,1 1-39-15,0 2-71 0,-2 0-77 0,0 2-22 0,2 1-8 0,-2 0 1 16,1 0 1-16,-1 3 17 0,0 1 24 0,-1 2 15 0,0 2 12 15,-1 1 27-15,0 0 29 0</inkml:trace>
  <inkml:trace contextRef="#ctx0" brushRef="#br0" timeOffset="46843.3984">21149 10712 0 0,'-4'5'423'0,"0"-1"105"0,0-1 13 0,2-1 11 0,-1-2 12 0,3 0 9 15,0 0 5-15,0 0 14 0,0 0 17 0,0 0 11 0,0 0 10 16,0 0-90-16,0 0-122 0,0 0-127 0,0 0-129 0,0 0-43 0,0 0-13 16,0 0-22-16,0 0-24 0,0 0-25 0,0-2-29 0,1-1-48 0,1 2-53 15,-1 1-74-15,0-2-77 0,1 1-113 0,-2 1-122 0,0 0-77 16,4-2-63-16,-4 2-20 0,5-1-4 0,-5 1 8 0,7 0 13 16,-3 0 19-16,0 1 20 0,0 2 35 0,-2-1 37 0,0 2 60 0,-2 1 246 15</inkml:trace>
  <inkml:trace contextRef="#ctx0" brushRef="#br0" timeOffset="48265.4785">22831 9734 0 0,'0'-10'78'0,"-2"2"279"16,2-1 22-16,-1 2 4 0,1-2-5 0,0 1 7 0,0 1 11 0,0-1 0 15,0-1-4-15,0 2 11 0,1-2 16 0,1 0-74 0,0 1-101 16,1 1-67-16,0-1-58 0,-1 1-35 0,1 1-23 0,0 0 7 0,-1 1 16 16,0 1-5-16,-1 1-10 0,0 0 8 0,1 0 7 0,-2 3-14 0,1-2-20 15,-1 2-1-15,0 0 10 0,0 0-19 0,0 0-20 16,0 0 1-16,0 0 7 0,0 0-14 0,0 0-23 0,0 0 1 0,0 2 8 15,0 4-9-15,0-2-15 0,-1 4 8 0,-2-1 14 0,0 4-7 0,1 1-10 16,-2 1 10-16,-2 4 15 0,0 1-5 0,-1 1-10 0,0 4 12 0,1-1 18 16,-2 2-1-16,0 2-11 0,0 1 7 0,0 1 19 0,-2 1-4 15,2 1-4-15,0 0 8 0,-1 1 13 0,1 1 3 0,0-1 1 0,-1 1 10 16,1-2 8-16,-2 0-1 0,2 0-3 0,-1-2 0 0,0 1 0 16,-1-2-3-16,1-2-4 0,1 2-5 0,-1-3-5 0,1 0-4 0,0 0-4 15,0-3-11-15,1 2-11 0,0-5-1 0,2 0-1 0,0-2-8 0,1-2-9 16,0-2 0-16,1-2 4 0,0-2-2 0,2-2-8 0,0 0 4 15,-1-2 8-15,1-2-4 0,0 1-2 0,1-3 3 0,0 0 6 16,0 0-3-16,0 0-8 0,-2-3 5 0,1 1 6 0,0-2-4 0,-1-1-11 16,1-2 3-16,0-1 4 0,-1-2-2 0,1-1-8 0,0-1 1 0,-1-1 7 15,1 1-5-15,0-3-6 0,-1 1 3 0,1 1 7 0,1-1-4 0,0-1-3 16,0 2 11-16,1 1 16 0,-1 0 3 0,2 0 1 0,-1 0 8 16,2 1 12-16,-1 2 0 0,1-1-1 0,0 2 1 0,-1-1 7 15,2 2-2-15,2 1-7 0,-1-2 1 0,0 1 5 0,3-1-8 0,0 1-11 16,0 1-5-16,2-2 2 0,-1 1-7 0,2-1-14 0,-1 2-2 0,2 2 5 15,0-1-4-15,0 1-5 0,2-1 1 0,-2 2 8 0,1 0-6 16,0 2-7-16,1 1 1 0,-1-2 1 0,2 4-11 0,-2-2-14 16,2 1-6-16,-2 2-3 0,2 0-11 0,-2 2-13 0,2-2-10 0,-2 1-8 15,0 1-8-15,1 1-8 0,-1 0-8 0,0 0-9 0,1 0-5 0,-2 1-2 16,1-1-5-16,-1 2-8 0,-1-2 4 0,-1 1 7 0,1-1-5 16,-2 0-8-16,1-1 5 0,-2-1 8 0,-2 1-6 0,1-1-9 0,-2-1 8 0,1 2 8 15,-2-4 4-15,-2 2-5 0,1-1 18 0,0-1 21 16,-3-1 4-16,1 2 2 0,-1-2 20 0,0 0 28 0,0 0 9 0,0 0 3 15,0 0 27-15,0 0 31 0,0 0 11 0,0 0 5 0,1-2 17 0,-1 2 20 16,3-1-1-16,-2 1-10 0,1-3 5 0,-1 1 11 0,2 1-11 0,-1-2-12 16,1 0 3-16,0 1 9 0,1-1-15 0,0 0-23 15,1-1 2-15,-1 1 11 0,1 0-11 0,-1-2-17 0,0 2 11 0,0-1 17 16,-1 1-4-16,0-2-4 0,-1 1 8 0,0 1 13 0,-1 0 0 0,0-2-5 16,-1 2 5-16,0-1 6 0,-1 2-4 0,0-2-8 0,-1 2-3 0,0-2 0 15,-2 2-6-15,0-1-9 0,-2 2-6 0,1-2-3 0,-2 1-6 16,1 1-6-16,-2 1-8 0,-2-2-8 0,1 2-2 0,0 2 0 15,-2-2-3-15,0 3-3 0,1 0 1 0,0 0 5 0,0 1 0 0,0 2-4 16,2 0 1-16,0 2 4 0,0 1-2 0,0 0-5 0,2 1 3 0,0 1 4 16,1 1-1-16,1 0-6 0,0 1 2 0,1-1 4 0,2 2-3 0,1-2-8 15,0 0 1-15,1 0 7 0,1-2-5 0,2 1-5 0,0 1 1 16,0-3 1-16,0 0-2 0,1-2-7 0,0 1-1 0,2-1 3 16,0-1-4-16,-1-1-10 0,1-2 4 0,0 1 2 0,-1-2-4 0,1-1-4 15,1-1 2-15,-1 0 4 0,-1 0-1 0,1-1-2 0,0-1 4 0,-1-2 6 16,1 1 3-16,0-2 3 0,-1-1 7 0,0 0 11 0,0-1 2 15,0-2 2-15,-1 0 8 0,0 0 9 0,-1-3 5 0,0 0 4 0,0 1 13 16,0-1 14-16,-1 0 5 0,0 2 4 0,-2-2 9 0,0 1 13 16,-1 1 1-16,0 1-4 0,0 0-1 0,0 3 0 0,-1 0-6 0,0 0-10 15,1 0-7-15,-2 1-2 0,2 2-19 0,-1-1-25 0,1 2-21 0,0 2-18 16,0 0-33-16,0-3-40 0,0 3-25 0,1-1-19 0,-1 1-19 16,3 0-22-16,1 0-28 0,1 1-30 0,1 2-28 0,0 0-32 15,4 2-32-15,-1 1-34 0,3 0-72 0,0 1-82 0,1 1-26 0,2-1-9 16,1-1 9-16,1 2 13 0,-1-2 19 0,2 0 17 0,-2 0 29 0,1 0 32 15,-1 0 29-15,0 0 28 0</inkml:trace>
  <inkml:trace contextRef="#ctx0" brushRef="#br0" timeOffset="48999.5151">23489 10330 24 0,'2'-3'435'0,"-1"-2"16"0,-1 1 2 16,0-2 14-16,-1 0 16 0,-1 0 10 0,1 0 11 0,-2-2 12 0,1 1 12 16,-1-1 14-16,-1 1 11 0,1 1-118 0,-1-2-156 0,0 2-82 15,0 0-61-15,0 0-17 0,0 0-4 0,-1 2-10 0,1-2-10 0,-1 3-16 16,1 0-13-16,0 0-10 0,0 0-10 0,0 1-16 0,0 1-16 15,1 1-8-15,0 0-2 0,1 1-10 0,-1 1-12 0,0-1 0 0,-1 4 3 16,2-1-6-16,-2 2-9 0,0 2 0 0,0 1 2 0,0 0-7 16,0 3-7-16,0-2 2 0,1 1 2 0,2 1-1 0,-1 0-4 0,2 0-4 15,0-2-4-15,2 2-7 0,0-1-8 0,1-1-8 0,0-1-5 16,1 0-2-16,0-1 3 0,1-1-5 0,0-1-4 0,2-1 2 0,0-1 1 16,-1-1-5-16,1-1-8 0,1-1 10 0,0-2 16 0,0-1 2 0,1-1-4 15,1-1 16-15,-1-2 21 0,0-2-2 0,2-1-7 0,0 2 18 0,-1-5 26 16,1 1 2-16,-2 1 1 0,1-1 22 0,-2-1 31 15,0 2 8-15,-2-1 3 0,0 1 17 0,-1 1 22 0,-1 0 7 0,0 0 2 16,-1 3 11-16,-1-2 11 0,1 2-1 0,0 2-7 0,-2-1-5 0,0 2-3 16,1-1-12-16,-2 2-18 0,0 2-9 0,0 0-12 0,1-1-11 0,-1 1-10 15,0 0-13-15,0 0-16 0,0 0-5 0,0 0-2 0,3 1-11 16,-1 1-10-16,0 1 0 0,0 0 6 0,0 3-3 0,0 0-4 16,0 0 1-16,-1 3 4 0,0 0-1 0,1 0-4 0,-2 3 2 0,0-2 7 15,-2 4-4-15,1-2-5 0,0 1 2 0,-1 1 7 0,1-2-4 0,-2 1-4 16,2-1 2-16,-2 0 5 0,2 0-2 0,0-1-4 0,-1-2 2 0,1 0 0 15,0-2-3-15,-1-1-7 0,1 0 1 0,1-1 4 0,0-2-1 16,0-3-3-16,0 3 5 0,0-3 8 0,0 0-1 0,0 0-1 16,3-2 2-16,-1-1 7 0,2 0-4 0,0-1-1 0,2-2 5 0,0-3 7 15,2-2-2-15,2-1-4 0,-1-1 2 0,3-2 4 0,0 0-5 0,1-2-5 16,-1 1 2-16,2-1 7 0,-2 2 1 0,1-1 0 0,-1 1 7 16,0 1 11-16,0 1 2 0,0 1-2 0,0 0 7 0,-1 3 8 0,-2 0-1 15,-1 3-7-15,0 0 1 0,-1 0 4 0,-2 3-6 0,0 0-11 16,-1 3-2-16,0 0 1 0,-1 0-8 0,0 3-10 0,-1 0 0 0,1 1 3 15,0 2-7-15,-1 0-11 0,0 2 1 0,0 1 10 0,0 0-5 0,-2 3-6 16,0 0 3-16,0 0 7 0,-2 3-5 0,1-2-10 0,0 1-2 16,-2-1 2-16,2 1-11 0,-1-1-13 0,1-1-2 0,0-1 2 15,-1-2-7-15,2 0-9 0,0-2 2 0,0-1 4 0,2-1-3 0,-2-2-5 16,1 1 10-16,0-2 11 0,-1-2 8 0,0 0 6 0,4 0 11 0,-1-2 13 16,1-1 3-16,1 0-2 0,2-1 10 0,2-4 14 0,1-1 5 0,2 0 0 15,1-1 8-15,2-2 10 0,1 0 0 0,0-2-3 0,0 1 3 16,-2-1 6-16,2 1-5 0,-1 1-2 0,0 0 2 0,-1 0 8 15,0 3-6-15,-1 0-9 0,0 0-1 0,-1 0-1 0,0 3-8 0,-1 0-13 16,0 3-2-16,-2 0-2 0,-1 1-8 0,0 1-11 0,-1 1-2 0,-1 3 0 16,0-2-9-16,-2 4-15 0,-2-1-3 0,1 2-2 0,-2 2-11 0,-1 1-16 15,0 0-11-15,-2 3-11 0,-2 1-21 0,0 1-24 16,-3 1-30-16,0 1-32 0,-1-1-28 0,0 2-30 0,-1-2-39 0,0 0-42 16,-1-2-94-16,1 2-113 0,1-3-23 0,-1-1 5 0,1-2 11 0,1 0 13 15,2-2 19-15,-1-1 22 0,1-3 32 0,1 2 35 0,0-4 32 0,4-1 28 16</inkml:trace>
  <inkml:trace contextRef="#ctx0" brushRef="#br0" timeOffset="49431.9714">24261 9296 0 0,'-2'-2'196'16,"-1"1"140"-16,3 1 0 0,0 0 8 0,-3 0 5 0,2 2 5 15,-2 1 3-15,2 1 11 0,-2 2 10 0,1 2 4 0,-1 0-2 16,0 2-91-16,-1 2-113 0,0 0-64 0,-1 0-47 0,0 2-4 0,-1-1 10 15,1 2-10-15,0-1-16 0,-1 2-3 0,0-2 5 0,-1 0-35 0,0 2-47 16,-1-2-67-16,0 1-70 0,0 0-94 0,-1-1-101 0,0 1-22 16,-1 0-2-16,0-3-7 0,-1 0-8 0,0 0 2 0,1 0 10 0,-1-3-2 15,-1 0-8-15,0-3 26 0,1 0 119 0</inkml:trace>
  <inkml:trace contextRef="#ctx0" brushRef="#br0" timeOffset="52219.2287">19151 10952 187 0,'-2'-3'276'0,"1"2"6"0,0-1 2 0,-1-1 8 0,1 2 13 15,0-1-13-15,-1 1-16 0,1-2 14 0,1 3 25 0,-1 0-44 0,1 0-64 16,-2-3-49-16,1 1-46 0,0 1-19 0,-1 1-10 0,1-2-7 15,1 2-2-15,-1-1-4 0,1 1-2 0,-3-2-10 0,3 2-11 0,0 0 1 16,-1-1 6-16,1 1-8 0,0 0-10 0,0 0 2 0,0 0 8 16,0 0-11-16,-3 0-19 0,3 0 4 0,0 0 7 0,-3 0-9 0,3 0-14 15,0 0 7-15,-4 0 11 0,2 0-10 0,-1 0-13 0,0 0 5 0,1 0 14 16,-2 1-9-16,1-1-13 0,0 2 5 0,-1-2 11 0,2 1-6 16,-2 1-15-16,1-2 8 0,-1 1 13 0,0 1-9 0,0-1-14 15,-1 1 8-15,-1-1 14 0,1 2-8 0,0-1-12 0,-2 1 6 0,0 0 12 16,1 0-6-16,-1 0-12 0,0 1 7 0,1 1 13 0,-2-2-8 0,0 3-14 15,0-2 8-15,0 1 15 0,0-2-6 0,0 3-13 0,0-2 10 16,0 1 15-16,0-1-6 0,0 1-17 0,0 1 10 0,-2 0 14 16,2 0-7-16,0-2-15 0,0 2 9 0,0-1 14 0,0 1-8 0,0 0-14 15,0 0 7-15,2-2 14 0,-1 2-11 0,2 0-17 0,-2-1 7 0,2 1 17 16,-1 0-9-16,1 0-16 0,0-2 8 0,1 2 17 0,0-1-9 0,0 1-15 16,0-2 8-16,0 1 16 0,1 1-9 0,0 0-17 0,1 0 13 15,-1 0 17-15,0 0-7 0,1 0-13 0,0 0 11 0,0 0 20 0,-1 1-7 16,2 1-14-16,-2-1 9 0,0 1 19 0,1-1-10 0,-1 1-15 15,0 1 12-15,1-2 20 0,-1 2-11 0,-1-1-17 0,1 1 7 0,-1 0 14 16,2-2-10-16,-1 2-19 0,-1-1 10 0,1 1 16 0,1 0-8 0,-1-2-19 16,0 2 10-16,1-1 16 0,-1-1-11 0,0 1-17 0,1-1 7 15,0 1 15-15,0-2-9 0,0 1-17 0,0 1 8 0,0-1 15 16,1 1-6-16,0-2-16 0,-1 1 10 0,1 2 19 0,0 0-5 0,-1-1-14 16,0 1 9-16,0-1 16 0,1 2-5 0,0-1-13 0,-1 1 8 0,1-1 17 15,0 1-10-15,-1 0-14 0,1-1 4 0,0 1 12 0,-1-2-12 0,1 1-15 16,0-1 3-16,1 0 12 0,-2 0-8 0,2-1-14 0,0 0 4 15,0 0 12-15,-1-1-9 0,1 1-14 0,0-1 7 0,0 2 11 16,-1-1-4-16,1 0-12 0,0-1 6 0,0 1 14 0,0 0-10 0,0 1-11 16,0-1 5-16,0 0 13 0,0 0-5 0,0 0-11 0,0 2 8 0,0-2 14 15,0 1-7-15,0 0-8 0,0 0 4 0,0-1 10 0,0 0-2 16,0 2-10-16,0-2 7 0,0 0 11 0,0 0-2 0,0 1-10 16,0 0 5-16,0-1 8 0,1 0-5 0,-1 1-8 0,1-2 5 0,-1 1 6 15,2-1-3-15,-1 0-4 0,0 0 1 0,1-1 4 0,-1 1 1 0,2-2-4 16,-2 2 1-16,2-1 4 0,-1 0 0 0,1 1 0 0,1-1 1 0,-1 1 2 15,1-1 0-15,0 1-1 0,0 0-1 0,0 0 1 0,0 0-1 16,0 1-1-16,0-1-1 0,0 1-4 0,0-1 2 0,-2 1 2 16,2-1-4-16,-1 1-4 0,1-1 2 0,-1 0 1 0,-1 0-2 0,1 0-5 15,0 0 1-15,-1 0 6 0,1-1-3 0,0 1-6 0,-1-1 3 0,1 0 6 16,0 0-6-16,1-1-6 0,-2 1 4 0,1 0 7 0,0 0-5 16,-1-2-8-16,2 1 7 0,-1 0 8 0,1-1-2 0,-1 0-7 0,1 0 7 15,-2 1 7-15,2-1-3 0,-1 0-5 0,1 0 4 0,0 1 7 16,0 0-2-16,-1-1-8 0,1 0 4 0,0 0 7 0,0 0-5 0,0 0-8 15,0 1 1-15,0-2 7 0,0 2-5 0,0-2-11 0,1 1 2 0,-1-1 8 16,0 0-8-16,0 1-8 0,0-1 2 0,0 1 6 0,0-1-3 16,0 0-9-16,-1 1 3 0,1-1 6 0,-2-1-4 0,2 2-8 15,-1-1 4-15,1 1 8 0,0-1-4 0,-1 0-8 0,1 1 6 0,0-1 6 16,-2 1-3-16,2-1-6 0,0 0 3 0,0 1 9 0,0-1-5 0,0 2-5 16,-1-2 4-16,1 2 9 0,0-2-3 0,0 1-8 0,0-1 5 0,0 0 8 15,-1 1-5-15,1-1-5 0,0 1 2 0,-2-1 8 0,2-1-5 16,-1 2-8-16,0-2 5 0,-1 0 6 0,1 0-4 0,0 0-8 15,-2-1 3-15,-1 0 6 0,3 2-6 0,-3-2-5 0,2 1 2 0,-2-1 8 16,2 1-5-16,-2-1-8 0,0 0 5 0,0 0 8 0,2 1-5 0,-2-1-6 16,0 0 3-16,0 0 6 0,0 0-2 0,2 1-5 0,-2-1 2 0,0 0 10 15,0 0-2-15,2 2-5 0,-2-2 7 0,2 1 11 16,-2-1-2-16,2 1-5 0,-2-1 4 0,3 0 10 0,-3 0-4 0,3 1-5 16,-3-1 2-16,4 0 7 0,-2 0-5 0,-2 0-6 0,4 0 1 0,-1 0 4 15,0 0-7-15,-1 0-8 0,1 0 1 0,-3 0 1 0,3 0-2 0,-3 0-8 16,4 0 3-16,-4 0 4 0,0 0-2 0,2 0-7 0,-2 0 2 15,0 0 6-15,0 0-3 0,0 0-4 0,0 0 1 0,0 0 6 16,0 0-5-16,0 0-2 0,0 0-1 0,0 0 5 0,0 0-9 0,0 0-12 16,-1 1-12-16,0 1-15 0,-2-1-27 0,0 0-33 0,1-1-43 0,-2 1-50 15,-2 0-63-15,1 1-68 0,0-1-113 0,-1 0-128 0,1 0-38 16,-2 0-14-16,1-1 4 0,0 0 9 0,1 0 13 0,0-1 17 16,1 0 26-16,1-3 29 0,0 1 47 0,2-1 50 0</inkml:trace>
  <inkml:trace contextRef="#ctx0" brushRef="#br0" timeOffset="53853.613">19567 11075 0 0,'-2'-3'156'0,"2"-1"133"0,-1 2 11 16,1 2 8-16,0-3 4 0,0 3 7 0,-1-1 7 0,1 1-11 0,0 0-14 16,0-2 17-16,0 2 27 0,0 0-69 0,0 0-96 0,0 0-49 0,0 0-32 15,0-3-8-15,0 3-1 0,1-1-7 0,0-1-14 0,-1 2 3 16,2-1 4-16,-1-1-10 0,0 1-15 0,1 1 0 0,-2 0 9 0,2-2-13 15,-2 2-19-15,0 0 7 0,0 0 14 0,0 0-11 0,0 0-22 16,0 0 8-16,0 0 17 0,0 0-14 0,0 0-20 0,0 0 8 0,-1 2 15 16,0 1-9-16,-1 0-15 0,1 3 12 0,0 0 20 0,-1 0-4 0,0 1-14 15,-1 2 11-15,0 2 23 0,1-1-3 0,-1 2-10 0,0 2 11 0,1-1 22 16,0 1-2-16,0 1-9 0,0 0 7 0,2-2 14 16,-1 4-7-16,1-2-10 0,0 0 8 0,0 3 12 0,1-3-3 0,-1 3-6 15,2-2-1-15,-2 2 2 0,0 0-5 0,0 2-7 0,0-1-2 0,0 1-2 16,0 0-3-16,-2 2-5 0,1-2-4 0,-2 3-4 0,1-2-7 0,-1 2-2 15,0 1-10-15,-1-1-7 0,0 0 2 0,0 0 2 0,2-2-5 16,-2 1-7-16,0-1 2 0,0-1 5 0,1-1-7 0,-1-1-7 0,1 0 3 16,-1-3 3-16,2 1-6 0,-1 0-6 0,0-3 3 0,1 0 6 15,0-1-4-15,1-1-8 0,0-2 4 0,-1 0 5 0,1-1-4 0,0-1-7 16,1 1 5-16,-2-2 6 0,2-2-4 0,-1 0-5 0,1 0 3 0,0-1 7 16,0 0-2-16,0-3-7 0,0 0 8 0,0 0 11 0,0 0 1 15,0 0 1-15,0 0 13 0,0 0 16 0,0 0 3 0,0 0 4 16,0 0 7-16,0 0 10 0,0 0 1 0,0 0 2 0,3 0 6 0,-3 0 9 15,1-2 0-15,-1 2-4 0,0 0-2 0,1-2 3 0,-1 2-11 0,2-2-7 16,-1 0-7-16,-1 2-4 0,1-2-5 0,1 0-8 0,-1-1-3 16,0 2-5-16,-1-1-5 0,2 0-8 0,-2 0-5 0,1 1-4 0,-1 1-6 15,1-3-6-15,-1 3-3 0,2-1-1 0,-2 1-4 0,2-1-1 16,0 0 0-16,0 0 0 0,1 1 0 0,1-2-3 0,1 1 3 0,1 0 0 16,0 0 2-16,2 0-1 0,0-2 2 0,3 2 2 0,0 0-2 0,2 0-2 15,-1-1 1-15,3 0 2 0,-1 1-2 0,1 0-2 0,1-1-2 0,0 1 2 16,-1 1-6-16,1 0-4 0,-2 0-4 0,2 0-1 15,-1 0-3-15,-2 0-4 0,1 1-1 0,-1-1 1 0,-1 2-5 0,0-1-5 16,-1-1 1-16,-1 1-1 0,1 0-7 0,-2 0-6 0,1 1 0 0,-2-1-1 16,0 0-10-16,0 0-11 0,0 0-7 0,-2-1-5 0,1 2-14 0,-2-2-17 15,1 0-17-15,-2 0-22 0,0 0-23 0,0-2-26 0,-2 2-42 16,-2 0-44-16,0 0-88 0,0 0-100 0,0 0-50 0,0 0-35 16,0 0-2-16,0 0 2 0,0 0 16 0,-5 0 17 0,0-1 23 0,-1-1 24 15,1 1 27-15,-2-1 29 0,1 1 46 0,0 1 345 0</inkml:trace>
  <inkml:trace contextRef="#ctx0" brushRef="#br0" timeOffset="54454.62">20247 11518 268 0,'-4'-5'336'0,"-2"0"6"0,2 0 3 0,-1 2 6 16,0-2 6-16,-1 1 0 0,1 1-3 0,0 0 8 0,-2 0 10 15,0 0-62-15,1 1-80 0,-1-1-67 0,0 2-61 0,1 0-34 0,-1 0-23 16,0 0-3-16,-1 1 6 0,2 0-6 0,-2 1-11 0,0 0 11 0,0 0 17 16,0 2-4-16,0 0-14 0,-2 2 10 0,1 0 18 0,0 1-3 15,-1 0-11-15,1 1 14 0,-2 1 18 0,2 2-1 0,0 0-10 16,-1 0 7-16,1 2 11 0,0 0-10 0,1 0-15 0,0 0 3 0,1 2 8 16,0-1-11-16,2 0-15 0,0 0-2 0,1 0 4 0,0 1-11 0,1 0-15 15,0-1 0-15,2 2 3 0,1-1-6 0,1 0-8 0,2 1-1 0,0-1 2 16,2 1-4-16,0-1-4 0,3-1-1 0,2-1 1 0,0 0-3 15,2 0-2-15,2-2 1 0,0-2 1 0,1 1 0 0,2-2-5 16,1-1 2-16,-1-3 6 0,2 1-3 0,-1-3-3 0,1-1 3 0,-2-1 2 16,2-1-2-16,-2-2 0 0,-1-1 0 0,0 0 0 0,-1-2 0 0,0 0 1 15,-3 0 2-15,-2-2 3 0,0 0 0 0,-2-1-1 0,0 1 4 16,-3-1 4-16,0-1 5 0,-1 0 2 0,-1 1 1 0,-2-2 3 0,1 1 4 16,-2-1 5-16,-2 1-1 0,1 0-4 0,-2 0 1 0,-1 1-1 15,0-1-2-15,0 0-5 0,-1 1-2 0,0 1-1 0,-1 0-6 0,1 1-9 16,-2 0 0-16,2 0 3 0,0 2-9 0,-1 2-9 0,2-1-4 15,0 0-2-15,0 1-11 0,2 2-10 0,-1 0-18 0,2 0-16 0,1 2-16 0,0 0-17 16,0 0-19-16,0 0-17 0,0 0-11 0,0 0-8 16,2 2-17-16,1 0-23 0,1 0-27 0,0 1-24 0,0 0-33 0,1 1-29 15,2 1-67-15,0-2-78 0,1 1-13 0,1-2 2 0,0 0 19 0,2-1 20 16,1 0 8-16,1-1 6 0,-1-1 21 0,2 0 27 0,-2-1 29 16,0 2 94-16</inkml:trace>
  <inkml:trace contextRef="#ctx0" brushRef="#br0" timeOffset="54690.414">20516 11561 199 0,'0'-6'375'0,"0"0"18"0,0 1 18 0,1-1 9 0,1 1 8 15,-2-1 14-15,0 1 22 0,0 2 7 0,0-1 6 0,0 2-20 0,0-2-23 16,0 2-122-16,0 2-150 0,1-3-41 0,-1 3-5 0,1-1-22 0,-1 1-22 16,0 0-9-16,0 0-1 0,3 1-17 0,0 1-26 0,-1 0-5 15,2 2-2-15,-1 2-9 0,0 0-12 0,-1 2 3 0,1 0 7 0,0 3-2 16,-2 0-8-16,0 2 6 0,-1 0 7 0,2 2-4 0,-2-2-9 15,0 1 5-15,0 1 7 0,-2-1-11 0,2 1-16 0,-1-2-6 0,1-1-4 16,-1 1-25-16,-1-2-31 0,1 0-19 0,0-2-14 0,-1 0-35 0,1-1-41 16,0-1-73-16,-1 0-82 0,1-2-60 0,0 0-51 0,1-5-6 0,-2 4 9 15,2-4 8-15,0 0 5 0,0 0 25 0,0 0 28 16,0 0 18-16,0 0 19 0</inkml:trace>
  <inkml:trace contextRef="#ctx0" brushRef="#br0" timeOffset="54876.6291">20717 11402 180 0,'-1'-4'351'0,"1"-2"4"0,-1 1 2 0,1 2-4 0,-2 0-10 0,1 2-7 16,0-2-7-16,-1 1-14 0,2 2-15 0,-1-1-65 0,1 1-79 15,0 0-163-15,-3 1-190 0,3-1-83 0,0 0-52 0,-4 5-17 0,2-4-8 16,2-1 4-16,-3 5 10 0,0-1 7 0,2-1 7 0,-2 2 14 15,1-2 15-15</inkml:trace>
  <inkml:trace contextRef="#ctx0" brushRef="#br0" timeOffset="55157.8134">20380 11149 160 0,'4'-3'324'0,"0"1"6"0,0 1 5 0,1-2 1 0,-1 3 3 16,2 0 1-16,-2 0 7 0,1 0-2 0,0 0 0 0,1 0-35 0,-1 1-46 16,0 2-91-16,1-1-106 0,-1 1-28 0,0 0-6 0,-1-2-9 15,0 2-7-15,0 0-1 0,-1 2 2 0,0-2-9 0,-2 0-12 16,-1 3-12-16,0 0-12 0,-1 0-22 0,-2 0-25 0,-1 1-34 0,0 4-34 15,-3-2-46-15,-1 3-46 0,-1 0-48 0,0 1-46 0,-3 1-17 0,0-1-9 16,-2 2 4-16,0-1 7 0,-1 2 13 0,0-1 12 0,1 2 18 16,-2 1 18-16</inkml:trace>
  <inkml:trace contextRef="#ctx0" brushRef="#br0" timeOffset="55491.8471">20036 10774 87 0,'3'1'243'0,"-1"4"7"0,1-1 14 0,0 1 2 16,1 1 1-16,1 1 4 0,0 1 8 0,2-1-3 0,1 2-7 16,0 0-68-16,3 2-83 0,1-2-134 0,1 0-149 0,2 0-51 0,1-2-20 15,1 1-13-15,2-1-13 0,1 1-4 0,0-1-1 0,2-1-4 0,0 2-8 16,0-2 4-16,0 3 7 0</inkml:trace>
  <inkml:trace contextRef="#ctx0" brushRef="#br0" timeOffset="56606.9316">21571 11350 157 0,'0'-3'345'0,"0"0"8"0,0-2 2 16,0 2 13-16,-2-1 14 0,1 2 4 0,0-1-2 0,-2 2 9 0,0-1 10 15,1-1-35-15,-1 2-50 0,0 1-89 0,1 0-94 16,-2-2-42-16,-2 2-24 0,2 0 5 0,-1 0 8 0,0 2-8 0,-2-1-17 15,0 4 9-15,1-2 13 0,-1 1-1 0,-1 2-9 0,0 2 11 0,0 1 14 16,-1 0 1-16,-1 3-7 0,1 1 7 0,-2 1 10 0,1 2-3 16,-1 1-3-16,0 1-2 0,2 1 1 0,0 1-8 0,-1-1-11 15,2 0-5-15,2 0-7 0,0-1-8 0,2 0-8 0,2 0-11 0,2-2-7 16,0-2-3-16,2-1-4 0,2-1-10 0,0-1-14 0,3-1-2 0,1-3-2 16,1-1-10-16,3-2-12 0,0-2-15 0,3-1-15 0,0-2-9 0,1-1-10 15,1-3-11-15,-1-1-9 0,1-3-2 0,1 0 5 0,-1-3 0 16,0 0-4-16,-1-3 7 0,-1 1 9 0,0 0 9 0,-3-2 6 15,0 2 22-15,-2-1 28 0,0 1 11 0,-2 1 11 0,0-1 21 0,0 1 24 16,-2 1 5-16,1 0-1 0,-2 1 8 0,1 1 12 0,-1-1 2 0,0 1-1 16,1 1 4-16,-2 1-1 0,0 1-2 0,0 1-4 0,0 0-7 0,0 1-3 15,-2 1-7-15,1 1-11 0,-2 0-8 0,2 1-10 16,-2 1-3-16,-1 1 0 0,0 0-7 0,3 1-8 0,0 1 7 0,-1 2 11 16,0 1 2-16,0 2-2 0,0 1 10 0,-2 4 10 0,0 1 4 0,-2 2 0 15,0 5 12-15,-2 0 12 0,-2 4 3 0,0 2 0 0,-4 2 6 0,1 2 4 16,-3 0-5-16,0 1-10 0,0 2-4 0,-3-2-3 0,1 0-7 15,-1 1-11-15,-1 0-3 0,0-1 1 0,0-1-8 0,0 1-11 16,0-2-5-16,0 0-2 0,0-2-5 0,0 0-9 0,0-2 0 0,0-1 0 16,0-3-3-16,0 0-5 0,1-2 4 0,1-2-1 0,-1-3-4 0,0 1-4 15,2-3-1-15,0-3 4 0,-1 1-2 0,2-3-5 0,0-1 2 0,0-1 3 16,0 0-1-16,2-3-2 0,-1-1 0 0,2-1 1 16,-1 0-1-16,1-2-3 0,0-1 2 0,1 0 4 0,0-2-3 0,1-1-6 15,0-1-5-15,2 0 1 0,0-2-8 0,1 1-9 0,1-2-5 0,2-1-2 16,1-1-8-16,1 0-12 0,0-1-2 0,3-1 1 0,2-1-5 0,0 1-8 15,4-2 4-15,0 1 5 0,2-2 2 0,2 1-3 0,0 0 8 16,4-1 10-16,0 1 3 0,2-1-2 0,3 1 11 0,0 0 15 16,2-1 0-16,0 2-3 0,1-2 6 0,0 1 9 0,0 1-4 0,0 0-7 15,0 1 4-15,-2-1 4 0,0 2-2 0,-2 0-7 0,0 1 5 0,-1 0 7 16,-1 0-3-16,0 1-6 0,-1 2 4 0,-1-1 7 0,-2 0-4 0,2 2-5 16,-4 1 5-16,1 0 10 0,-3-1-1 0,0 2-5 0,-1 0 5 15,-2 2 7-15,0-1-4 0,-1 1-4 0,-1 1 3 0,-2-1 6 16,1 2-3-16,-1-2-1 0,-1 2 4 0,0-2 6 0,1 2-3 0,-1-2-8 15,2-1 8-15,-2 0 8 0,1 1-2 0,0-1-5 0,-1-1 4 0,2-1 7 16,-2 1-2-16,0-2-4 0,0 1 5 0,0-1 7 0,0 1-2 16,-2-1-2-16,1 1 5 0,0 0 7 0,-2 0-1 0,0 1-7 0,1 1 8 15,-2 0 4-15,0 0-2 0,0 2-4 0,-2-1 5 0,1 2 5 16,0-1-2-16,-1 1-8 0,1 1 1 0,1 1 4 0,-1-1-8 0,1 1-8 16,0 0 1-16,-3 1 1 0,0-1-6 0,3 0-9 0,-1 1-2 0,-2 1 5 15,2 1-6-15,-2-1-9 0,2 2 2 0,-2 1 2 0,1-1-2 0,-1 4-7 16,0-1 2-16,1 1 8 0,-1 2-5 0,0 1-5 15,2-1 7-15,0 1 4 0,-1 1-2 0,1-1-5 0,0 1 2 0,1-1 8 16,0 0-6-16,0-1-6 0,0 0-1 0,1 0-1 0,-1-1-10 0,1 1-12 16,1-2-7-16,-1 1-7 0,0-2-19 0,1 0-22 0,0 0-23 0,0 0-23 15,0-1-22-15,0 0-22 0,0 0-34 0,1-1-32 16,-2 0-35-16,2-1-36 0,-2-1-42 0,1 1-44 0,-2-4-64 0,0 0-69 16,0 0-7-16,0 0 11 0,0 0 23 0,0 0 24 0,5-3 21 0,0 0 20 15,-1-2 35-15,0 0 37 0,0-2 38 0,0 0 202 0</inkml:trace>
  <inkml:trace contextRef="#ctx0" brushRef="#br0" timeOffset="56823.4511">22105 11135 0 0,'0'-1'46'0,"0"-4"397"0,0 4 19 0,2-2-6 0,-1 0-11 15,-1 1 1-15,1-1 1 0,1 2-6 0,-2 1-9 0,0 0 0 0,0 0 6 16,0 0-60-16,1 0-78 0,2 3-146 0,-2 0-161 0,0-2-79 16,2 4-52-16,-2 1-63 0,2 0-66 0,-2 0-73 0,2 1-77 15,0 1-14-15,-1 1 4 0,2-2-5 0,-1 4-8 0,1-2 13 0,0 0 16 16,-1 1 13-16,1-1 13 0,-2 2 28 0,2-1 201 0</inkml:trace>
  <inkml:trace contextRef="#ctx0" brushRef="#br0" timeOffset="57374.8921">22528 11491 0 0,'1'-1'226'0,"1"-1"196"0,-2 2 16 15,0-3-3-15,0 1-6 0,-2-1 9 0,2 3 12 0,0-2 6 16,-1 0 3-16,1 2 15 0,0-3 21 0,0 1-75 0,-1-1-102 15,1 1-83-15,-2 0-77 0,1-1-26 0,0 1-9 0,-1-1 4 0,1 1 10 16,-2 0-4-16,-1-1-4 0,2 1-6 0,-2-1-6 0,-2 1-12 0,0 0-18 16,-1-1-16-16,0 1-17 0,-1 1-9 0,-1-1-8 0,0 2-8 0,-1 0-13 15,1 2-2-15,0-1 2 0,-1 0-7 0,1 1-10 16,0 2-1-16,-2 0 7 0,2 0-5 0,-1 2-8 0,1 0 7 0,0 2 5 16,1 0-4-16,-2 0-9 0,2 2 3 0,2 0 8 0,-1 0-8 0,2 2-11 15,-1-1-1-15,2 1 0 0,0 1-12 0,2-1-15 0,0 0-7 0,1-1-8 16,1 1-14-16,1-1-11 0,1-1-17 0,0-2-15 0,2 0-9 15,2 0-5-15,-1-2-14 0,2-2-16 0,1 0-2 0,0-2-1 16,1 0-1-16,2-4-1 0,-2 1 11 0,2-2 17 0,1-2 6 0,-2-1 6 16,2-1 18-16,-1-2 29 0,0 0 2 0,-1-1-2 0,1-1 23 0,-2 0 35 15,-1-1 9-15,0 0 0 0,0 0 24 0,0-1 30 0,-1 1 5 0,0-1-5 16,-2 1 19-16,0 0 26 0,1 1 3 0,-1 0-4 0,-1 1 11 16,0 0 19-16,-1 2-4 0,-1 0-10 0,1 1 6 0,-2 0 11 15,1 0-10-15,-1 3-14 0,0 1-7 0,1-2 1 0,-1 4-16 0,-1-2-20 16,0 3-5-16,0 0-3 0,0 0-11 0,0 0-14 0,0 0-2 0,0 0 1 15,1 3 4-15,1-2-2 0,-1 4 3 0,0 1 3 0,1 2 7 16,-1 2 5-16,-1 2 8 0,0 1 4 0,0 4 7 0,-1 1 10 0,-2 1 1 16,0 2 3-16,1 1 1 0,-2 1 1 0,0 1-8 0,0-1-12 15,0-1-3-15,0 1 0 0,0-2-9 0,0-1-12 0,1-1-8 0,0-1-4 16,2-2-19-16,0-3-23 0,1-1-17 0,1-2-13 0,0-2-24 16,2-2-27-16,0-2-48 0,1-3-51 0,1-1-88 0,2-3-95 0,1-1-80 15,1-4-77-15,2-1-22 0,-1-3-7 0,4-3 11 0,-1-1 13 16,0-1 15-16,1-2 13 0,-2-1 22 0,0 1 23 0,0-1 49 0,-2 1 157 15</inkml:trace>
  <inkml:trace contextRef="#ctx0" brushRef="#br0" timeOffset="57826.1894">22891 11473 45 0,'1'-3'463'0,"0"-1"28"0,1 0 10 16,-1 1 6-16,-1-1 1 0,1 2 7 0,-1 2 5 0,0-3 8 15,0 3 11-15,0 0 2 0,0 0 5 0,0 0-121 0,0 0-158 16,0 0-101-16,0 0-82 0,0 0-24 0,0 0-7 0,0 0-5 0,0 0-2 16,0 0 2-16,0 4 3 0,0 1-6 0,-1 1-6 0,0 1-1 0,-1 1 2 15,1 2-2-15,-2 1-4 0,-1 1 8 0,0 1 9 0,0 1-1 16,0 1-5-16,0 0 0 0,-1 0 3 0,1 0-8 0,-1 1-11 15,-1-2-2-15,1 0 3 0,1-1-8 0,-1 0-8 0,1-2-2 0,0 0 0 16,1-1-18-16,-1-1-24 0,1-1-18 0,2-1-17 0,0-1-29 0,-1-1-32 16,2-1-44-16,0-1-44 0,0 0-56 0,2-1-60 0,-2-2-101 0,0 0-112 15,0 0-37-15,0 0-16 0,6-2 11 0,0-2 17 0,-1 1 17 16,2-2 19-16,-1-2 25 0,1-1 31 0,0 0 43 0,-1 0 47 16</inkml:trace>
  <inkml:trace contextRef="#ctx0" brushRef="#br0" timeOffset="58011.9011">23087 11296 103 0,'-2'-3'488'0,"1"0"20"0,0 0 7 16,-1 0-1-16,2 0-1 0,-1 0-3 0,1 1-6 0,0 2-9 16,0-3-10-16,0 3-8 0,0 0-11 0,0-1-158 0,0 1-206 15,3-2-132-15,-3 2-108 0,0 0-77 0,1-1-62 0,-1 1-94 0,0 0-100 16,0 0-24-16,0 0-4 0,4 1 4 0,-4-1 10 0,4 2 8 0,-4-2 11 15,0 0 23-15,0 0 32 0,-1 6 33 0,-2-3 41 0</inkml:trace>
  <inkml:trace contextRef="#ctx0" brushRef="#br0" timeOffset="58358.8703">22744 10900 0 0,'4'-6'172'0,"0"-2"199"0,0 2 16 16,-1 2 3-16,1-1 0 0,-2 2 13 0,1 0 20 0,1 2 5 0,0-1-1 15,0 2 14-15,3 0 15 0,1 0-88 0,0 2-119 0,2-1-69 0,2 2-54 16,2-1-30-16,0 2-23 0,2 1 1 0,0-1 7 0,2 1-18 16,0 1-24-16,0 1-3 0,-2 1 4 0,0-1-20 0,-2 1-31 15,-2 1-8-15,0 0-2 0,-2-2-23 0,-4 2-28 0,-2 0-6 0,-1 0-1 16,-4 0-29-16,-2 2-33 0,-4-1-35 0,-1-1-34 0,-4 3-48 0,-4-1-54 16,-1 1-52-16,-3 0-53 0,-3 1-15 0,1-1 0 0,-2 0 15 0,-2 2 21 15,1-2 7-15,0 0 8 0,1-2 24 0,1 1 27 0</inkml:trace>
  <inkml:trace contextRef="#ctx0" brushRef="#br0" timeOffset="59876.9066">23763 10766 0 0,'0'-4'172'0,"0"2"149"0,0-1 11 0,0 2 4 0,0 1 4 0,-2-3 10 16,2 3 11-16,-1-3-4 0,1 3-7 0,0 0 17 0,0 0 26 16,0 0-82-16,0 0-116 0,0 0-45 0,0-2-24 0,0 2-17 0,0-1-10 15,0 1 6-15,1-3 9 0,-1 3-9 0,0 0-10 0,3 0 1 0,-2-2 9 16,-1 2-14-16,0 0-17 0,2 0-4 0,-2 0 7 0,0 0-10 15,2-1-14-15,-2 1 4 0,3 0 9 0,0 1-2 0,-1 1-7 16,1-2 6-16,1 1 9 0,-1 1 0 0,1 1-3 0,0-2 3 0,1 4 6 16,0-2 2-16,1 1-1 0,0 2 1 0,1 0-1 0,0 2-2 0,1-1-4 15,0 2-7-15,1 2-10 0,-1-2-2 0,1 1-3 0,1 1-8 0,-1 1-11 16,2 0-2-16,-2 0 1 0,0 0-8 0,1 0-13 16,-2 0 2-16,0 0 8 0,0 0-5 0,0 0-8 0,0 0 5 0,-2 1 9 15,1-1-3-15,-2 2-4 0,2-1 5 0,-2 1 13 0,-1-2-2 0,2 1-3 16,-2 1 7-16,-2-1 11 0,1 1 3 0,0-1-1 0,-2 2 5 0,0-1 10 15,1 1-1-15,-2 0-5 0,0 1 2 0,-2-1 4 0,1 2-7 16,0 1-5-16,-2 0 1 0,-1 0 1 0,1 0-5 0,-1 1-10 16,-1-1-1-16,0 2 0 0,-1-1-7 0,1 1-10 0,0-2-1 0,-2 1 0 15,0 1-6-15,1-2-4 0,-1 1-1 0,-1-1 2 0,1-1-3 0,-1 0-4 16,2 0-1-16,-1-3 4 0,0 1-4 0,1-2-4 0,-1-1 2 16,0 0 2-16,2-1-1 0,-2-2-3 0,2 1 3 0,-2-2 3 0,1 2-1 15,-2-2-4-15,0 1 2 0,-2 0 2 0,1 0 1 0,-2 0-2 16,-1 1 5-16,0-1 5 0,0 1 1 0,-1 1 1 0,0-2 4 0,-1 1 4 15,1 1-2-15,0-2-1 0,-1 1 0 0,1 0 2 0,0-1-1 0,1 1-2 16,-2-1 1-16,2 1 1 0,2-2-2 0,-1 0-5 0,0-1-2 16,2 0-1-16,0-1-3 0,1-1 0 0,1 0-3 0,0-1 2 0,1 0-2 15,0 0-2-15,1-2 4 0,0 0 1 0,-1 1-3 0,1-1-2 16,0 1 1-16,-1-1-1 0,1-1 1 0,0 2-1 0,-1-2-1 0,1 1 2 16,0-1-1-16,-1 2-1 0,1-2 2 0,1 0-1 0,0 0 1 0,0 1-4 15,0-1 2-15,1 0 0 0,-1 0 0 0,2 0 0 0,-1 1 2 16,0-2 1-16,3 0 0 0,-2 1-2 0,2-1 1 0,0 0 2 15,0 0-1-15,0 0 0 0,0 0 0 0,0 0 3 0,0 0-1 0,0 0-1 16,0 0 1-16,0 0-1 0,0 0-1 0,0 0-1 0,0 0-1 0,0 0 1 16,0 0-1-16,0 0 1 0,0 0-2 0,0 0 1 0,0 0-1 0,0 0-1 15,0 0-4-15,0 0-1 0,0 0-7 0,0 0-11 0,0 0-11 16,0 0-8-16,0 0-20 0,0 0-24 0,0 0-29 0,0 0-25 16,0 0-42-16,0 0-48 0,0 0-78 0,0 0-87 0,0 0-112 0,0 0-122 15,0 0-29-15,0 0-2 0,-3-4 5 0,0 1 11 0,-1-1 21 0,0 0 23 16,-1 1 25-16,0-2 28 0,-2 0 44 0,-1 3 47 0</inkml:trace>
  <inkml:trace contextRef="#ctx0" brushRef="#br0" timeOffset="77044.1267">9044 14704 0 0,'0'-5'91'0,"-1"4"104"16,1-4 20-16,-2 2-1 0,2-1-2 0,-1 1 10 0,1 0 16 15,-1-2 4-15,1 2-2 0,0-1-21 0,0 1-33 0,-2 0-30 0,2-2-33 16,-1 2 3-16,1-1 10 0,-1 2-4 0,-1-1-13 0,2 2 4 16,-1-2 6-16,0 1-11 0,1 2-16 0,-2-1 0 0,2 1 3 0,-1 0-10 15,1 0-20-15,0 0-14 0,0 0-10 0,0 0-7 0,0 0-5 16,0 0-9-16,0 0-12 0,0 0-2 0,0 0 4 0,0 0-10 0,0 0-11 16,0 0 4-16,0 0 7 0,0 0-4 0,0 0-12 0,0 0 6 0,0 0 9 15,0 0-1-15,0 0-4 0,0 0 13 0,1 0 13 0,1 1 0 16,-1 1-9-16,0-1 12 0,1 1 15 0,-1 1 0 0,2 0-3 15,-2-2 13-15,0 2 19 0,1 0-4 0,0 2-8 0,0-1 5 0,-1 1 14 16,2-1-13-16,-2 1-19 0,2 1 7 0,-1 0 11 0,1-2-7 0,0 1-12 16,-1-1 3-16,1 1 8 0,0-1-13 0,-1-1-20 0,2 0 5 15,-1 0 13-15,1 0-10 0,0-1-14 0,0 1 7 0,1 0 15 0,-1-3-3 16,2 3-8-16,0 0 7 0,0-2 10 0,0 2-3 0,1-1-5 16,0 2 8-16,1-1 14 0,0 2-1 0,0-2-2 0,0 0 1 0,0 3 4 15,0-2-2-15,0 2-7 0,1 0-2 0,-1 2-7 0,1-1-4 0,-1 2-4 16,2-1-7-16,-2 2-5 0,0-1-7 0,0 2-4 0,0-2-7 15,0 0-7-15,0 0 1 0,0 0 1 0,0-2-3 0,1 2-5 16,-1-1 4-16,1-1-1 0,-1-1 1 0,2 0-4 0,-2 0 1 0,1 0 7 16,-1-1-5-16,0 1-4 0,-1-3 3 0,-1 0 3 0,1 1-1 0,-2-1-7 15,1 2 4-15,-2-4 4 0,0 2-3 0,0-1-5 0,-2 1 4 0,1 0 4 16,-2-3-3-16,1 3-6 0,-2-3 4 0,1 1 7 0,-1-1-5 16,0 0-5-16,1 2 4 0,-1-2 7 0,0 0-5 0,-1 3-2 15,1-3 1-15,-3 1 6 0,2 1-5 0,-2-2-2 0,1 1 1 0,-1 1 6 16,-1-1-3-16,1 1-5 0,1-2 2 0,-1 1 5 0,0 1-2 0,1-1-5 15,2-1 2-15,-3 0 6 0,3 0-4 0,0 0-5 0,-3 2 1 0,3-2 5 16,0 0-1-16,0 0-4 0,0 0 1 0,0 0 4 16,-2 0-2-16,2 0-5 0,0 0 2 0,0 0 4 0,0 0-1 0,0 0-4 15,-2 0 2-15,2 0 5 0,0 0-2 0,0 0-5 0,0 0 1 0,0 0 4 16,-2 1-1-16,2-1-2 0,-2 2-1 0,2-2 5 0,-2 1-3 0,2-1-3 16,-3 2 2-16,3-2 2 0,-1 0-2 0,1 0-5 0,-3 1 3 0,2 1 4 15,1-2-1-15,-2 3-6 0,2-3 5 0,-1 0 2 0,0 1-1 16,1-1-4-16,-2 3 2 0,1-1 4 0,0-1-4 0,-1 1-1 15,1 1 2-15,0-2 2 0,-1 2 1 0,0-1-4 0,-1 2 2 0,0-1 6 16,1 2-4-16,-2-1-7 0,0 1 5 0,0-1 5 0,-2 2-4 0,2-1-2 16,-1 1 2-16,0 0 5 0,-1 0-4 0,0 0-4 0,-1 0 1 15,0 1 4-15,1 1-3 0,-2-1-5 0,0 1 4 0,-2 1 7 16,1 0-2-16,0 0-4 0,-1 0 3 0,1 0 8 0,-2 0-2 0,1 1-6 16,-1-1 6-16,2 2 10 0,-2-2-2 0,0 0-5 0,2 0 4 0,0 0 10 15,-1-1-4-15,1 0-1 0,1 0 6 0,0-1 8 0,0 0-5 0,0 0-8 16,0 0 5-16,1 1 6 0,-1-1-6 0,2 0-9 15,-1 0 3-15,-1 0 6 0,1 2-7 0,1-1-8 0,-2 1 0 0,1-1 4 16,0 0-5-16,1 0-13 0,-1 0 4 0,0-1 7 0,1 0-5 0,0 1-8 16,1-2 2-16,1 0 8 0,0-2-3 0,0 0-9 0,1 0 6 0,1-2 9 15,0 0-1-15,1 1-7 0,1-3 8 0,-1 1 11 0,1-1-4 0,0 0-5 16,0 0 5-16,0 0 7 0,0 0-2 0,0 0-8 16,0 0 5-16,0 0 6 0,0 0-3 0,0 0-9 0,0 0 3 0,0 0 2 15,0 0-8-15,0 0-11 0,0 0-4 0,0 0 0 0,0 0-16 0,0 0-22 16,0 0-14-16,0 0-14 0,0 0-24 0,0 0-27 0,0 0-38 15,1-2-41-15,-1 2-56 0,0 0-60 0,0 0-105 0,0 0-117 0,0 0-32 16,1-4-7-16,1 0 9 0,-2 4 15 0,1-4 17 0,0-1 17 16,-1 5 22-16,2-6 22 0,-1 1 39 0,-1 5 45 0</inkml:trace>
  <inkml:trace contextRef="#ctx0" brushRef="#br0" timeOffset="79079.7111">7004 14461 0 0,'-12'-6'6'0,"1"-2"192"0,1 1 10 15,0-2 5-15,1 0 6 0,0 0-3 0,1 0-3 0,0-2 2 0,0 4 4 16,0-2-36-16,1 0-47 0,0 3-40 0,2 0-37 0,-2 0-22 16,2 0-14-16,0 1-5 0,-1 2-3 0,2 0-12 0,0 2-12 15,0-1 6-15,0 1 9 0,0 1-3 0,0 0-8 0,0 0 7 0,2 0 8 16,-1 1-4-16,0-1-7 0,3 0 5 0,-2 2 11 16,2-2-3-16,-3 0-6 0,3 0 14 0,0 0 16 0,-3 0-2 0,3 0-7 15,0 0 8-15,0 0 8 0,0 0-5 0,-2 0-10 0,0 0 7 16,1-2 8-16,0 1-5 0,-1-2-14 0,1 3 6 0,-2-3 7 15,2 0-10-15,-2 1-16 0,2-1 7 0,-2 2 13 0,1-2-8 16,-2 0-14-16,0 0 4 0,0 0 13 0,-2-2-10 0,1 2-14 16,-2-1 10-16,-1-1 16 0,0 1-5 0,0-1-10 0,-1 1 10 0,0-2 16 15,-1 1-9-15,1 1-18 0,1 1 15 0,0-2 27 16,1 4 1-16,1-4-5 0,0 4 13 0,2-2 22 0,0 0-7 0,2 3-13 16,0-2 4-16,2 2 13 0,0 0-13 0,0 0-18 0,0 0 5 15,0 0 11-15,-1-1-16 0,1 1-22 0,0 0-2 0,0 0 7 16,0 0-13-16,0 0-19 0,0 0 4 0,3 0 7 0,1 0-8 15,0 0-16-15,0 0 8 0,1 0 14 0,0 0-7 0,1 0-11 16,0 0 5-16,1 0 13 0,0 1-8 0,-1 1-12 0,1-2 12 0,1 1 21 16,0 2 3-16,0-1-5 0,1 2 13 0,2-1 13 15,0 2 0-15,1-2-5 0,0 1 8 0,2 2 11 0,1 0-2 0,1 0-6 16,0 0 6-16,3 2 9 0,-1 1-8 0,4-2-13 0,-2 2-3 16,2-1 3-16,1 2-3 0,1-1-4 0,0 2-2 0,1-2 1 15,1 0 1-15,-1 1-1 0,2-1 1 0,-1 2-2 0,2-2-2 16,-1 0-1-16,1 1-1 0,0-2-1 0,1 2-2 0,-1-2-4 15,0 2-4-15,0-1-3 0,0 2-3 0,0-2-1 0,-1 1-7 0,0 1-4 16,-1 1 2-16,1 0 1 0,-2-2-3 0,-1 2-5 16,2 0 1-16,-2 2 5 0,0-2-2 0,0 0-5 0,0 1 1 0,-2 1 5 15,1-1-1-15,0 1-5 0,-1-2 1 0,0 0 5 0,-2 0-3 16,0 0-3-16,0 0 3 0,-2 0 3 0,0-3-1 0,-2 1-7 16,0 1 4-16,0-4 4 0,-2 2-5 0,0-1-2 0,-1 1 1 15,0-2 4-15,-1 1-2 0,0-2-5 0,-1 1 1 0,1 1 8 16,-1 1-4-16,-1-3-5 0,1 3 1 0,0 0 7 0,-1-2-4 0,1 4-4 15,0-4 3-15,-1 4 5 0,0-2-4 0,0 0-2 16,0 1 1-16,-1 1 6 0,2-2-5 0,-2 3-4 0,0-3 2 0,2 1 5 16,-2 1-1-16,2-2-1 0,-2 0-1 0,2 0 7 0,-2-2-4 0,2 1-5 15,-2-2 2-15,2-2 8 0,-2-1-3 0,1 2-4 16,-1-5 4-16,0 1 4 0,1 1-1 0,-2-2-4 0,0 0-1 16,0 0 4-16,0 0-4 0,-2 0-4 0,1 0 2 0,-2 0 7 0,1 0-5 15,-2 0-5-15,0 0 2 0,0 1 4 0,0 1 1 0,0-2 0 16,0 1 3-16,0 1 6 0,0 1-3 0,1-3-3 15,0 3 3-15,2-2 7 0,0 1-2 0,1-1-7 0,0 2 4 0,0-1 5 16,0-2-2-16,1 1-5 0,0-1-2 0,1 2 2 0,0-2-4 16,0 1-8-16,0-1 1 0,1 0 8 0,0 2-6 0,-2-2-4 15,2 0 2-15,-1 0 7 0,1 1-5 0,0 1-6 0,-2-1 1 0,2 1 8 16,-2-1-4-16,2 1-7 0,-2 1 5 0,0-2 6 16,1 2-4-16,-1-1-8 0,0 2 4 0,1-2 10 0,-1 2-7 0,0-2-7 15,-1 2 5-15,0-1 7 0,0 2-5 0,-1-2-4 0,1 0 2 16,-1 1 5-16,1-2-2 0,-2 2-8 0,2-2 4 0,-1 1 8 15,1 0-4-15,0-2-8 0,0 1 4 0,0 1 8 0,0-3-4 16,0 3-8-16,0-2 4 0,0 1 7 0,-1-2-4 0,1 0-4 16,-2 1 3-16,0-1 6 0,0 0-4 0,0 0-8 0,-2 0 4 15,0 0 8-15,-2 0-4 0,-2 0-7 0,3 0 4 0,-3 0 5 16,0 0-2-16,0 0-8 0,0 0 4 0,0 0 8 0,0 0-4 0,0 0-8 16,0 0 6-16,0 0 6 0,-4 0-5 0,0 2-5 0,-1-2 4 15,-1 0 7-15,0 0-4 0,-1 1-7 0,-2-1 2 0,-1 2 7 16,0-2-5-16,-1 0-8 0,-1 1 5 0,0 1 8 0,-1-1-10 15,1-1-13-15,-2 2-6 0,1-2-7 0,0 0-22 0,-1 0-26 16,2 0-26-16,2 0-29 0,-1 0-26 0,0 0-26 0,3-2-35 16,0 1-37-16,3-1-58 0,0 1-70 0,1-2-38 0,1 0-32 15,0 0-3-15,3 3 6 0,-1-5 19 0,1 5 20 0,0-4 32 0,1-2 32 16,-1 6 23-16,2-3 23 0</inkml:trace>
  <inkml:trace contextRef="#ctx0" brushRef="#br0" timeOffset="83517.3476">11407 14456 136 0,'1'-3'254'16,"0"2"8"-16,1-1 11 0,-1-1-1 0,0 2-2 0,1-2-2 0,0 0-2 16,0 1 4-16,-1-1 4 0,2 0-44 0,-2 0-59 0,2 2-60 0,-2-4-62 15,2 4-8-15,-1-2 4 0,1 0-11 0,0 0-13 0,-2 0 5 16,2 0 8-16,-2 0-4 0,2 1-9 0,-2-1 5 0,0 2 4 16,1-2-5-16,-2 3-10 0,1-2 2 0,-1 2 1 0,0 0-3 0,0 0-9 15,0 0 4-15,0 0 7 0,0 0-7 0,0 0-8 0,0 0-1 0,0 0 1 16,0 0-1-16,0 0-5 0,0 0 2 0,0 0 5 0,0 0-1 15,0 0-8-15,0 0 4 0,0 0 7 0,-3 0-5 0,3 0-6 0,-1 2 3 0,1-2 4 16,0 0 1-16,-3 1-4 0,3-1 2 0,0 0 3 16,0 0-1-16,0 0-8 0,0 0 4 0,0 0 7 0,0 0-4 0,0 0-2 15,0 0 1-15,0 0 6 0,0 0-3 0,0 0-5 0,0 0 2 0,0 0 3 16,0 0-1-16,0 0-5 0,0 0 3 0,0 0 6 0,0 0-5 0,0 0-4 16,0 0 2-16,0 0 2 0,0 0-2 0,0 0-4 15,0 0 2-15,0 0 5 0,0 0-2 0,0 0-3 0,0 0 1 0,-1 2 2 16,1-2-1-16,-1 1-1 0,1-1 1 0,-2 2 4 0,2-2-2 0,0 0-7 15,-1 1 5-15,1-1 5 0,0 0-2 0,0 0-8 0,0 0 4 0,0 0 5 16,0 0-1-16,0 0-4 0,0 0 2 0,0 0 2 16,0 0-2-16,0 0-2 0,0 0 2 0,0 0 6 0,0 0-3 0,0 0-3 15,0 0 2-15,0 0 4 0,0 0-2 0,0 0-4 0,0 0 3 0,0 0 5 16,0 0 1-16,0 0 0 0,0 0 1 0,0 0 2 0,0 0 0 0,0 0 0 16,0 0 0-16,0 0 5 0,0 0-1 0,0 0 1 0,0 0-1 15,0 0 1-15,0 0-1 0,0 0-2 0,0 0-2 0,0 0-2 0,0 0 1 16,0 0-1-16,0 0-1 0,0 0-3 0,0 0 0 0,0 0 2 15,0 0-2-15,0 0-3 0,-1-3 1 0,1 3 2 0,0-1-3 0,0 1-1 16,0-3-1-16,0 0 2 0,-2 1-1 0,2-1-2 0,0 0 1 0,0 0 5 16,0 2-3-16,-1-2-1 0,1 0-1 0,-1 1 2 0,1-1-1 15,-2 2-1-15,1-2 1 0,0 0 4 0,-2 3 0 0,0-3-5 16,1 1 1-16,-1 1 4 0,0 1-3 0,-1-2-5 0,0 1 4 0,0-1 4 16,-1 1-2-16,1 1-2 0,-1 0 4 0,-1 0 6 0,1 0 0 0,0-2-3 15,-1 2 3-15,1 0 7 0,0 0-1 0,-1 0-4 0,0 0 2 16,0 2 7-16,1-2-4 0,0 0-7 0,-2 0 3 0,2 1 5 15,-2 1-4-15,2-1-10 0,-2 1 3 0,2-2 3 0,-2 1-6 0,2 1-7 16,-2-1 4-16,2 1 7 0,-2 1-4 0,0 0-10 0,1-2 5 0,-1 2 7 16,0 0-4-16,1 2-8 0,-1-2 5 0,-1 0 11 0,0 3-3 0,0-2-7 15,0 1 4-15,0-1 10 0,0 1-4 0,0 1-6 0,-1 0 6 16,-1 0 11-16,0 0-4 0,0 1-8 0,0 2 7 0,0-1 10 16,0-1-2-16,0 2-10 0,0 0 8 0,0 0 11 0,1 0-5 0,1 0-12 15,0-1 9-15,0 2 10 0,1-2-2 0,2 1-13 0,0 0 7 0,-1 0 11 16,2 0-5-16,2 0-14 0,-1 0 6 0,0 1 13 0,1-1-10 15,0 2-12-15,1-1 8 0,0 1 11 0,-1 1-8 0,1 0-17 16,0 0 4-16,-1 1 16 0,2 1-5 0,-1-2-15 0,1 1 10 0,0 1 14 16,0-1-9-16,0 1-15 0,0-2 11 0,0 0 17 0,0 0-2 0,1 0-14 15,-1 0 15-15,2 0 19 0,0-2-4 0,1 2-12 0,0-1 9 16,1-1 14-16,1 1-4 0,0-1-5 0,2 1 5 0,0-2 14 0,2 1-6 16,0-1-9-16,2 2 2 0,1-2 2 0,0 0-7 0,3 1-12 15,-1-2 0-15,1 1 0 0,1-2-6 0,1 1-10 0,2-2-4 0,0 0-2 16,-1 0-5-16,2-2-8 0,0-1-1 0,2 2-3 0,-2-2 0 0,1 0-4 15,-1-2-2-15,0 2-2 0,0-1 1 0,0-2 2 0,-1 0-2 0,-2 0-1 16,2 0 1-16,-2-2-2 0,-1 1 0 0,0-2-3 16,0 1-2-16,-1-2-2 0,-2 1-2 0,2 0-5 0,-2-3-1 0,-1 1-1 15,0 1-1-15,0-2 1 0,-1 0-4 0,-1-2-4 0,0 2 0 0,-1-1 3 16,0-1 0-16,1-1-1 0,-2 2 5 0,0-2 8 0,-2 0-1 0,1-2-2 16,0 2 6-16,-1-1 6 0,0-1-3 0,-2 2-6 0,0-1 6 15,0-1 10-15,0 1-2 0,0-2-7 0,0 1 5 0,-2-1 6 0,1 0-6 16,0 0-9-16,-1 2 6 0,0-2 8 0,-2 0-5 0,0 1-8 15,-2 1 7-15,1-1 8 0,0 1-5 0,-2 1-11 0,-1 0 6 0,0-2 9 16,0 2-6-16,0 0-9 0,-1 0 7 0,-1-1 8 0,1-1-4 16,0 1-10-16,-1-1 4 0,0 1 5 0,0-2-2 0,0 1-10 0,0 1 5 15,1-1 12-15,0 1-7 0,-1 1-8 0,1 0 3 0,0 3 9 16,1 0-5-16,1 0-8 0,0 3-4 0,1 0-2 0,-1 0-19 0,3 3-23 16,0 0-11-16,0 0-9 0,-1 3-38 0,1 0-44 0,1 1-83 0,0 4-95 15,2-1-65-15,0 2-61 0,1 2-11 0,0-1-4 0,0 1 7 0,0 1 5 16,1-2 17-16,0 1 23 0,1-4 10 0,-1 2 13 15,2-1 37-15,-2-1 292 0</inkml:trace>
  <inkml:trace contextRef="#ctx0" brushRef="#br0" timeOffset="85235.3387">11251 15238 51 0,'-4'-6'94'16,"1"0"1"-16,0 0 1 0,1 0 16 0,-1 3 25 0,2 0-19 0,-2-2-31 15,2 4-3-15,-1-2 6 0,1 0 12 0,0 3 14 0,-1-3 14 16,2 3 16-16,-1-2-2 0,1 2-9 0,0 0-2 0,0 0 1 16,0 0-13-16,0 0-19 0,0 0-3 0,0 0 0 0,0 0-10 0,0 0-13 15,0 0-1-15,0 0 2 0,0 0-14 0,0 0-21 16,0 0 9-16,0-1 21 0,0 1-11 0,0 0-19 0,0 0 9 0,1-3 20 15,-1 0-11-15,0 3-20 0,2-2 11 0,-2 1 21 0,0 1-9 16,1-3-15-16,0 1 11 0,-1 2 19 0,2-1-9 0,-2 1-15 16,0 0 6-16,0 0 15 0,0 0-12 0,0 0-17 0,0 0 5 15,0 0 15-15,0 0-12 0,0 0-22 0,0 0 2 0,0 0 11 16,0 0-10-16,1 1-16 0,2 1 7 0,-2-1 13 0,2 4 4 0,-2-2 2 16,2 1 9-16,-1 2 12 0,1 0 0 0,0 2-6 15,-1 1 6-15,1-2 8 0,1 4-2 0,-1-2-6 0,-1 1 1 0,2-1 4 16,-1 1-5-16,0 1-9 0,1-2-9 0,0 2-8 0,0 0-1 15,0 1 3-15,0 0 0 0,1 0-1 0,0 1 5 0,1 2 10 16,-1-1 4-16,0 2 3 0,1 0 9 0,-1 2 9 0,-1 0 6 0,0 2 3 16,-1-1 7-16,-1 2 13 0,0 1-5 0,-1 1-11 15,-1 0 2-15,0 1 9 0,0 0-4 0,1 1-8 0,-1-1-6 0,2 0-3 16,-2-1-8-16,1-1-10 0,0 1-6 0,1-2-1 16,-1-1-8-16,2-1-11 0,-1-1-2 0,1 0-1 0,0-2-2 0,1-1-10 15,-2 0-5-15,2-2-7 0,0 0-1 0,0-1 0 0,0-1-3 0,0 0-3 16,0 0 0-16,-1-2-3 0,1 0-1 0,-1-1-1 15,-1-1 1-15,1-1-1 0,0 0-2 0,-1 0-1 0,0-1 1 0,-1-1 2 16,0-1-1-16,-1 0-1 0,2 0 1 0,-2 0 3 0,0-3 0 16,1 2-3-16,-1-2 0 0,0 0 0 0,0 0 1 0,0 0 2 15,0 0 2-15,0 2 1 0,0-2 0 0,0 0-2 0,0 0 2 0,0 0-1 16,0 0-2-16,0 0 0 0,0 0 0 0,0 0 1 16,0 0 1-16,-4 0 1 0,1-1-3 0,2 0-2 0,-2 1 1 0,2-1-1 15,1 1 1-15,-3-1-1 0,3 1 1 0,-2-2-1 0,2 2 1 0,0 0-2 16,0 0 0-16,0 0-2 0,0 0 1 0,0 0-1 15,0 0 1-15,0 0-1 0,0 0 1 0,-3 0-1 0,3 0-1 0,0 0-1 16,-1 2 1-16,-1 0 1 0,1-1 1 0,0 2-2 0,1-1 1 16,0-2 2-16,0 4-1 0,0-2-1 0,0 0 1 0,0-2-1 15,0 3 1-15,0-3-4 0,1 2 4 0,-1-2-1 0,0 0 1 0,0 0-1 16,0 0 1-16,0 0-1 0,0 0 1 0,0 0-1 16,0 0 1-16,0 0 2 0,0 0 1 0,0 0-2 0,0 0 0 0,0 3 1 15,0-3-1-15,-1 2-1 0,-1 0 1 0,1 1 1 0,0-1-1 16,-1 1-1-16,1 0 1 0,0 2 1 0,-1 0-1 0,0 0-3 15,0 1 2-15,1 0-1 0,0 0 1 0,1 1-1 0,0 1 1 0,0-1 1 16,0 2 1-16,0-2-1 0,1 1 2 0,0 0 1 0,1 0-2 16,-1-1 1-16,0 0-1 0,1 1 1 0,-1-1-1 0,0 0 1 15,1-1-1-15,-1 0 4 0,0 0-4 0,-1 0-1 0,2-1-1 0,-2 1 1 16,0 0-2-16,0 0 1 0,0 0-1 0,-2 0 1 16,1 0-1-16,0 1 1 0,-1 0-1 0,1 2 1 0,0-1-1 0,-1 0 1 15,0 2-1-15,0-2 4 0,1 2-1 0,0-2 1 0,1 2-1 0,0-2-1 16,0 0 2-16,1-1-2 0,0 0 1 0,1 0 1 15,0-1-1-15,0-1 1 0,0 0-2 0,1 0 0 0,0-1 0 0,-1 0-2 16,1 0 2-16,0-2 0 0,-1 0 2 0,1 1-2 0,-2-1 0 16,2 1 0-16,-2-2-2 0,1 1 1 0,-1-1 1 0,0 2 0 15,1-2 1-15,-2-1 1 0,0 4-1 0,0-2 1 0,0 0-1 0,0 2-2 16,0 0-1-16,0-1 2 0,0 1 2 0,0 1-2 0,-2-1 0 16,2 2 1-16,0-1 1 0,-1 1-1 0,1-1-1 0,-1 0-1 15,1-2-1-15,0 1 1 0,0 0-1 0,0-1 2 0,0 0-1 0,0-3-1 16,0 0-1-16,0 2 0 0,0-2-1 0,0 0-1 0,0 0 1 15,0 0-1-15,0 0 1 0,0 0-2 0,0 2 1 0,0-2 1 16,1 2-2-16,0 0 0 0,-1-2 0 0,2 2 1 0,-2 1 2 0,1-1 0 16,-1 1 2-16,0 0-1 0,0 2 1 0,0 0-1 0,0 1 2 15,-1 0 0-15,-1 1 0 0,1 0 0 0,0 2 2 0,-1-2-1 16,1 1 1-16,0 1-1 0,-1-2 1 0,1 0-2 0,1 0 0 0,-1 0 0 16,1-1 0-16,-2 0 1 0,2-1-1 0,0-1 2 0,0-1-1 15,0 1 1-15,0-4-2 0,0 2-2 0,0-2 2 0,0 0 2 16,0 0-4-16,0 0 1 0,0 3 1 0,0-3-2 0,0 0 2 0,0 2-1 15,0 1 1-15,0-3 0 0,0 2-2 0,2 2 1 0,-2-2-1 0,0 0 2 16,0 2-1-16,0-2-4 0,0 2-5 0,0-2-10 16,0 2-8-16,0-2-10 0,0 1-10 0,0-1-15 0,0-2-16 0,0 4-19 15,0-4-23-15,0 2-23 0,0-2-33 0,0 0-35 0,0 0-44 0,0 0-47 16,0 0-54-16,0 0-56 0,0 0-58 0,0 0-61 16,-3-5-10-16,0 1 11 0,1-1 14 0,-2-1 17 0,0-1 22 0,-3-2 25 15,0 2 31-15,-2 0 37 0,0 0 44 0,-2-2 268 0</inkml:trace>
  <inkml:trace contextRef="#ctx0" brushRef="#br0" timeOffset="85787.0145">11123 15738 0 0,'-6'-1'165'0,"1"0"162"0,1-1 9 16,0 0 0-16,0 1 1 0,0-2 4 0,0 2 4 0,0 0-2 0,1 0-4 15,1 1 2-15,2 0 2 0,-3-1-97 0,3 1-130 0,0 0-55 0,-3 1-28 16,1-1-16-16,2 0-11 0,-3 1 0 0,0 0 1 16,2 0-5-16,-2 1-5 0,2 0 3 0,-2 0 6 0,1 1-5 0,0 0-4 15,0 2 5-15,-1 0 7 0,0 1 4 0,1 0 4 0,-1 2 5 0,-1 2 13 16,0 0 4-16,0 2 3 0,-1 1 7 0,-2 2 11 0,0 1 3 0,1 2 3 15,-4 0 3-15,1 0 8 0,-2 2-1 0,-1 1 1 0,0-1 1 0,-2 3 1 16,-1-1-2-16,-2 2-5 0,-1-2-3 0,1 4-3 0,-2-2-5 16,-1 1-5-16,2-1-5 0,-2 1 0 0,0-1 0 0,1 0-3 0,-1 0-5 15,1-1-4-15,1-2-6 0,0 1-7 0,0 0-4 0,0-1-2 16,2 0-2-16,-1-1-6 0,1 0 0 0,-1 2 0 0,1-2-3 0,0 2-3 16,1-2-2-16,-1 2-2 0,1-2-1 0,2 0-1 0,0-1 0 0,1 0-1 15,1-1-8-15,2-1-11 0,-1-2-14 0,2 1-19 0,2-2-22 16,0 1-22-16,2-1-34 0,2-2-35 0,0 0-38 0,4-1-36 15,-1-1-60-15,3-1-66 0,1-2-45 0,3-2-38 0,2-1-4 0,-1-2 8 16,3-2 13-16,0-2 18 0,0-2 21 0,1-1 25 0,-1-1 32 0,2-1 36 16</inkml:trace>
  <inkml:trace contextRef="#ctx0" brushRef="#br0" timeOffset="86236.5913">11299 16892 13 0,'0'-3'246'0,"0"0"5"0,-2 1-2 0,2 2 7 0,-1-1 11 16,1 1 0-16,-4 1-3 0,-1 0 18 0,1 3 23 0,-2-1-26 16,1 2-44-16,-2 1-43 0,1 1-45 0,-1 2-13 0,0 0-4 15,1 2 8-15,-2 1 9 0,0 3 8 0,0-1 1 0,-2 2 6 0,2 0 3 16,-1 1-3-16,0 2-11 0,-1 1 1 0,1 0-2 0,0 2-2 16,-1-1-2-16,0 3-5 0,-1 0-5 0,0 1 1 0,1 1 4 15,-2 2-8-15,0 2-11 0,0 0-4 0,-2 2 2 16,2 2-6-16,-1 2-9 0,-2 0-10 0,2 2-10 0,-2-1-10 15,-1 2-9-15,2 0-7 0,-2 2-4 0,0-2-11 0,1 0-17 16,-1-3-6-16,1-2-2 0,2-2-23 0,1-2-29 16,1-3-24-16,2-5-24 0,2-1-32 0,1-3-35 15,2-4-52-15,1-2-53 0,0-5-61 0,3-2-58 0,0-5-76 16,0 0-82-16,4-8-23 0,2-4-7 0,-1-3 11 0,2-3 18 16,1-3 23-16,1-4 23 0,0-2 32 0,-1-3 32 15,2 0 52-15,-1-2 189 0</inkml:trace>
  <inkml:trace contextRef="#ctx0" brushRef="#br0" timeOffset="86787.2801">11339 16907 157 0,'-4'-3'360'0,"-2"1"8"0,2 0-1 0,0 0 1 0,0 0-1 0,0 0 1 15,3-1-1-15,1 3 1 0,0 0-2 0,0 0-30 0,3 0-39 16,2 1-101-16,0 1-119 0,3-1-40 0,2 0-14 0,0 1 8 0,2 1 17 16,0 0 11-16,3 1 7 0,0 1 13 0,1 1 11 0,1 0 12 15,2 2 12-15,-1 2 9 0,2 2 9 0,2 1 5 0,-1 1 2 16,0 3 1-16,1 2-2 0,0 2-11 0,0 0-14 0,0 3-7 0,0 2-2 15,0-1-13-15,0 2-11 0,-1-1-11 0,2-1-8 0,-2 1-10 16,2-1-9-16,-2-1-4 0,2 0-4 0,-2-1-8 0,2-2-10 16,-1-2 1-16,1 1 1 0,-2-4-8 0,2 1-8 15,-2-5 2-15,-1 0 4 0,0-2-8 0,0-2-12 16,-1 1-5-16,-2-3-2 0,1 0-14 0,-2-2-17 16,-2 1-10-16,0-1-9 0,-1-2-18 0,-2 1-21 0,-2-2-21 0,-1 1-22 15,-1-2-19-15,-2 1-22 0,-1-1-33 0,-1 0-40 16,-3 0-65-16,0 0-72 0,0 0-41 0,-3-4-32 15,0-1-2-15,-1 1 9 0,-1-2 15 0,0-3 15 0,-2 0 24 16,-1 0 24-16,0-3 18 0,0 1 19 0</inkml:trace>
  <inkml:trace contextRef="#ctx0" brushRef="#br0" timeOffset="87404.7623">11500 15826 0 0,'11'-4'105'0,"1"2"171"0,1-2 6 0,0 0 7 15,2 2 7-15,1 0 4 0,0 2 4 0,1 0-2 0,2 1-2 0,0 2 12 16,1 1 15-16,1 1-81 0,-1 1-110 0,1 0-35 0,-1 1-16 15,0 0-1-15,0 2 3 0,-1-1 0 0,0 0-4 0,-1 1 1 0,1-1 3 16,-2 1-5-16,2-1-5 0,-2-1-1 0,-1 0-2 0,2-1-8 0,-2 0-6 16,-2-1-5-16,2 0-1 0,-1-1-9 0,-2-2-10 0,2 0-4 0,-2 1-1 15,2-2-4-15,-2 0-10 0,1 0-2 0,-1 1-1 0,0-1-4 16,1 0-4-16,-1-1 1 0,0 1 3 0,-1-1-3 0,2 1-5 16,-2 1 2-16,0 0 5 0,0-1-4 0,0 2-5 0,0 0 2 0,0 1 2 0,0-1-9 15,0 1-10-15,-2 1-17 0,2 1-17 0,-1-1-34 0,-2 1-39 16,1 1-67-16,-2-1-74 0,-2 1-65 0,1-1-58 0,0 0-16 0,-2 0-4 15,-1-1-1-15,0-2-3 0,-1 0 9 0,-3-3 9 0,0 0 17 0,0 0 17 16,0 0 34-16,-3-7 310 0</inkml:trace>
  <inkml:trace contextRef="#ctx0" brushRef="#br0" timeOffset="88506.9589">10931 14840 0 0,'0'0'31'0,"0"0"220"0,0 0 8 16,-3 0-2-16,0-1-7 0,-1 1 7 0,2 0 10 0,-2 1-3 0,0 1-6 15,-2-1 13-15,1 2 22 0,0-1-68 0,-2 2-93 0,0 1-30 0,1-2-8 16,-2 3-2-16,0-2-2 0,-2 1 6 0,2-1 9 0,-1 2 3 15,0-1 3-15,-1 1-6 0,1 0-9 0,0 0-2 0,-1-2 2 0,1 1-12 16,0-1-16-16,-1 1-1 0,1 1 2 0,0-2-9 0,-2-1-15 16,2 2 5-16,-2-2 8 0,2 0-14 0,-2-2-22 0,2 2 4 0,-2-1 11 15,2 1-11-15,1-2-19 0,-2 1 7 0,2-2 14 0,2 1-11 0,-1-1-19 16,0 0 7-16,2-1 13 0,0 1-14 0,-1-2-23 0,2 1-2 16,2-2 3-16,-2 1-27 0,1-1-35 0,0 0-20 0,2-1-17 15,0 1-24-15,1-2-27 0,0 1-54 0,1-2-60 0,2 0-57 0,1 0-54 16,1 0-8-16,2-2 8 0,-1-1 8 0,1 2 2 0,1-1 23 0,0-1 27 15,0 2 26-15,0-1 23 0</inkml:trace>
  <inkml:trace contextRef="#ctx0" brushRef="#br0" timeOffset="88906.0566">10936 14590 223 0,'3'-6'267'0,"-2"0"-10"0,2 0-14 0,-2 1 4 15,2 2 11-15,-2-1-6 0,2 2-10 0,-2-1 5 0,2 2 11 16,-3 1-75-16,0 0-99 0,0 0-33 0,0 0-12 0,1 1-4 0,-1-1-1 16,0 0 17-16,0 3 24 0,0-3 2 0,-1 2-4 0,-1 1 8 0,1 0 15 15,-2-2-3-15,1 2-6 0,-2 0 0 0,0 0 0 0,0 0-7 0,0 0-11 16,-2-1-8-16,2 1-5 0,-1 0-4 0,1-2-1 15,0 2-6-15,0-1-7 0,0-2-1 0,1 0 4 0,-1 0-5 0,2 0-12 16,-2 0 7-16,0-2 10 0,0 1-7 0,-2-2-14 0,1 1 2 0,0-1 8 16,-1 0-9-16,1-1-16 0,-2 1 4 0,2 0 10 0,-2-2-8 0,2 1-14 15,-2 1 7-15,2-3 13 0,-2 1-11 0,1 1-17 0,0-1 8 16,0 1 15-16,0-1-6 0,0 2-16 0,0-1 8 0,2-1 14 16,0 1-9-16,0 1-13 0,0-2 4 0,2 4 9 0,0-2-17 0,1 0-25 15,0 1-10-15,1 2-7 0,0 0-17 0,2-3-20 0,1 2-24 0,0 1-24 16,1-2-27-16,1 1-27 0,2-1-53 0,1 1-59 0,0 1-35 15,0-3-27-15,1 1 6 0,-1 1 16 0,1-1 14 0,-1 1 12 0,0 1 15 16,-1 1 14-16,0 1 28 0,-2-2 123 0</inkml:trace>
  <inkml:trace contextRef="#ctx0" brushRef="#br0" timeOffset="89124.8032">10875 14488 0 0,'-3'-5'157'0,"2"2"161"0,-1-1 3 15,0 1 0-15,-1 0 0 0,0-2 2 0,-1 2-1 0,0-1 4 16,0 1 2-16,0 0 2 0,0 0 0 0,0 0-90 0,0-2-115 0,0 2-55 16,0-1-32-16,0 1-5 0,2-2 4 0,-1-1-1 0,0 0-3 15,1 0 5-15,0-1 7 0,1-1-8 0,0 1-7 0,1 1 2 0,0-3 5 16,0 0-11-16,1 3-17 0,0-3 0 0,2 1 7 0,0 1-20 16,-1 1-26-16,1-2-21 0,1 2-23 0,-1 0-32 0,1 0-38 0,-2 2-77 15,2-2-89-15,0 1-34 0,-1 2-17 0,1-1-2 0,-1 1 6 16,-3 3-2-16,5-2-1 0,-5 2 14 0,4-1 17 0,-4 1 25 0,4 1 79 15</inkml:trace>
  <inkml:trace contextRef="#ctx0" brushRef="#br0" timeOffset="89432.8263">11077 14342 37 0,'2'-6'92'0,"-2"2"-8"0,1-1-5 0,0 1 1 0,1 1-1 16,-1-2 11-16,2 2 15 0,-1-1-18 0,2 1-24 0,-1-2 5 0,1 1 11 16,0 1 16-16,-1-2 10 0,1 1 28 0,-2-1 29 0,2 1 5 0,-1-1-5 15,0 1 4-15,1-2 11 0,-2 0-15 0,2 1-24 0,0-1-22 16,0 0-20-16,0 0-39 0,0 0-45 0,0 0 0 0,2-1 10 0,-1 1-13 15,0 0-21-15,-1 0 6 0,2 0 20 0,-1 0-10 0,-1 0-20 16,1 0 7-16,-1 0 10 0,0 0-31 0,0 3-46 0,0 0-37 0,-1-2-34 16,0 4-45-16,-3 1-48 0,4-3-4 0,0 0 4 0,-4 3-6 0,0 0-8 15,0 0 4-15,4 0 10 0,-4 0-2 0,0 0 46 0</inkml:trace>
  <inkml:trace contextRef="#ctx0" brushRef="#br0" timeOffset="89673.4953">11395 14293 0 0,'-2'-9'300'0,"0"0"60"0,-1-3 10 0,0 0-2 0,1-2-8 16,0 1 4-16,1 1 7 0,0 0-7 0,-1 0-13 0,2 0 0 16,2 1 0-16,-1 2-118 0,2-1-157 0,-1 2-55 0,2-1-25 15,0 2-19-15,2-2-16 0,-1 1-1 0,0 1 5 0,2 1-10 0,0-2-13 16,1 2-8-16,0 0-3 0,1 0-11 0,0 0-10 0,1 2-28 0,-1-2-31 15,0 1-47-15,1 2-50 0,-1-1-36 0,0 2-32 0,1-1-8 0,-2 2-2 16,0-1 6-16,-2 1 7 0,0 1 13 0,-1 0 14 0,0 1 13 16,1 1 13-16</inkml:trace>
  <inkml:trace contextRef="#ctx0" brushRef="#br0" timeOffset="89893.9358">11707 14141 196 0,'2'-7'251'0,"2"1"5"15,0-2 10-15,0 1-2 0,0-1-9 0,0 1 7 0,2 1 10 16,0 0-4-16,1-2-7 0,0 1-66 0,-1-1-79 0,2 2-59 0,0-1-48 16,0 1-2-16,0 0 16 0,2 0-11 0,-2 0-21 0,1 1 7 0,0 2 14 15,1-1-21-15,-2-1-30 0,1 4-1 0,-1-2 8 0,0 0-38 16,-1 3-55-16,-1 0-41 0,1 0-43 0,-2 0-28 0,1 3-27 15,-1-2-1-15,0 1 7 0,-1 2-3 0,0-1-8 0,0 2 16 0,0-1 20 16,0 1 5-16,-1 1 215 0</inkml:trace>
  <inkml:trace contextRef="#ctx0" brushRef="#br0" timeOffset="90140.8771">11933 14380 0 0,'0'0'27'0,"0"0"348"0,-2-2 7 0,2-1 11 0,0-1 9 16,0-2-3-16,1 0-6 0,0 0 6 0,1 0 9 0,0 1-4 0,1-1-8 15,1 2-54-15,0-2-68 0,1 1-106 0,1-1-118 0,-1 2-25 0,2-2 4 16,1 1-16-16,0 1-19 0,0-2 0 0,0 1 12 0,1 1-19 16,0 1-28-16,1-2-1 0,-1 2 2 0,0-1-22 0,2 2-26 15,0-1-22-15,-2 2-16 0,2 1-25 0,-1 0-29 0,0 0-42 0,0 1-48 16,1 1-47-16,-2-1-44 0,1 1-7 0,-2 2 4 0,0-1 5 0,0 2 4 15,-2 1 16-15,0 0 18 0,-1 0 25 0,-1 1 26 0</inkml:trace>
  <inkml:trace contextRef="#ctx0" brushRef="#br0" timeOffset="90374.3385">12008 14594 184 0,'0'0'306'0,"0"0"15"0,0 0 15 0,0 0 8 0,3-3 5 15,-2 2 4-15,2-1 1 0,-1 1 13 0,1-1 14 0,0 1-34 0,1-1-47 16,0 1-66-16,0-1-72 0,0 1-26 0,1 1-10 0,-1 0-18 0,1-2-19 16,1 2-2-16,0 0 1 0,1 0-17 0,0 0-26 15,-1 0 0-15,1 0 7 0,1 0-16 0,-1 0-24 0,1 0 3 0,0 0 8 16,0 0-25-16,0 2-35 0,0-2-11 0,-2 0-3 0,2 0-29 0,-1 0-32 16,0 0-35-16,-1 0-30 0,1 0-59 0,-2 0-62 0,1 0-55 0,-1 1-47 15,0 1-22-15,-5-2-7 0,6 3 12 0,-2-2 23 0,-2 4 11 16,0-2 11-16,-2-3 23 0,0 7 23 0</inkml:trace>
  <inkml:trace contextRef="#ctx0" brushRef="#br0" timeOffset="90552.3068">12109 14855 277 0,'-2'2'375'16,"2"-2"8"-16,0 0 10 0,0 0-5 0,-2-3-10 0,2 3 8 0,0 0 7 15,0 0-5-15,0 0-7 0,2-2-33 0,-1 1-40 0,2-1-121 0,-3 2-140 16,4 0-32-16,1 0 1 0,-1 0-14 0,0 0-22 0,1 0 1 15,-1 0 5-15,2 0-20 0,-2 0-32 0,0 2-24 0,0-2-24 16,0 1-41-16,0 1-44 0,-4-2-70 0,2 3-76 0,-2-3-28 0,3 3-16 16,-3-3 7-16,1 6 8 0,-1-6 7 0,-2 6-1 0,-1-2 19 0,0 2 22 15,-1-1 28-15,0 1 187 0</inkml:trace>
  <inkml:trace contextRef="#ctx0" brushRef="#br0" timeOffset="90740.9388">12097 15025 237 0,'2'3'315'16,"-2"-3"3"-16,1 0 1 0,-1 0 1 0,0 0-1 0,4 0 2 0,0 0 0 15,0-2 0-15,0 1 0 0,1-1-49 0,1 1-65 0,0-4-74 16,0 4-76-16,0-4-19 0,1 2-2 0,0-1-5 0,-1 2-4 16,0-2 3-16,0 2 3 0,0-1-4 0,-1 2-8 0,0-1-3 0,-1 1-2 15,0-1-14-15,0 1-19 0,-1 1-14 0,0 1-16 0,-3-1-19 0,1 3-21 16,-1 0-39-16,-1 2-39 0,-2-2-60 0,-1 1-61 0,0 1-29 16,-1 1-17-16,-2 0-4 0,0-2-1 0,1 1 7 0,-2-2 10 0,0 1 13 15,0-1 10-15,0 2 18 0,0-4 120 0</inkml:trace>
  <inkml:trace contextRef="#ctx0" brushRef="#br0" timeOffset="91777.83">11200 14728 57 0,'-3'1'51'0,"2"1"7"0,1-2 16 0,-3 1-17 0,3-1-27 16,-1 2-14-16,1-2-8 0,0 0-7 0,0 0-2 0,0 0-1 15,0 0 2-15,0 0 0 0,0 0 2 0,0 0 7 0,0 0 7 0,0 0 13 16,0 0 11-16,0 0 16 0,0 0 19 0,0 0 15 0,1 0 16 15,-1 0-1-15,0 0-3 0,0 0 14 0,0 0 17 0,2 3-4 0,-2-3-10 16,0 0 4-16,0 0 9 0,0 0-20 0,0 0-25 0,0 0-7 16,0 0-4-16,0 0-23 0,0 3-31 0,0-3 8 0,0 0 21 0,0 0-24 15,0 1-33-15,0-1 12 0,0 3 26 0,0-3-17 0,0 0-27 16,0 2 16-16,1 1 34 0,-1-3-11 0,0 3-26 0,0-3 20 0,1 0 32 16,-1 0-8-16,0 0-20 0,2 3 16 0,-2-3 25 0,0 0-9 0,1 1-20 15,-1-1 13-15,0 0 17 0,0 0-11 0,0 0-23 0,0 0 6 0,0 0 16 16,0 0-10-16,1 2-18 0,-1-2 8 0,0 0 11 0,0 0-1 15,0 0-6-15,3 1 5 0,-3-1 8 0,1 0 4 0,-1 0-2 16,3 2 3-16,0-2 6 0,-1 1 0 0,-2-1-3 0,4 0-2 0,-1 2 1 16,0-2-5-16,-1 0-6 0,1 1-6 0,0 1-8 0,-1-1-4 0,1 1 0 15,-2-2-9-15,2 1-10 0,-2 1-1 0,2-1 2 0,0 1-4 16,-2-2-10-16,2 1 4 0,-3-1 7 0,2 2-8 0,0-1-7 16,-2-1 5-16,2 2 7 0,1-2-3 0,-3 0-5 0,3 0 10 0,-1 1 11 15,1-1-4-15,0 0-6 0,-1 2 6 0,2-2 11 0,-1 0-5 0,1 0-9 16,0 0 6-16,0 0 12 0,1 0-5 0,-1 0-8 0,2 0 1 0,-1-2 9 15,2 2-11-15,-1-1-14 0,1 1 4 0,0 0 9 0,-1-2-9 0,1 2-12 16,1-1 4-16,-1-1 13 0,-1 1-8 0,1 1-15 16,0 0 3-16,-1-2 7 0,2 2-8 0,-1-1-14 0,0-1 0 0,1 1 4 15,-2 1-5-15,1-2-11 0,0 1 3 0,-1-2 7 0,1 3-4 0,0-3-10 16,-1 0 4-16,0 1 6 0,-2-1 0 0,0 2-8 0,0-2 8 16,-2 0 8-16,1 1-5 0,-2-1-5 0,-1 2-4 0,2-2-3 0,-2 3-6 15,-2-3-3-15,1 0-13 0,0 0-16 0,-2 1-2 0,0-1-1 16,-1 2-22-16,2-2-25 0,-2 1-14 0,0 1-9 0,0 1-39 0,-2-2-50 15,2 1-28-15,4 1-21 0,-5-2-3 0,1 1 2 0,4 1 13 0,-5 0 18 16,5 0 4-16,0 0 1 0,0 0 23 0,0 0 142 0</inkml:trace>
  <inkml:trace contextRef="#ctx0" brushRef="#br0" timeOffset="92443.4877">11235 14972 69 0,'0'0'232'0,"-2"-3"-7"0,1 2-10 0,1 1 4 0,-1-2 9 15,1 2-20-15,0 0-28 0,0-3 21 0,0 3 33 0,0 0-40 0,-2-1-64 16,2 1-43-16,0 0-42 0,0 0-28 0,2-3-25 0,-2 3 14 15,0 0 26-15,0 0-16 0,1-2-31 0,-1 2 14 0,3 0 25 0,-3 0-15 16,0 0-26-16,0 0 14 0,2 0 23 0,-2 0-14 0,0 0-24 16,0 0 12-16,3 2 25 0,-3-2-14 0,0 0-26 0,0 0 13 0,0 0 26 15,0 0-12-15,0 0-24 0,0 3 17 0,0-3 28 0,-1 1-5 0,1-1-10 16,0 3 18-16,0-3 29 0,0 0-2 0,0 0-9 0,0 0 16 16,0 0 22-16,0 0-2 0,0 0-9 0,0 0 9 0,0 0 13 0,0 0-4 15,0 0-10-15,0 0-1 0,0 0 1 0,0 0-5 0,0 0-8 16,0 0-4-16,0 0-6 0,0 0-1 0,2-1-2 0,1-1-6 0,0 2-8 15,-1-1 2-15,1 1 3 0,0 0-7 0,1 0-11 0,-2 0 3 0,2 0 6 16,-1 0-9-16,1 0-14 0,-1 0 7 0,1 0 11 0,-2 1-7 0,2-1-13 16,0 2 8-16,0-2 16 0,0 1-8 0,0 1-12 15,0-2 7-15,0 0 14 0,2 1-9 0,-2 1-13 0,1-1 5 0,0-1 16 16,1 2-11-16,-1-2-18 0,0 0 4 0,1 1 14 0,0-1-12 0,0 2-21 16,0-2 9-16,0 0 15 0,0 0-10 0,1-2-20 0,0 2 10 0,-1-1 17 15,2 1-12-15,-1-2-18 0,0-1 5 0,-1 2 11 0,1-1-13 16,0-1-22-16,-1 2 1 0,0-1 7 0,-2 1-14 0,1-2-20 15,-1 3 1-15,-1-2 8 0,-1 1-12 0,1-1-16 0,-3 2-4 0,1-1 5 16,-1 1-7-16,0 0-13 0,0 0-7 0,-1 0-7 0,-2-3-7 0,2 1-8 16,-2 1-46-16,1 1-53 0,2 0-50 0,0 0-47 0,-6-2-8 15,2-1 5-15,2 2 5 0,2 1 8 0,-3-5 7 0,2 2 6 0,1 3 18 16,-2-4 19-16</inkml:trace>
  <inkml:trace contextRef="#ctx0" brushRef="#br0" timeOffset="112963.4151">3117 15940 0 0,'-1'-3'33'0,"1"1"208"0,-1-1 7 0,1 1 5 15,-2 0 11-15,2-1 9 0,-1 1 11 0,1-1-4 0,-1 1-8 16,1-2 19-16,0 2 24 0,0-2-62 0,0 1-83 0,1 0-34 0,0 0-13 15,1-1 0-15,-1 2 3 0,0-2-3 0,1 2-9 0,-1-1-4 0,0 1-4 16,1 0-8-16,-2 2-8 0,1-2-5 0,2 1-1 0,-2 1-12 16,-1 0-13-16,3 0-4 0,-3 0 2 0,2 0-7 0,1 1-10 0,-3-1 1 15,1 2 4-15,1-1-8 0,-1 0-4 0,0 1 0 0,1 0 2 16,-1 0-4-16,0-1-7 0,1 2 2 0,-1-2 2 0,0 1-5 0,-1-2-7 16,2 1 1-16,-2-1 2 0,1 3-4 0,-1-3-6 0,0 0 0 0,0 2 3 15,0-2-4-15,1 3-7 0,-1-1 2 0,2 0 3 0,-2 1-1 0,0-1-2 16,0 2 3-16,1 1 4 0,0-1 1 0,1 2-2 0,-1 0 3 15,2 3 4-15,-1-1 1 0,1 1-4 0,0 0 4 0,1 2 1 16,-2 0-2-16,2 0-2 0,-1-1 1 0,1 2 1 0,0-1 1 0,-1 0-1 16,1 1 1-16,0-1 2 0,0 0-2 0,0-1-1 0,0 0-1 0,-2 0 2 15,2-1 1-15,-1 1 1 0,1-1 5 0,-1 0 3 0,-1-1 3 0,1 1 2 16,0-1 1-16,-1 0 1 0,1 1 1 0,0-1 1 0,-1 2 1 0,1-1 4 16,0 2 2-16,1 1 2 0,-2 0 2 0,2 1 1 0,0 3 0 0,0 0 0 15,0 0-2-15,0 4-5 0,2-1-1 0,-1 1 1 0,0 2-5 16,1 2-5-16,0 0-1 0,1 1 0 0,-2 0-4 0,2 2-4 15,0 0-4-15,-1 1-1 0,1-2-7 0,0 2-4 0,-2-2 0 0,0-1 0 16,1 1 0-16,-1-2-4 0,0 0 1 0,-1-3 3 0,0 1-5 0,0-3-1 16,-1-1 2-16,0 0-1 0,-1-2 1 0,1-2-2 0,0 0 6 0,-1 0 4 15,1-2 7-15,-2 0 5 0,2 0 5 0,-2 0 9 0,1-2 5 0,0 2 7 16,0 0 6-16,0 0 7 0,0 0 5 0,0 0 3 0,0 2 5 0,0-2-1 16,0 1-1-16,-1 1-6 0,2-1-4 0,-2 2-5 0,0-2-6 0,1 1-6 15,0 0-8-15,0 1-2 0,0-2-10 0,0 1-5 0,0-2-7 0,0 0-2 16,-1-2-5-16,2 1-2 0,-2-2-1 0,0 0 2 0,1 0-5 15,-1-3-6-15,0 0-2 0,1 0-1 0,-1-3-4 0,-1 0-7 0,0-3-1 0,0 0 0 16,0 0-7-16,0 0-8 0,0 0-14 0,0 0-13 0,0 0-39 16,0 0-45-16,-1-6-37 0,-2 1-35 0,0-2-32 0,-2-1-28 0,0-2-28 15,-3-1-34-15,0-1-49 0,-2-1-57 0,0 1-52 0,-1 0-53 16,-1-3-5-16,1 1 11 0,1 1 36 0,-1-1 44 0,0 2 40 0,1 0 39 0,0 0 33 16,1 3 31-16</inkml:trace>
  <inkml:trace contextRef="#ctx0" brushRef="#br0" timeOffset="113497.2876">2816 16412 0 0,'-7'-1'16'16,"1"-1"235"-16,-1-2 8 0,0 2 2 0,2-2 3 0,0-1 5 0,-1 2 7 15,1-1-14-15,1 1-20 0,0 0 19 0,0 1 34 0,0-1-47 16,0 1-73-16,1 0-31 0,1-1-16 0,-1 1 2 0,0-1 13 16,2 1 8-16,0 0 11 0,1-1 6 0,0 3 2 0,-2-2 2 0,2 2 4 15,0-3-7-15,0 3-7 0,-1-2-13 0,1 2-16 16,0 0-11-16,0-2-14 0,1-1-12 0,1 1-17 0,0-1-4 0,2 1-1 15,2 0-2-15,2-1-3 0,1 1 3 0,4-2 1 0,2 1-2 16,2-2-2-16,2 0 0 0,4-1 3 0,1-1-3 0,2 0-2 16,4-2-4-16,-1 1-1 0,3-2-11 0,0-1-11 0,3-1-8 0,-1 2-8 15,1-2-12-15,0 1-17 0,-1-1-20 0,0 1-26 0,-1 0-29 16,-2 2-34-16,-1 0-30 0,-2 2-33 0,-2 1-33 0,-2 1-33 16,-2 2-43-16,-2 1-46 0,-2 1-53 0,-1 2-58 0,-4 2-35 0,-1 0-32 15,-2 3 9-15,-2 0 18 0,-3 3 27 0,-2 0 28 0,-3 2 32 16,-3 0 33-16,-1 0 33 0,-3 1 33 0</inkml:trace>
  <inkml:trace contextRef="#ctx0" brushRef="#br0" timeOffset="114498.7187">3677 16362 36 0,'-2'1'382'0,"0"0"5"0,2-1 0 0,0 0-12 0,0 0-16 16,0 0-10-16,0 0-5 0,0 0-7 0,0 0-2 0,0 0 1 0,0 0 3 16,3 2-131-16,-2-1-170 0,2 0-56 0,0-1-23 0,1 1-7 15,0-1-3-15,0 0 14 0,1 0 17 0,0-1 10 0,2 0 4 16,1 0 6-16,0-1 6 0,1 0-5 0,1 0-8 0,0-1-5 0,1 1-5 15,0-1-7-15,-1 1-13 0,0-2-5 0,0 2-6 0,0-2-12 0,-1 2-17 16,0-2-7-16,1 2-3 0,-2-2-10 0,0 1-13 0,-2-2 1 0,2 1 2 16,-1 0 2-16,-2-1-1 0,2-1 4 0,-2 0 6 0,-1 0 7 0,0 0 10 15,0-1 5-15,-1-2 10 0,-2 1 4 0,1-1 1 0,-2 1 8 16,0-2 6-16,0 1 5 0,-2-2 5 0,0 0-1 0,-1-1-3 16,0 0 20-16,1 0 25 0,-1 0 0 0,-1-1-9 0,1 1 4 0,-1 0 8 15,2 1 11-15,-1 0 7 0,0 1 6 0,1 0 3 0,-2 2-2 0,1-1 1 16,0 1 4-16,1 1 7 0,-1 1-14 0,0 0-22 0,1 1 2 0,-1-1 8 15,0 1 7-15,1 0 7 0,-1 0 7 0,0 1 7 0,1-1 7 0,-1 1 11 16,-1 1-1-16,1-1-2 0,1 0 6 0,-2 1 10 0,1 0 5 16,-1 0 3-16,1 0 11 0,1 1 10 0,-2 0-3 0,1-1-6 0,0 2-3 15,1 0-2-15,-1 0-7 0,0-1-9 0,1 2 0 0,-1 0 5 16,3 0-7-16,-4 0-10 0,1 2-4 0,-1-1-4 0,2 1-10 0,-2 1-13 16,0-1-2-16,0 2-2 0,-2 0-7 0,2 2-12 0,-1 2 3 0,1 0 5 15,0 2-2-15,0 2-2 0,1 0 5 0,1 1 11 0,0 1 2 0,1 1-1 16,1 1 11-16,0 1 11 0,1 0 5 0,2 1 2 0,0 1 5 15,-1 0 7-15,2 2-1 0,0-2-5 0,2 1 2 0,-1 1 7 0,0-1-5 16,1 1-6-16,-1-1 3 0,0 2 1 0,1-2-5 0,-1 0-8 16,2 2-6-16,-2-2-3 0,2 2-3 0,-2-2 0 0,2 1 0 0,-1-1 3 15,0 1 0-15,0-2 0 0,1 0-2 0,-2 0 1 0,2-1-2 0,-2 0 0 16,2 0 0-16,-2-1-5 0,1 0 2 0,-1 0 0 0,0-1-4 0,-1 0-5 16,2 1-3-16,-2-2-5 0,0 1-5 0,0-2-5 0,0 2-3 0,0-2 0 15,0 2-5-15,1-2-4 0,-1 1 0 0,0-1 0 0,0 1-3 0,0-2-3 16,0 0 2-16,-1 0 2 0,1-1 1 0,-2-1-4 0,2 1 1 15,-1-2 2-15,0-1-1 0,1 1-1 0,-2-2-1 0,1-1 1 0,0-1-1 16,-1 0-1-16,1-1 2 0,-2 0-1 0,2-1-4 0,-2-1-4 0,1 0-1 16,-1-2 1-16,-1-1-2 0,0 0 0 0,0 0 0 0,1 1 0 15,-1-1 0-15,0 0-2 0,0 0-1 0,2-1 0 0,-2-2-4 0,0 0-4 16,0-2 2-16,0-2 5 0,0-2 1 0,0 0 0 0,0-2 1 0,1-2 2 16,-1 0 0-16,0-2 0 0,1 1 0 0,-1-1 3 0,0 1 0 0,0 0 0 15,2 0 6-15,-2 1 5 0,1 0-1 0,-1 1-2 0,1 0-1 0,-1 0 5 16,2 1-1-16,-1-1-4 0,0 1 1 0,1 2-1 0,-1-2 1 0,2 1-4 15,-2 1 4-15,2-1-1 0,-1 1 1 0,1-1-2 0,0 2 0 0,-1-1 1 16,1 2 1-16,1 0-4 0,-1 0 2 0,1-1 2 0,0 2-1 16,0 0-1-16,0 2 2 0,0-1 2 0,0 0 1 0,0 0-4 0,1 0 1 15,-1 2-1-15,1-2 1 0,-1 1-2 0,0 1 1 0,0-1 4 0,0 2-4 16,0-1 1-16,0 1-1 0,0 1 4 0,-1 1 2 0,1 0 1 16,0 0 1-16,0 0 6 0,0 1 0 0,0 1 0 0,0 1 6 0,1 0 4 15,1 1 1-15,0 1-2 0,1 0 4 0,-2 1 5 0,2 1 0 0,0 1-3 16,-1 1 0-16,0-1 0 0,0 2 0 0,0 0-4 0,-1 1-1 0,0 0 2 15,1 0-3-15,-1 1-4 0,-1-1-1 0,0 1-1 0,0-2-3 0,0 2-3 16,0-1 0-16,-1 0 2 0,-1 0-4 0,1 0-1 0,0-1-3 0,-2 1-1 16,0 0-1-16,1 1-1 0,-1-1 0 0,0 1 2 0,1 0-1 0,-1 1 1 15,0-1-1-15,1 1 1 0,-1 0-2 0,0 2-2 0,1-2 1 16,-1 0 1-16,0 0-5 0,2-1-4 0,-2 0-13 0,1 0-16 0,0-1-23 16,0-1-28-16,0-2-37 0,1-1-39 0,0-1-54 0,-2-1-57 0,2-1-97 15,-3-4-113-15,0 0-35 0,4-3-7 0,0-1 0 0,0-4 5 0,0-1 11 16,1-2 17-16,0-2 23 0,1-3 26 0,-1-1 37 0,0 2 41 15</inkml:trace>
  <inkml:trace contextRef="#ctx0" brushRef="#br0" timeOffset="114832.8088">4455 16874 30 0,'-2'-6'406'0,"1"0"11"0,1 0 5 0,0-1-1 0,0 1 1 0,0 1-1 16,0 1-2-16,-1-1 1 0,1 0 0 0,0 1 0 0,0 1-3 16,0-1-128-16,0 2-161 0,1-2-73 0,-1 2-46 0,1-1-10 0,-1 1-1 15,2 0-2-15,-2-1-2 0,0 3 3 0,1-2 6 0,-1 2 1 0,0 0 1 16,0 0 4-16,0 0 6 0,0 0 0 0,0 0-2 0,0 0 8 0,0 0 8 16,0 0 7-16,1 1 4 0,1 1 10 0,-1 1 8 0,0 0 8 0,1 1 5 15,-1 1 4-15,2 1 3 0,-1 0 4 0,0 1 4 0,0 1 2 0,1 1 2 16,0 0 0-16,-1 1-4 0,1 0-7 0,0 0-10 0,-2 1-4 15,2 0-8-15,-1 0-9 0,0 0-11 0,0-1-5 0,0 1-2 0,0 0-8 16,1 0-10-16,-2-2-1 0,2 1-2 0,0 0-5 0,-2-1-8 0,2 0-11 16,-1 0-12-16,0 0-24 0,0-1-26 0,0-1-31 0,0 0-31 15,1 1-58-15,-2-2-64 0,1 0-94 0,-2 0-104 0,0-6-41 0,0 0-23 16,-2 3-5-16,2-3 1 0,0 0 13 0,0 0 11 0,0 0 25 0,-1-3 22 16,1-2 31-16,0 0 35 0</inkml:trace>
  <inkml:trace contextRef="#ctx0" brushRef="#br0" timeOffset="115616.0698">4845 16832 0 0,'0'0'66'0,"-2"-1"276"0,-1 0 4 0,2 0 4 0,-2 0 2 16,2-1-2-16,-2 1-4 0,2-1 4 0,-1 1 1 0,1-2-2 0,1 3-2 16,0-2-73-16,-1-1-92 0,1 2-80 0,0 1-74 0,-2-2-16 15,1-1 3-15,0 2-4 0,-1 0-5 0,2 1 7 0,-1-1 14 0,1 1 2 16,-1-1 1-16,1 1 7 0,0 0 11 0,0 0-1 0,0 0-2 0,0 0 3 15,0 0 7-15,0 0-4 0,0 0-3 0,0 0 0 0,0 0 3 0,0 0-7 16,0 0-10-16,0 0-4 0,1 2 3 0,0-1-7 0,1 2-10 16,-2-3 2-16,1 1 2 0,2 0-5 0,-3-1-8 0,2 0 2 0,1 1 3 15,0-1-1-15,-1 0-5 0,2 0 3 0,0 0 3 0,0-1-3 0,0 1-5 16,0-1 1-16,2 0 1 0,-1-1-2 0,0 1-5 0,2 0 1 0,0 0 0 16,-1-2-9-16,1 2-11 0,0-1-7 0,1-1-3 0,-2 1-10 0,2 0-13 15,-1-1-5-15,0 1-2 0,-1-1-9 0,1 1-8 0,-2 0-2 0,1-1-1 16,-2 0 1-16,0 0-5 0,0 1 7 0,0-2 11 0,-2 2 5 15,0-2 2-15,-1 1 16 0,0-1 17 0,-1-1 7 0,-1 2 2 0,-2-2 13 16,1 0 17-16,-1 0 8 0,-1 0 6 0,-1 1 11 0,-1 0 13 0,1-1 10 16,0 0 11-16,-2 2 12 0,0-1 18 0,-1 2 3 0,0-1 3 0,0 1 9 15,-1 1 12-15,0 1 5 0,-2 0-5 0,2 0 3 0,-2 1 1 16,2 0-2-16,-1 2-8 0,1-1-9 0,0 2-9 0,1-1-14 0,0 2-11 16,0 1-8-16,1 1-11 0,2 0-10 0,-1 2-10 0,1-1-8 0,1 2-9 15,1 1-6-15,2 1-6 0,0-2-5 0,1 2-7 0,1 0 0 0,0 0 2 16,2 0-2-16,0 0-5 0,1 0 2 0,1 0 2 0,0 0-1 0,2 0-2 15,0-1 2-15,-1 0 4 0,2 0-2 0,0 0-5 0,2-2 4 0,-2 1 2 16,1-1-1-16,0 0-3 0,2-1 2 0,-2-1 2 0,2 2 1 16,-2-2-5-16,1-1 0 0,-1 0 1 0,0 0-7 0,1 0-10 0,-2-1-8 15,0-2-9-15,0 1-15 0,-2 0-20 0,1-1-19 0,0-2-22 16,-2 1-26-16,0-1-29 0,-1 0-38 0,0-1-46 0,-4 0-82 0,4-2-97 0,0-2-34 16,0-1-17-16,0-1 2 0,0 0 13 0,0-2 11 0,2-2 16 15,0-2 23-15,1 0 23 0,0-1 26 0,-1-1 25 0</inkml:trace>
  <inkml:trace contextRef="#ctx0" brushRef="#br0" timeOffset="116533.7182">5223 16075 0 0,'-4'-12'34'15,"0"0"254"-15,0-1 2 0,0 1-2 0,1 0-2 0,-1 0 1 0,1 1-1 16,-1 2-1-16,2-2 2 0,0 1 2 0,0 2 2 15,0 1-66-15,0-1-85 0,0 2-38 0,1 2-27 0,0-1 3 0,-1 1 9 16,1 2 6-16,0 1 1 0,1 1 5 0,0 0 3 0,0 0 2 0,-2-2 1 16,2 2 7-16,0 0 10 0,-2 2-4 0,0-1-5 0,1 1-5 0,1 2-5 15,0 1-2-15,0 1-4 0,1 0 5 0,2 2 3 0,0 0 2 0,-1 3 2 16,2 0 4-16,0 1 4 0,0 1-5 0,2 2-10 0,0 0-10 16,1 1-13-16,0 1-10 0,1 1-9 0,-2 0-9 0,2 1-10 0,0 0-4 15,0 0-1-15,0 0-4 0,0 2-2 0,0-1-3 0,0 1 0 16,2 0 1-16,-1 1 1 0,0 1 4 0,2 1 4 0,0 0 2 0,-1 2 0 15,1-1 2-15,0 3 4 0,-1-1-3 0,0 1-2 0,-1 1-1 0,0-2-1 16,1 2-7-16,-2-1-5 0,-2-2-5 0,1 1-3 0,0-3-6 0,-2-2-5 16,0 0-1-16,1-2 0 0,-2-2-4 0,0-2-2 0,-2-2-2 0,1-2 1 15,0-2-1-15,-1-2 1 0,0-2-1 0,-1 0 4 0,-1-2-1 0,1-2 1 16,-1-2-2-16,0 0 0 0,0 0-3 0,0 0-6 0,0 0-5 16,-4-1-4-16,2-1-4 0,-2-1-7 0,0-1-4 0,0-1-1 0,0-1-11 15,0-1-15-15,0-2-12 0,0 0-12 0,0-1-14 0,0 0-14 0,0 1-17 16,0-2-17-16,1 0-20 0,-1 2-23 0,1-2-35 0,1 1-38 15,-2 2-70-15,1-1-77 0,-1 1-43 0,1 1-32 0,1 1-2 0,-2 0 9 16,1 1 13-16,0 0 14 0,1 3 21 0,2 2 21 0,-4-3 26 0,4 3 28 16</inkml:trace>
  <inkml:trace contextRef="#ctx0" brushRef="#br0" timeOffset="116888.6527">5252 16630 0 0,'-1'-5'361'0,"-2"-1"61"16,2 0 8-16,-1 0 2 0,1-1 3 0,1-1-1 0,1 2-1 16,1 0 2-16,0 2 3 0,2-1-1 0,2 0-2 0,0 1-108 0,2 0-140 15,2-1-76-15,-1 0-57 0,3 0-19 0,0 0-7 0,0 1 1 0,1-2-1 16,2 1 2-16,0 0 0 0,2 0 0 0,-1 0-3 0,3 1 0 0,-1-1 2 16,1 0-7-16,1 1-5 0,1 1-13 0,-1-1-13 0,2 1-25 0,-1-1-28 15,0 0-37-15,1 1-40 0,-1 0-62 0,-2 0-66 0,-1 0-80 16,1 1-83-16,-3 0-23 0,-1-2-8 0,-2 2-2 0,-2-1 2 15,-1 2 7-15,-2 0 8 0,-1 0 23 0,-2-1 26 0,-5 2 35 0,4 3 163 16</inkml:trace>
  <inkml:trace contextRef="#ctx0" brushRef="#br0" timeOffset="117504.0026">4316 16573 168 0,'-5'-5'463'0,"-2"-1"11"0,0 0 5 0,1-1-1 0,2 1-4 16,1 0-13-16,0 0-17 0,1 3-12 0,0-1-11 0,2 2-5 0,0 2-5 15,2-3-153-15,-2 3-195 0,2-1-77 0,0 0-41 0,-2 1-13 0,4-1-2 16,-2 1 1-16,2-2 3 0,0 2 15 0,0-1 18 0,2 1 9 0,-1-1 4 16,0 1-8-16,2 0-13 0,-2 1-20 0,2 0-29 0,-2 2-36 0,1-1-42 15,-1 2-62-15,0 1-68 0,1 1-50 0,0 0-42 0,0 0-14 16,-1-2-7-16,0 2 5 0,1-1 5 0,-2 0 14 0,0 0 17 15,0-2 23-15,0 0 26 0</inkml:trace>
  <inkml:trace contextRef="#ctx0" brushRef="#br0" timeOffset="118034.6936">4580 16492 0 0,'0'0'246'0,"0"0"99"0,0 0 0 0,0 0 1 0,0 0 2 16,0 0-1-16,0 0-4 0,0 0 4 0,0 0 5 0,0 0 5 0,3 0 3 15,-1 0-96-15,-2 0-127 0,4 0-50 0,-1 0-27 0,0 0 0 16,-1-2 9-16,1 2 3 0,0-1 1 0,-1 0 7 0,1 0 7 0,1 0-2 16,0-2-5-16,1 2-4 0,-1-1-2 0,2-1-13 0,-1 1-10 15,0-1-9-15,2 1-4 0,0 0-10 0,-1-2-8 0,1 2-7 0,1-2-1 16,0 0-9-16,0 0-7 0,1-1-5 0,1 0-2 0,-1 0-8 0,0-1-11 16,1 1-6-16,-1-1-3 0,0 0-9 0,1 0-14 0,-1 0-5 0,0 0-5 15,1 0-9-15,-2 0-11 0,0 0-4 0,0 0 0 0,-2 0-1 0,1 0-1 16,0 0 10-16,-2 0 10 0,0 0 4 0,1 0 5 0,-2 0 11 15,0 0 17-15,0 2 8 0,-2-1 9 0,1 1 17 0,-2 1 20 0,1-1 14 16,-1 2 11-16,-1 2 11 0,0 0 16 0,0 0 1 0,0 0-2 16,0 0 5-16,0 0 8 0,0 0 4 0,0 0 4 0,0 0 8 0,0 0 9 15,3 1-4-15,-1 0-8 0,1 1-3 0,0 1-3 0,1 0-9 0,1 2-9 16,0 0-5-16,1 0 1 0,0 1-5 0,1 1-6 0,1 0-6 16,0 0-11-16,0 2-13 0,0-1-16 0,1-1-20 0,-1 2-17 0,2-2-19 15,-1 0-22-15,0-1-22 0,1-1-22 0,-2 0-30 0,-2-2-33 16,2 0-42-16,-1-1-48 0,-2-1-66 0,1 1-73 0,-6-2-20 0,5-2-8 15,0 1 10-15,-1-1 13 0,-1-1 18 0,-3 3 18 0,3-3 21 0,-3 3 22 16,0 0 31-16,-2-6 184 0</inkml:trace>
  <inkml:trace contextRef="#ctx0" brushRef="#br0" timeOffset="118335.8001">4604 15804 0 0,'-1'-8'216'0,"-1"-1"102"15,2 2 0-15,0 1 0 0,0 1 0 0,0 2 0 0,0 3 1 16,0 0-1-16,2 2-3 0,0 2 2 0,1 0 1 0,1 4-111 0,-1 0-144 16,1 2-44-16,-2 2-13 0,1 0-9 0,0 1-3 0,-1 1-13 0,1 2-13 15,0-1-44-15,-2 2-53 0,2 0-72 0,-1 0-81 0,0 0-24 0,0-1-9 16,0 0 0-16,0 0 3 0,0-2-3 0,-1 0-2 0,0-2 2 16,1-1 3-16,-1-1 12 0,-1-2 167 0</inkml:trace>
  <inkml:trace contextRef="#ctx0" brushRef="#br0" timeOffset="119870.9009">6396 16440 0 0,'-3'1'204'0,"3"-1"132"0,0 0 0 0,-2-1 0 0,0 0 4 16,0 0-1-16,2 1-4 0,-2-2 1 0,2 2 3 0,0 0-3 0,0 0-2 15,0 0-98-15,0 0-130 0,0 0-59 0,3 0-41 0,0 0-8 0,1 0 8 16,0 0-4-16,0-1-8 0,1 1 4 0,2-1 7 0,-1 0-5 0,2-2-5 16,0 1 1-16,2-2 2 0,0 1-7 0,1-2-12 0,1 0-1 15,0-1-2-15,0 0-11 0,0 0-16 0,0-1-4 0,0-1-1 16,0-1-10-16,0 0-7 0,-1-1-5 0,1-1-3 0,-2 0-6 0,0-1-6 16,-1-1-2-16,0 0 2 0,-1 0-3 0,-1-2-6 0,-2 0 2 0,1-1 1 15,-2 1-3-15,-2-2 0 0,0-1-6 0,-2 0-5 0,0 0-1 0,-2-1 2 16,0 1 7-16,-1-2 7 0,-1 2 11 0,0 0 14 0,-1 0 25 0,-2 2 27 15,0 0 16-15,1 0 14 0,-2 3 26 0,0 0 23 0,0 1 26 16,0 1 18-16,0 3 21 0,0-1 20 0,0 2 4 0,-2 2-2 16,2 1-1-16,-1 1-3 0,1 1-18 0,-1 1-24 0,1-1-4 0,-2 2-1 15,2 2-14-15,0-1-19 0,2 1-8 0,-1 1-5 0,0-1-11 0,2 0-13 16,1 1 3-16,0-1 6 0,0 2-1 0,1-2-2 0,2 2 10 0,0-1 17 16,-1 2 8-16,2 1 4 0,0 0 7 0,0 1 8 0,2 2 3 0,-1 0 0 15,0 3 3-15,1 0 5 0,-1 3 2 0,0-1-1 0,1 2 8 0,-1 1 8 16,2 1-2-16,-2 0-8 0,2 1-2 0,-1 1 1 0,1 1-4 15,1-1-1-15,-1 2-1 0,1 0-1 0,0 0-4 0,0 1-4 16,0-2-7-16,1 2-4 0,0 0-7 0,1 0-8 0,-1 1-9 0,2-1-6 16,-2 2-5-16,2-1-5 0,-1 2-5 0,1-1-9 0,0 2-2 0,-1 0-1 15,1 0-1-15,0-1-5 0,-2 1 0 0,0-1 3 0,1-1-2 0,-1-1-1 16,0-1 5-16,-1 1 2 0,0-2-2 0,0-1-5 0,-1 1 3 0,1-2 1 16,-1-1-1-16,-2 1-3 0,2-2 0 0,-2 0 5 0,-1-3-5 0,1 1-2 15,-1-2-1-15,-1-1 0 0,0-1-3 0,-1-1-3 0,1-1 2 0,-2-2 1 16,1-2-2-16,-1 0-2 0,-1-1 2 0,0-1 2 0,0-2-3 15,0-1-3-15,-1-1 0 0,-1 0 2 0,0-1-1 0,-1-1-2 0,0-2-5 16,-1-1-3-16,0-2-9 0,0-1-14 0,0-2-5 0,0-2-5 16,0-1-3-16,0-3-3 0,0 1 0 0,2-3 3 0,-2-2-2 0,1 1-1 15,2 0 2-15,-1-1 1 0,1 0 1 0,1 2 5 0,1 0 9 0,1 2 14 16,-1-1 4-16,2 2 6 0,1 2 3 0,0 1 1 0,0 0 1 0,1 3-1 16,0-1 1-16,2 2-1 0,0-1 2 0,1 1-1 0,1-1 1 0,0 2-2 15,1-1 1-15,0 1-1 0,2-1 1 0,0 1-1 0,0 0 1 16,2 1-1-16,-1 0 1 0,0 0-4 0,2 0 4 0,0 1-2 0,-1 0 0 0,2 1-2 15,-1 0 2-15,1 2 0 0,1-1 2 0,-1 1-1 0,0 2 1 16,0 0-1-16,2 1 1 0,-2 1-1 0,0 2 4 0,-2 0-1 16,1 2-1-16,0 0 2 0,-1 1-2 0,0 1 1 0,-1 2 2 0,0-1-1 15,-1 2-1-15,-1 1 1 0,0 0-1 0,-1 0 1 0,0 1-1 0,-2 2 2 16,0-2-1-16,-3 1-1 0,0 2 1 0,-1-2-1 0,0 2 1 0,-2-2-1 16,-1 1-2-16,-1-1 1 0,0 1-2 0,-3-2 2 0,1 0 0 0,-1 0 2 15,-1 0-2-15,-1-1-2 0,-1-1 1 0,1 1-1 0,0-2 5 0,-2-1 6 16,0 1 6-16,1-2 6 0,-1 0 8 0,0-1 8 0,1 0 5 0,-1-1 6 15,2-1 6-15,1 0 6 0,1-2 6 0,0 1 3 0,2-2 3 0,1-1 2 16,1 1-4-16,2-1-4 0,1-1-4 0,0 0-7 0,0 0-7 0,0 0-10 16,3-3-5-16,1 2-3 0,1-1-9 0,0-1-9 0,3 1-3 15,0-2 0-15,2 1-8 0,0-2-5 0,1 0-8 0,1 0-11 16,0-1-17-16,0 0-16 0,1 0-17 0,-1 0-20 0,0 0-24 0,-1 0-27 16,0 0-29-16,-1 2-29 0,0-1-41 0,-1 1-44 0,-1 1-58 0,-1 0-64 15,-1 1-46-15,1 1-41 0,0-1-1 0,-2 2 13 0,2 0 16 0,-2 2 18 16,2-1 25-16,-2 1 25 0,0 1 29 0,1-1 32 0</inkml:trace>
  <inkml:trace contextRef="#ctx0" brushRef="#br0" timeOffset="120370.7516">7113 16889 43 0,'-2'-5'338'0,"0"1"-10"0,1 0-14 16,1 0-14-16,-1 0-14 0,1 1-7 0,-2-1-6 0,2 4-12 0,2-2-15 16,-1 1 6-16,0-1 12 0,2 2-117 0,0-1-153 0,1 1-45 0,-2 0-16 15,2 0 8-15,-1-1 19 0,0 1 11 0,1 0 13 0,-2 0 8 0,1 0 10 16,0 0-4-16,-1 0-4 0,1 0 5 0,1 0 4 0,-1 0-2 0,1-1-2 16,-2 1-1-16,1-1 4 0,0-2-4 0,-1 1-1 0,0-1-4 0,0 0-2 15,0-2-6-15,-2 0-3 0,1-1 1 0,-1 0 7 0,0-1-2 16,0 0-6-16,0 0 1 0,-1-2 4 0,-1 0-4 0,1-1-1 15,0 0 2-15,-2 1 4 0,2-2 1 0,-2 0 5 0,0 0 5 0,1 1 5 16,-1-1 2-16,0 0-1 0,1 1 10 0,-1 1 12 0,-1-1 6 0,0 2 4 16,-1-1 13-16,-1 2 13 0,1 1 6 0,0 0 4 0,-1 1 11 0,0 1 14 15,0 0 2-15,0 2-1 0,0-1 8 0,0 1 10 0,-1 1-2 0,2-1-5 16,-2 2-1-16,0 0 1 0,1 2-8 0,-1 0-12 0,0 0 0 0,1 2 6 16,-2 1-2-16,1 0-4 0,-1 1 5 0,1 1 4 0,1 1-5 0,-1 1-7 15,2 0-1-15,-1 2-2 0,1 0 0 0,1 0 0 0,0 1-2 0,1 1 1 16,2 0-7-16,0 1-7 0,-1 1-9 0,2-1-9 0,0 2-6 15,2-1-6-15,0 1-6 0,2 0-6 0,0-1-3 0,0 1-4 0,2-1-4 16,0 1-8-16,1 0-1 0,0-1 1 0,-1 0-2 0,1 0-5 16,1 0 1-16,-1-2 1 0,-1 1-3 0,1-2-3 0,0 1-6 0,-1-2-3 15,1 0-14-15,0-1-13 0,-2-2-13 0,0 0-17 0,1-2-15 0,-1 0-18 16,0-1-21-16,1-2-21 0,-1-1-32 0,0-1-34 0,2-1-58 0,0-1-67 16,-1-1-61-16,2-2-57 0,0-3-10 0,2-2 7 0,0 0 13 0,1-3 16 15,1 0 16-15,-1-1 15 0,-1-2 21 0,1 2 25 0,-2-1 29 0,1 0 269 16</inkml:trace>
  <inkml:trace contextRef="#ctx0" brushRef="#br0" timeOffset="120921.9254">6912 16393 100 0,'-1'-3'443'0,"-2"0"13"0,2 1 3 16,-1-1-3-16,1 0-6 0,0 0-8 0,1 3-8 0,0 0-5 0,0 0-2 16,1-2-1-16,-1 2-1 0,3 0-139 0,1 0-178 0,-2 0-78 0,2 0-46 15,0 1-17-15,0-1-5 0,2 0-2 0,-1 0-2 0,2 0 3 16,-1-1 4-16,1 0-4 0,1-2-7 0,0 0-5 0,1-1-6 0,2-1-9 15,0 1-11-15,-1-2-2 0,2-2-7 0,0 0-7 0,0 0-7 0,0-1 4 16,0 1 7-16,0-2 4 0,-1 2 1 0,0-2 10 0,-1 2 16 16,0-1 2-16,-2 1 5 0,-2 0 14 0,1 0 13 0,-2 1 9 0,-1 1 9 15,0 0 18-15,0 1 21 0,-1 1 7 0,0 0 10 0,-1 0 11 0,0 2 16 16,-1 0 2-16,-1 2 4 0,0 0 4 0,0 0 9 0,0 0-5 0,0 0-4 16,0 0-3-16,0 0 0 0,0 0-9 0,3 0-12 0,-1 1-4 15,1 1-5-15,0 2-14 0,-1-1-13 0,1 1-6 0,1 1-3 16,0 1-6-16,1 0-6 0,-1 0 0 0,2 1-1 0,-1 0-11 0,0 2-15 15,1-1-18-15,-1 0-18 0,-1 1-36 0,1-1-39 0,-1 2-59 0,0-2-65 16,0 1-68-16,0-1-69 0,-1-1-18 0,0-1-3 0,-1-1-3 0,1-1 0 16,0-1 9-16,-3-3 10 0,0 0 19 0,5 0 19 0,-5 0 33 0,7-1 261 15</inkml:trace>
  <inkml:trace contextRef="#ctx0" brushRef="#br0" timeOffset="121094.6056">7453 15852 93 0,'2'-5'471'0,"-2"0"18"16,-2 1 1-16,1-1-8 0,0 1-11 0,-1 1-18 0,1 0-18 0,0 1-18 15,1 2-18-15,0 0-20 0,0 3-22 0,-2 2-181 0,2 1-226 16,-1 3-190-16,0 0-175 0,-1 2-56 0,1 1-15 0,1 0 4 0,0 2 14 16,0 2 15-16,1 1 18 0,1 0 18 0,-1-1 17 0,2 4 22 0,-1-1 21 15</inkml:trace>
  <inkml:trace contextRef="#ctx0" brushRef="#br0" timeOffset="123640.9502">7788 15862 156 0,'-3'-4'328'0,"1"0"11"0,0 2 6 0,1 0 2 0,0-1-4 15,-1 2 1-15,2 1 1 0,0 0 1 0,-1-1 4 0,1 1-34 0,0 0-43 16,0 0-81-16,0 0-93 0,0 0-24 0,0 0-4 0,0 2-2 0,0 1-2 16,1 0 11-16,1 1 12 0,-1 1 6 0,0 1 2 0,2 1 5 15,0 0 5-15,-1 3-1 0,2-1-4 0,0 3-1 0,2 1 2 0,-1 1-8 16,0 1-8-16,1 2-4 0,0 2-3 0,0 0-6 0,0 3-6 15,0 0-3-15,0 2 0 0,1 1-3 0,-2 0-4 0,1 1-4 0,-1 1-5 16,0-1-4-16,-1 2-1 0,-1-2-4 0,0 2-5 0,-1-1 1 0,1 2 1 16,0 0-4-16,-1 1-2 0,0 1-2 0,0 2-3 0,0-1-5 0,-1 0-1 15,0 1-1-15,1-1-2 0,-1 1-3 0,0-2-5 0,1-2 1 0,-2-1 1 16,1-1 0-16,-1-1-6 0,0-2 0 0,-1 0-2 0,1-2-2 16,-2-2-2-16,1-1 1 0,0-1 2 0,-1-1-1 0,1-1-2 0,0-2 1 15,-1-1 4-15,1-1-4 0,0-1-2 0,-2-1-1 0,2-2 4 0,-2-1-1 16,2-1-2-16,-2 0 1 0,2-1 3 0,-2 0-2 0,0-1-2 0,2-2-1 15,-2 0 4-15,1 0-4 0,-1-1-5 0,0-1-4 0,1 0-2 16,-1-1-14-16,-1-1-17 0,-1 0-11 0,1-2-8 0,-2 0-14 0,1-2-14 16,-2-2-10-16,2-1-7 0,-2-2-7 0,1-1-13 0,-1-1-8 0,0-2-8 15,1-1 0-15,-2-1 0 0,1-1 10 0,-1-1 11 0,1-1 17 0,-1 1 16 16,2 1 18-16,-1-1 22 0,2 2 20 0,-1 0 18 0,2 2 21 0,0 0 21 16,2 2 14-16,-1 1 14 0,0 1 7 0,2 2 2 0,0-1 7 0,1 2 2 15,0 1-2-15,1-1-5 0,2 1-9 0,-1 1-9 0,4-1-6 0,-1 1-11 16,3 0-11-16,1-1-10 0,3 1-4 0,2 0-4 0,0-1 1 15,2 1 0-15,3-2-3 0,2 2-2 0,1 0-4 0,0 0-3 0,2 0-10 16,2 0-11-16,-1 0-14 0,2 0-10 0,-2 0-18 0,2 0-21 0,-2 0-21 16,-1 0-18-16,0 0-27 0,-1 0-25 0,-3 2-26 0,0 0-26 15,-3-1-17-15,-1 2-19 0,-1-1-4 0,-3 0 2 0,-2 0-1 0,-2 0 1 16,0-1 16-16,-2-1 18 0,-1 0 22 0,-2-1 25 0,-1 0 25 0,0-2 27 16,-2 0 40-16,-2-3 43 0,0 0 52 0,-1-1 54 0,-1-1 25 0,0-1 16 15,0-1 25-15,-1 1 27 0,-1-2 18 0,0-1 15 0,-1 0 13 16,0 0 14-16,1-1 8 0,-1-1 5 0,-1 1-2 0,1 1-4 15,1-1-20-15,-1 1-29 0,2 1-8 0,-1 0 2 0,1 2-15 0,1 0-19 16,0 3-14-16,0 0-9 0,1 3-15 0,1 0-18 0,-1 2-11 0,0 2-7 16,1 1-12-16,0 0-13 0,1 2-8 0,1 2-3 0,0 0-6 0,0 0-6 15,0 0 6-15,1 3 7 0,1 2 8 0,-1 1 5 0,2 2 10 0,-2 3 10 16,2 1 7-16,-2 4 4 0,0 2 7 0,1 2 10 0,-1 2 2 16,0 3 2-16,1 1 3 0,-2 2 3 0,0 1 0 0,0 1-4 15,0 1-7-15,0-1-7 0,0 1-4 0,1-1-8 0,0 0-6 0,-1 0-8 16,2-1-2-16,-1 0-8 0,2-3-3 0,-2 1-5 0,2-3-2 0,-2 0-4 15,2-3-2-15,-2 1-5 0,2-2 0 0,-2-1 0 0,2-1-3 0,-2-1-5 16,2 0 1-16,-1-3-1 0,1 1 1 0,0-2-4 0,-1-2 4 0,2 0-1 16,-1-3 1-16,1 0-4 0,0-2 1 0,-1 0 1 0,1-2-2 0,-2 0-4 15,2-2 3-15,-1-1 3 0,1-1-1 0,0-1-4 0,0 0 2 16,0-3 2-16,0 1-2 0,1-2-3 0,-1-1 0 0,2-1 4 0,-1-2-2 16,0 1-4-16,-1-2-1 0,2-1 0 0,-1 1-3 0,-1-1-7 0,1-1-4 15,-1-1 1-15,2-1-7 0,-2 1-2 0,1-1-1 0,-1-1-1 0,1 1-1 16,1-2-1-16,0 2 1 0,1-2 4 0,0 2 3 0,-1-2 4 15,2 2 4-15,-1 0 7 0,1 0 1 0,-1 2 4 0,-1 2 2 0,0 0 5 16,-1 3 2-16,0 1-1 0,-1 1 1 0,-1 1 2 0,0 2 2 0,-3 2 0 16,0 0 3-16,1 2 2 0,-1 3 2 0,0 1 7 0,0 3 1 0,-1 1 1 15,-2 2 2-15,0 2 0 0,1 2 3 0,-1 2 3 0,0 2 0 0,1 1 0 16,-1 1-1-16,0 2-2 0,2 0-3 0,0 0-5 0,-1 1-2 16,4 0-8-16,-1-1-3 0,2 0-8 0,-1-2-7 0,4-1-10 0,-1-3-11 15,0 0-12-15,2-3-15 0,1-3-15 0,0-1-15 0,0-4-15 0,0-1-17 16,0-3-17-16,0 0-19 0,0-3-17 0,0-1-8 0,0-2-5 15,-1 0 1-15,1-2 2 0,-2-1 7 0,0-1 8 0,0-2 16 0,0 0 16 16,-1-1 16-16,-1-1 16 0,0-1 22 0,0 1 22 0,-1-1 29 0,-1 0 29 16,1 0 23-16,-2-1 26 0,2 1 17 0,0-1 13 0,-2 1 16 0,2-1 14 15,-2 1 9-15,0 0 6 0,1 1 9 0,-1-1 12 0,0 1 8 0,1 2 2 16,-2-1 2-16,1 0 2 0,-1 3-7 0,0 0-4 0,0 1-7 0,0 0-8 16,0 2-11-16,0 1-10 0,0-1-10 0,0 4-10 0,0 0-10 0,0 0-12 15,0 0-10-15,0 0-14 0,0 0-8 0,0 0-10 0,3 3-9 0,-2-1-9 16,2 2-3-16,-2 0 0 0,0 2-3 0,1 2-1 0,0 0-1 15,0 2 4-15,-1-1-1 0,0 3-2 0,2 0 1 0,-2 0 3 0,2 3-5 16,-2-1-1-16,2 0 2 0,0 1-1 0,-1 0 1 0,1 2-2 0,1-1 1 16,-1-1 1-16,1 1-2 0,0-3-5 0,0 0-1 0,1-1 2 15,0-1-8-15,1-2-8 0,-1-1-7 0,2-2-6 0,-1-1-7 0,1-2-8 16,1-1-9-16,0-2-9 0,0-2-9 0,1 0-9 0,1-2-6 0,-1 0-9 16,-1-2-5-16,1-2-4 0,-1 0-3 0,0-2-1 0,0 1 4 0,0-2 6 15,0 0 4-15,-1-1 7 0,-2-1 7 0,1 1 12 0,-1-1 3 0,-1 0 3 16,0-1 10-16,-1 1 13 0,-1 0 8 0,1 0 7 0,-2 0 17 0,1 1 22 15,-1 0 10-15,0 1 9 0,-1 1 13 0,0 1 13 0,-1 1 4 0,0 2 0 16,-1 2 7-16,1 0 10 0,-2 2-2 0,1-1-2 0,-1 2 1 16,0 1-1-16,1 1-4 0,-1 0-9 0,-1 2-4 0,1 0-5 0,-1 1-8 0,0 2-8 15,2 0-4-15,-2 1 1 0,1 2-2 0,0 0-3 0,2 2-2 16,0 0 2-16,-1 0-1 0,2 1-5 0,2 0-5 0,-1 1-7 16,2-1-18-16,1 0-19 0,0 0-23 0,0 0-23 0,1-3-28 0,2 1-27 15,1-2-24-15,0 0-22 0,1-2-37 0,0-3-35 0,1 0-53 0,0-3-56 16,2-2-41-16,0-1-40 0,0-2-1 0,2-1 14 0,-2-1 17 0,0-2 22 15,-2 0 26-15,1-1 28 0,0 1 23 0,-1-1 23 0</inkml:trace>
  <inkml:trace contextRef="#ctx0" brushRef="#br0" timeOffset="123991.6685">9139 16709 0 0,'1'-7'76'0,"-1"-1"307"0,-1 2 19 0,-2 0 12 0,-1 3 10 16,-1-1 13-16,-2 2 13 0,0-1 10 0,1 2 11 0,-2 1 11 16,0 0 7-16,1 1-63 0,0 2-86 0,1-1-88 0,-1 1-90 0,0 0-34 15,1 1-17-15,0 1-12 0,1-1-11 0,0 2-11 0,1 0-11 16,1 2-11-16,2-1-14 0,-1 0-7 0,2 1-7 0,0 0-9 0,3 0-7 15,0 0-8-15,-1 1-8 0,2-1-13 0,2 1-13 0,-1-1-13 0,2 0-11 16,-1 1-14-16,1-2-15 0,1-1-12 0,-1 0-9 0,1 0-8 0,-2-1-4 16,1-2-4-16,0 0-2 0,-1-1 4 0,1-2 5 0,0 0 8 0,-1-1 8 15,0-1 11-15,0-2 18 0,0 0 9 0,-1 0 9 0,0-2 12 0,1 0 14 16,-1 0 2-16,0-2-1 0,-1 1 6 0,2 0 9 0,-1-1-3 16,-1-1-3-16,1 0 5 0,-1-1 7 0,0 0-3 0,0 1 0 0,0 0 3 15,0 0 7-15,-1 0 4 0,0 2 2 0,-1-1 13 0,1 1 14 0,-2 1 8 16,1 0 9-16,-1 1 12 0,0 0 12 0,-1 1 6 0,0 2 5 15,0 2 4-15,-1-2 4 0,1 2 5 0,-1-2 0 0,1 2 0 0,-3 2 0 16,2-1-1-16,-1 0-5 0,1 1-6 0,0 2-11 0,-1 1-5 0,1 0-8 16,0 1-9-16,1 1-9 0,-2 0-3 0,2 1-5 0,0 2-5 0,0-2-5 15,2 2-5-15,-1 0-2 0,0 0-11 0,1 0-11 0,-1 1-10 0,0-2-7 16,2 2-19-16,-2-1-16 0,2 1-22 0,0-2-22 0,-1 1-29 0,1-1-34 16,0 1-43-16,1-2-46 0,-2 1-71 0,2-1-78 0,-1-1-50 0,1-1-44 15,-1-1-8-15,1-2 4 0,0-2 13 0,1 0 14 0,0-2 22 0,2-3 23 16,0 1 32-16,-1-3 30 0</inkml:trace>
  <inkml:trace contextRef="#ctx0" brushRef="#br0" timeOffset="124257.5947">9628 16213 517 0,'0'-5'542'0,"0"2"1"0,1-1 0 15,-1 1 0-15,0-1 0 0,0 4-2 0,0 0-2 0,0 0-1 16,2 5 2-16,-1 1-22 0,0 1-32 0,1 3-176 0,-1 2-221 15,0 0-68-15,1 2-24 0,-1 0-5 0,2 3 4 0,-2 0-1 0,2 2-2 16,-1 0 2-16,1 3 5 0,0 2-1 0,-2 1-5 0,0 2 4 0,1 1 4 16,-2 1-4-16,1 1-5 0,-1 0-16 0,-1 1-17 0,1-1-8 0,-2-1-3 15,1-1 1-15,0-2 2 0,-1-2-3 0,1-1 0 0,-2-3 0 0,2-3 3 16,-2-1-1-16,2-3-5 0,0-2 1 0,-2-3 4 0,2-1 4 0,-1-2 4 16,1-1-20-16,0-3-29 0,1-1-41 0,-4-1-43 0,1-3-70 0,-1 1-77 15,0-3-72-15,0-3-65 0,-1-2-20 0,1-1-4 0,-2-2-1 16,1-2 2-16,-2 0 10 0,1-2 15 0,-2-2 27 0,0 0 31 0,-2 1 41 15,1-2 251-15</inkml:trace>
  <inkml:trace contextRef="#ctx0" brushRef="#br0" timeOffset="124593.1335">9079 16429 132 0,'-4'-3'466'0,"0"-1"19"0,0-1 7 16,0-1 1-16,1 0-1 0,2 1 0 0,-1 1 2 0,1 1 1 0,1 3-2 15,1-2 5-15,2 2 8 0,1 0-137 0,1 1-176 0,1 1-76 0,0 1-48 16,1-1-13-16,1 1-5 0,0 0 0 0,1 0 3 0,1 0 0 0,-1 0-3 15,2-1 3-15,-1 0 1 0,1 0-5 0,1 0-7 0,-1-1-8 0,1-1-8 16,0 0-12-16,0-1-15 0,0 0-11 0,0-2-11 0,-2 1-16 16,1-2-17-16,0 0-19 0,-1 0-19 0,0-1-21 0,-1 0-22 0,-1 1-26 15,0-1-26-15,-1 1-31 0,-1-1-30 0,-2 2-31 0,0 0-34 16,-1 1-55-16,0 1-63 0,-3 1-27 0,0 0-18 0,0 0 9 0,0 0 15 16,-2 5 21-16,0-1 18 0,-1 2 29 0,-1 3 25 0,0 0 31 0,-1 3 29 15</inkml:trace>
  <inkml:trace contextRef="#ctx0" brushRef="#br0" timeOffset="124818.9129">9093 17270 373 0,'-2'2'650'0,"-1"-2"34"0,0-2 13 15,1 1 4-15,3-2-1 0,-1-2 2 0,0 2 0 0,-1-1 0 0,1 2 0 16,0 2 0-16,0 0 3 0,0-3-177 0,0 3-229 0,1-1-137 0,-1 1-107 15,0-2-43-15,0 2-21 0,1-3-19 0,1 2-22 0,-2 1-23 0,0 0-22 16,0 0-35-16,0 0-40 0,1-2-59 0,-1 2-65 0,0 0-113 0,0 0-124 16,0 0-79-16,0 0-67 0,0 0-13 0,-5 2 5 0,-1-1 16 0,1 4 18 15,-2 1 22-15,1 0 22 0,-2 4 35 0,-2 2 40 16,1 2 58-16,-2 2 210 0</inkml:trace>
  <inkml:trace contextRef="#ctx0" brushRef="#br0" timeOffset="126409.5924">3900 17579 0 0,'4'-7'43'16,"0"-4"215"-16,1 4 9 0,-1-2 15 0,0 1 17 16,-1 1 1-16,0 1-3 0,-1 0 10 0,1 0 11 0,-2 0-18 15,1 3-25-15,-1 0-50 0,0-2-54 0,1 2-35 0,0-1-28 16,0 1-10-16,0 0-2 0,0-2-14 0,0 2-17 16,1-1 1-16,0-2 7 0,1 1-7 0,-2 1-10 15,2-1-5-15,0 1 1 0,-1 1-7 0,1 0-10 0,0 1-2 16,0 1 3-16,0 2 6 0,0 2 9 0,1 3 10 0,2 5 14 15,-2 1 11-15,2 4 11 0,0 4 13 0,-2 4 14 16,2 4 14-16,-2 4 14 0,2 2 1 0,-2 4 1 16,0 2-2-16,1 1-2 0,0 2-14 0,0-1-17 0,0 2-14 15,1-2-15-15,0-2-15 0,-1-1-15 16,1 0-15-16,0-1-14 0,-1-4-13 0,0-2-15 16,-1-2-3-16,-1-6-1 0,-1 0-2 0,-1-5-6 15,1-2 1-15,-2-4 2 0,1-1 5 0,-2-1 2 16,0-4 1-16,-2-1-1 0,1 0 1 0,-2-1-1 15,-1 1 1-15,0-2-2 0,-2 1 1 0,-2 1 2 16,0 0-1-16,-2 1-2 0,0-1 1 16,-1 0 4-16,2 0-4 0,-2-1-2 15,2-2 1-15,-1 0 1 0,1-3-2 0,0-2-2 16,-1-1 1-16,1-3 2 0,0-4-1 0,1-2-5 16,0-5 3-16,0-2 1 0,0-2 1 0,1-5-2 15,0 1 7-15,2-5 10 0,1 1 8 0,0 1 8 16,0 1 9-16,1 1 6 0,2 4 6 0,0 1 5 15,-1 4 2-15,2 2 1 0,0 3-2 0,0 3 0 0,2 3-2 0,-1 2 1 16,2-1-8-16,1 4-6 0,2-2-9 0,2 1-14 16,2 1-2-16,2 1-5 0,2-2-6 0,2 1-8 15,2-2 1-15,2 0 2 0,1 0-1 0,2-2-4 16,-1 1-8-16,4-2-9 0,-1 0-17 0,2-2-20 16,-2 1-22-16,2-1-25 0,-2 1-31 0,0-1-34 0,-2 2-29 0,0 2-32 15,-5-1-38-15,1 2-35 0,-4 2-53 0,-1 1-54 16,-2 0-60-16,-2 0-60 0,-1 1-6 0,-2 4 13 15,-3-1 22-15,-2 2 23 0,0 2 32 0,-4-1 30 0,0 4 33 16,-2-1 35-16,0 1 32 0,0-1 253 0</inkml:trace>
  <inkml:trace contextRef="#ctx0" brushRef="#br0" timeOffset="126861.0003">4587 17930 354 0,'-6'-3'381'0,"0"2"-6"0,2-2-8 16,-2 0-7-16,2 0-1 0,-1 0-5 0,1 1-8 16,0-1 4-16,0 2 4 0,-1-1-51 0,1 2-71 15,-2 0-101-15,1 2-112 0,-2-2-35 0,2 3-14 0,-2 0 9 16,1 3 12-16,-1 0 6 0,0 0 1 0,1 4 10 0,-1 2 10 15,0 2 9-15,2 2 7 0,1 1 4 0,1 1-4 16,2 1 4-16,2 1 2 0,2-1 2 16,1 2 0-16,4-1 3 0,1-2 2 0,3 0-4 15,4-2-4-15,2-2-7 0,0-5-7 16,4-3-26-16,-1-3-29 0,0-2-6 0,1-2 1 16,-4-5-10-16,0-2-10 0,-4-2 5 0,-2-2 8 15,-4 0-6-15,-2-2-7 0,-4-1 5 0,-2 2 13 16,-2 1 17-16,-4 0 22 0,0 0 35 0,-2 0 40 0,-2 3 25 15,1 0 16-15,0 3 19 0,-1 0 17 0,1 0-2 16,2 3-10-16,1 0-2 0,0 0-4 0,2 0-20 0,2 3-26 16,2 0-32-16,0 0-28 0,0 0-39 0,2 3-40 15,2 0-53-15,3 3-56 0,1 0-44 0,1 0-40 16,2 3-83-16,2 0-92 0,3 1-39 0,0-2-21 16,3 1 10-16,1 0 22 0,1-2 13 0,1 1 12 15,-1-4 16-15,2 1 16 0,-2-4 34 0,0-1 40 16</inkml:trace>
  <inkml:trace contextRef="#ctx0" brushRef="#br0" timeOffset="127508.1164">4975 18014 0 0,'-6'-6'334'0,"1"0"74"0,-3 2 6 15,0-1 2-15,1 2 2 0,-1 0-1 0,0 0 0 0,0 0 0 0,0 2 0 16,2-2-1-16,-1 1-1 0,2 1-109 0,-1 1-142 16,1 0-80-16,1 0-62 0,1 0-17 0,1 3-5 15,-1 0-2-15,2 1-2 0,-1 2-1 0,2 2-1 16,0-1 3-16,2 4 2 0,0 1-1 0,2 1 1 15,0 1-14-15,2 1-15 0,2 0-11 0,0 0-8 16,1 1-17-16,2-2-21 0,-1-2-15 0,2-2-14 16,2-2-10-16,-1-2-6 0,0-3-12 0,-1-3-13 15,2-3 5-15,-4-3 10 0,1-3 8 0,-2-2 11 16,-1-4 29-16,-1 0 35 0,-2-1 41 0,-2-2 41 16,0 0 35-16,-2 1 35 0,0 2 27 0,-1 0 27 15,-1 2 24-15,0 4 26 0,-1 0 4 0,1 1-3 0,1 2 3 16,-1 2 6-16,-1-2-21 0,2 3-26 0,-1 0-26 0,1 3-29 15,0 0-21-15,0 0-20 0,0 0-19 0,3 0-19 16,1 1-16-16,0 1-11 0,0 1-11 0,1 1-8 16,0 1 1-16,2 1 4 0,0 0 0 0,1 3-2 0,0-2 7 0,0 4 7 15,1-2 3-15,-1 1 1 0,1 1 7 0,-1 1 4 16,2-2-3-16,-2 1-8 0,0-2-2 16,0 3-4-16,0-3-14 0,-2 0-23 15,1-3-9-15,-2 1-6 0,1-2-11 0,-2 1-13 16,-2-5-9-16,1-1-6 0,0-1-13 0,-1-2-14 15,1-3-9-15,0-3-8 0,-1-2 5 0,1-1 9 16,1-1 12-16,-1-2 15 0,1-2 15 0,0 1 14 0,0-1 10 16,0 2 9-16,0-1 12 0,0 1 16 0,1 1 16 0,0 1 16 15,1 1 25-15,0 0 25 0,1 1 7 0,1 2-3 16,-1 2 9-16,1-1 9 0,-2 4 4 0,1-1 1 16,0 2 8-16,-1 2 14 0,1 1 0 0,1 0-3 0,-1 3-1 15,1 0-4-15,0 1-5 0,0 2-5 0,0 0 0 0,0 2-2 16,0 1 5-16,0 0 6 0,1 3-6 0,-1 0-10 15,1 1-7-15,-1 1-5 0,2 1-8 0,-1 0-6 16,0 0-6-16,1 1-5 0,-1-1-10 0,0-1-13 16,1-1-11-16,-1-2-11 0,0-2-23 0,-1-2-29 15,-1-2-6-15,-2-1-2 0,1-2-17 0,-4-1-26 16,1-1-18-16,-3 0-18 0,0 0-45 0,0 0-54 16,0 0-86-16,0 0-94 15,0 0-33-15,0 0-13 0,0 0 5 0,0 0 16 16,0 0 5-16,0 0 5 0,0 0 15 0,0 0 20 15,-3 5 19-15,3-5 18 0</inkml:trace>
  <inkml:trace contextRef="#ctx0" brushRef="#br0" timeOffset="127737.2754">5451 17401 51 0,'-2'-3'447'0,"0"0"7"0,0 0-10 16,1 0-9-16,0 0-7 0,1 3-11 0,0 0-11 0,0 0 1 0,0 0 7 15,0 4-5-15,1 1-8 0,0 1-137 0,-1 3-177 16,2 0-137-16,-2 3-125 0,0 1-85 0,-2 2-68 16,1 2-44-16,0 2-38 0,-2 2-1 0,0 0 8 0,1 3-4 15,-1 0-7-15,0 0 5 0,2-1 7 0,-2 1 12 16,2-5 10-16</inkml:trace>
  <inkml:trace contextRef="#ctx0" brushRef="#br0" timeOffset="131433.0094">2353 15862 0 0,'-1'-2'120'0,"1"2"60"0,-1-2 13 16,1 2-2-16,-2-1-11 0,2 1 10 0,-1-1 22 0,1 1-11 0,-1-2-21 15,1 2-18-15,0 0-18 0,-2-1-6 0,2 1-3 0,-2-1-12 0,2 1-18 16,0 0-11-16,0 0-10 0,-3 0-4 0,3 0 1 0,-3 1-3 16,3-1-3-16,0 0-9 0,0 0-8 0,0 0-2 0,0 0 2 15,0 0-5-15,0 0-7 0,0 0 2 0,0 0 2 0,0 0-4 0,0 0-5 16,0 0-1-16,0 0 5 0,-2 0-4 0,2 0-7 0,-3-1 2 0,3 1 3 16,0 0-4-16,-3 0-8 0,1 0 0 0,2 0 3 0,0 0-5 0,0 0-5 15,0 0-1-15,0 0 7 0,0 0-4 0,0 0-2 0,-3 0-1 16,3 0 5-16,0 0-4 0,0 0-7 0,-3 0 4 0,3 0 2 0,-2 0-4 15,2 0-7-15,-3 0 1 0,0 1 6 0,1 0-5 0,-1 1-4 16,0-1 0-16,1 1 3 0,-2 1-4 0,1-1-5 0,-1 2 4 0,0 0 8 16,0 1-3-16,-1 0-3 0,1 0 8 0,-2 1 10 0,2 0 3 0,-1 0-2 15,0 0 8-15,-1 1 8 0,0 0-7 0,0 2-11 0,0-1-1 16,0 0 5-16,0 2-1 0,0 0-4 0,0-1 1 0,0 1-1 16,2-1-2-16,0 1-7 0,0 0-1 0,2-1 0 0,-1 2-6 0,2-1-7 15,1 2 7-15,0-2 10 0,0 4 2 0,1-1-1 0,0 2 5 16,1 0 7-16,0 2 1 0,2-1 1 0,0 2 4 0,0 2 2 15,0-2 1-15,2 1 2 0,-1 0 11 0,2 1 15 0,-1 0 8 0,1 0 5 16,1 0 5-16,0 1 9 0,1-1-1 0,1 1-2 16,0-1 7-16,1 0 10 0,1 1 5 0,1-2 1 0,2 1 1 0,0 0-2 15,2 0-10-15,0-2-12 0,2 1-7 0,1-1-8 0,1-1-8 16,-1 0-8-16,2 0-7 0,0-2-4 0,0 0-10 0,-1 0-11 0,-1 0-8 16,0-2-7-16,-1 0-3 0,-2 0-4 0,0-1-1 0,-2 0-1 15,0-1 0-15,-3 0-1 0,0 0-1 0,-2-1 2 0,-2 1 0 0,0 0 0 16,-2 0 0-16,-1 1 2 0,-2 1-1 0,-2 0-1 15,-1 3 2-15,-1 1 1 0,-2 1 0 0,-1 1 3 0,-1 0 0 0,-2 1 3 16,-1 1 4-16,-1-1 4 0,-1 1 2 0,1-2 2 0,-2 0 3 0,1-1 0 16,-1-1 3-16,0 0 3 0,1-1 3 0,-1-2 2 0,0-1 2 15,1 1 1-15,-1-4 1 0,0 1 0 0,2-2-2 0,1-2 1 16,-1 1-1-16,1-2-1 0,1-2 2 0,0-1-1 0,1 0 1 0,0-1-4 16,1-2-2-16,1-2-8 0,-1-1-9 0,1 0-9 0,0-1-8 15,0-2-2-15,0-3-8 0,0 0-3 0,0-2-3 0,1 1-5 16,0-4-1-16,1 1-1 0,0 1-5 0,1-2-2 0,1 0 2 0,0 1 3 15,0 0 5-15,0 2 7 0,0 0 3 0,0 1 3 0,0 1 4 16,1 0 1-16,-1 2 1 0,0 1 0 0,0 0-2 0,2 3 1 16,-2-1-2-16,0 2 1 0,0 2-2 0,0 0 1 0,0 0-3 0,0 0 0 15,0 0 0-15,0 0-2 0,0 0-1 0,0 0 0 0,0 0 0 0,2 1-1 16,2 1 1-16,2 1 3 0,-1 1 0 0,2 2 0 16,1 2 0-16,2 0 1 0,1 3 4 0,2 1-1 0,1 2 1 0,0 2 1 15,2 1-2-15,0 2 4 0,0 2-2 0,2 0 1 0,-1 2 2 0,0 1 0 16,1 0 0-16,-1 1-1 0,-1 1-1 0,1 1 4 15,-1-2-2-15,-1 1-3 0,0 1 1 0,-2-3 5 16,-2 1 0-16,-1-1 3 0,-2-1 5 0,0 1 7 16,-1-2 6-16,-2 1 4 0,1-2 7 0,-2 3 8 0,-2-3 5 15,1 1 2-15,0 1 5 0,-1 1 2 0,0-2 3 0,-1 1 3 16,0-1-1-16,1 1-4 0,-1 1-4 0,0-3-9 16,1 0-7-16,0 1-7 0,1-2-10 0,1-2-7 15,0 0-16-15,1-2-17 0,1-2-16 0,2-2-14 0,0-2-25 16,1-2-28-16,2-4-42 0,-1-1-42 0,2-1-49 0,0-2-47 15,2-3-45-15,-1-2-41 0,0-1-56 0,1-1-61 16,-2-1-58-16,0-2-55 0,-2 1-11 0,0 0 6 16,-2 0 19-16,-2 3 25 0,0 3 38 0,-6 3 47 15,5 0 47-15,-2 4 49 0,-1 2 43 0,2 2 253 0</inkml:trace>
  <inkml:trace contextRef="#ctx0" brushRef="#br0" timeOffset="133167.1997">9801 15865 33 0,'-2'-2'259'15,"-1"1"10"-15,2-2 10 0,-1 2 7 0,1-1 7 0,0 0-5 16,-1 0-12-16,1 1 16 0,0-2 26 0,-1 2-21 0,1-1-37 16,1-1-56-16,-1 1-60 0,1 0-21 0,0 2-6 0,0-3 0 0,0 0 3 15,0 0-2-15,0 3-1 0,0-2 2 0,1-1 4 0,-1 1-5 0,1 0-10 16,1-1-3-16,-1 1-1 0,0-1-10 0,1 0-8 0,0-1-4 0,0 1-2 16,0-2-14-16,1 1-17 0,0 1-1 0,-2-1 6 0,2 2-10 0,-1-2-16 15,1 2 2-15,1-1 3 0,-1 0-6 0,1 0-10 0,0 1-1 16,1-1 7-16,0 1-10 0,1-2-11 0,0 1 8 0,2-1 14 15,0 1-6-15,0-2-12 0,2 1 5 0,-1 1 11 0,2-1-2 0,-2 0-13 16,2 1 7-16,-2 0 8 0,0 2-2 0,1-1-11 0,-1 2 6 0,-1 0 12 16,0 0-8-16,0 1-10 0,0 1 2 0,-1 1 8 0,-1-1-7 15,0 2-6-15,-1 1 2 0,0 1 8 0,-1 0-1 0,0 1-3 0,-1 0 5 16,0 1 2-16,-1 2-1 0,0 1-6 0,-1 0 0 0,2 1 5 16,-2 0-1-16,2 0-4 0,-2 0 2 0,2 1 5 0,-1 1 1 0,1-1-1 15,0 2 2-15,-2 0 0 0,2 0 2 0,-2 0 1 0,2 2 3 0,-2-1 0 16,0 1 0-16,1 1-2 0,-1 0-1 0,-1 0-1 0,0 1-2 0,0 0 0 15,0 0-2-15,0 2-5 0,-1-2-2 0,-1 1-3 0,1-1 0 16,0 2-5-16,-1-2-1 0,1-1 0 0,0 0 0 0,-1 0 2 0,2-1 2 16,0-2 4-16,0 2 1 0,0-1-2 0,2-1 5 0,0 0 6 15,1 0 2-15,0 0 4 0,1-1 3 0,1 1 6 0,0-1 1 0,1 0 2 16,-1 2 2-16,2-2 2 0,-1 1-1 0,1-1-3 0,1 1-1 0,-1-1-1 16,1 0-2-16,0 0-7 0,0-2-2 0,1 0-5 0,-1 0-3 0,1-3-6 15,1 1-2-15,-1-1-2 0,0-1-7 0,1-1-8 0,-1-1-5 0,2 0-3 16,-2-3-6-16,2 1-9 0,-2-2-3 0,0 0-3 0,1-1-5 0,-2-1-2 15,1-1-2-15,-1-2 1 0,0 1-1 0,-1-2-1 0,1-1 2 0,-2 1 7 16,0-1-1-16,-1 0 4 0,0-1 7 0,-1 1 9 0,0-1 1 16,-1 1 4-16,-2 1 2 0,1-1 7 0,-1 0-2 0,-1 1 0 0,0 1 1 15,-1-1 5-15,-1 1 0 0,1 0-1 0,0 1 2 0,-1-1 4 16,0 1-4-16,0 1-2 0,0 0 2 0,-1-1 1 0,0 1-1 0,1 0-2 16,-1 1-1-16,3 0 2 0,-3 0-1 0,1 1-5 0,-1 0 3 0,0 2 3 15,1-1-3-15,-1 1-3 0,0 0 1 0,1 2 5 0,-1 0-1 0,0 0-1 16,1 1 2-16,0 1 2 0,0 0-2 0,-1 1-2 0,2 1 1 0,-2 0 4 15,2 1-2-15,-2 0-2 0,2-1 1 0,-2 3 3 0,2-1-2 0,-1 1-1 16,1 1 0-16,0 0 2 0,-1 3-1 0,1 0 1 0,0 0 1 0,-1 1 6 16,1 2 0-16,-2 1 0 0,2 1 3 0,-2 0 7 0,1 1 2 15,-2 0 0-15,0 1 2 0,0 1 5 0,-2-1 2 0,1 1 5 0,-2-2 2 16,1 1 8-16,-1 1 0 0,0-1 0 0,1 0 2 0,-2 1 2 16,1-1 2-16,0 1-3 0,1 0 8 0,-1 1 4 0,0 1-2 0,1 1-2 15,-1-2-1-15,2 2 1 0,-2 0-5 0,2 2-11 16,-2-1 1-16,0 1 1 0,1 1-5 0,-1-2-7 0,0 2-3 15,1 0-4-15,-1 0-7 0,0-1-10 0,-1-1 0 0,2-1 2 16,-2-1-5-16,1-2-6 0,-1-3 1 0,1 1 4 16,-1-2-2-16,2-2-5 0,-2 0 2 0,1 0 3 0,0-3-1 15,1 0-5-15,-1-2 3 0,2-1 1 0,1-1 1 0,0-2-7 16,0 0 2-16,1-3 0 0,0-2-7 0,1-1-14 16,-1 0-8-16,3-3-2 0,0 0-14 0,-3-1-15 0,2-2-14 0,0 0-8 15,-1 0-22-15,1-3-23 0,1 1-29 0,1 2-35 16,1-1-46-16,0 2-46 0,1-1-89 0,0 2-99 0,1 1-47 15,0-2-32-15,1-1 2 0,0 2 10 0,1-1 11 0,0 1 13 16,1-2 20-16,0 3 23 0,-1-2 33 0,1 1 35 0</inkml:trace>
  <inkml:trace contextRef="#ctx0" brushRef="#br0" timeOffset="134946.8257">12789 15628 211 0,'0'-4'255'0,"-1"2"0"0,1-1-4 0,0 3 7 0,-1-2 12 16,1-1-15-16,-2 2-23 0,2 1 19 0,-1-2 31 0,1 2-56 0,-1-3-80 15,1 3-34-15,0 0-19 0,0 0-16 0,0-2-14 0,0 2 3 0,0 0 10 16,0 0-2-16,0 0-5 0,0 0 1 0,0 0 4 0,0 0 1 16,0 0-2-16,1-1-1 0,-1 1-3 0,1-3 5 0,-1 3 4 15,0 0-2-15,0-1-2 0,0 1 5 0,0 0 8 0,0 0-4 0,0 0-13 16,0 0 8-16,0 0 12 0,0 0-4 0,0 0-13 0,0 0 11 0,0 0 14 15,0 0-2-15,0 0-11 0,0 0 5 0,-2-1 12 0,2 1-7 0,0 0-11 16,-3 0 3-16,3 0 10 0,0 0-8 0,0 0-16 16,-1-1 1-16,1 1 4 0,0 0-9 0,0 0-14 0,1-3-2 0,0 2-1 15,1-1-2-15,0 1-5 0,0-1-2 0,0 2 2 0,1-1 0 0,0 0 0 16,-1 0 3-16,2 0-1 0,0-1 2 0,0 1 5 0,2 0 0 0,-1 0-1 16,0 0 2-16,2-1 4 0,0 1-7 0,-1 0-5 0,1 0-1 15,0-2 2-15,1 2-4 0,0 0-10 0,1 0 1 0,-1 0 2 0,1-1-5 16,2 1-10-16,0 0 1 0,-1 0 1 0,2 0-5 0,2-1-8 15,-1 1 4-15,2 0 6 0,1 1-5 0,-2-1-7 0,2 1 3 0,2 0 5 16,-2 0-5-16,1 0-6 0,-1 0 1 0,0 1 7 0,0-1-5 16,0 1-5-16,0 0 2 0,-1 1 5 0,1-2-5 0,-2 1-9 0,0-1 3 15,0 1 6-15,0 0-5 0,0-1-7 0,0 1 6 0,-1-1 6 16,2 2-4-16,-2-2-5 0,2 0 3 0,-1 1 6 0,2-1-5 0,-1 0-5 16,1 0 2-16,0 0 8 0,0 0-4 0,1 0-5 0,-1 0 4 0,2 0 5 15,-1 0-1-15,0-1-8 0,1 1 1 0,0-2 8 0,0 1-4 0,-1 1-7 16,0-1 4-16,1 0 5 0,-2 0-2 0,0-1-7 15,0 1 4-15,-2 1 7 0,1-1-5 0,0 0-5 0,-3 0 4 0,0 1 6 16,0-2-5-16,-2 2-7 0,1-1 5 0,0 1 7 0,-2-1-5 0,0 1-4 16,-1 0 3-16,0-1 6 0,0 1-4 0,0-1-8 0,0 1 4 0,-1-2 8 15,0 2-4-15,-1-1-5 0,1 1 4 0,0-1 8 0,-1 1 0 16,1-1-6-16,0 1 5 0,1-1 5 0,0-1-1 0,0 1-4 0,0 0 4 16,0 0 4-16,1 0-1 0,0-2-6 0,2 1 5 0,-2-1 4 15,2 1-5-15,0 0-7 0,-1-1 3 0,1 0 2 0,1 0-4 0,-1 0-5 16,-1 0 1-16,1 0 4 0,0 0-4 0,-2 0-4 0,0 0 1 0,1 1 4 15,-2-1-2-15,-2 1-7 0,1 0 5 0,-2 0 5 0,1 1-4 16,-2 0-4-16,0 1 2 0,0-1 4 0,0 1-2 0,0-1-4 16,0 1 2-16,0-2 7 0,0 2-5 0,0 0-5 0,0-1 4 0,0 1 4 15,1-1-2-15,0 1-7 0,2-1 5 0,0 1 6 0,-1-1-3 0,2 1-6 16,0-2 5-16,2 2 4 0,-2-1-3 0,1 0-5 0,0 0 2 16,1 1 6-16,-1-1-3 0,-1 1-4 0,0-2 2 0,-1 2 5 15,-1 0-4-15,0 0-5 0,-1 0 1 0,-1 0 5 0,0 0-4 0,-1 0-8 16,-1 2 3-16,-2-2 3 0,0 0-6 0,3 0-5 0,-3 0-1 0,0 0 3 15,0 0-7-15,0 0-10 0,0 0-5 0,0 0-5 0,0 0-15 0,0 0-18 16,0 0-15-16,0 0-17 0,0 0-22 0,0 0-24 0,0 0-39 16,0 0-40-16,0 0-55 0,1 2-56 0,-1-2-85 0,0 0-92 15,0 0-35-15,0 0-18 0,0 0 4 0,0 0 16 0,0 0 17 0,0 0 19 16,0 0 22-16,-4-1 25 0,4 1 43 0,-6 0 43 0</inkml:trace>
  <inkml:trace contextRef="#ctx0" brushRef="#br0" timeOffset="135769.5303">14013 15294 0 0,'-2'-2'267'0,"-1"-1"18"0,0 0 4 16,1-1-1-16,-1 2-4 0,0-2 2 0,1 2 7 0,-1-1 1 15,0 1-2-15,2-1-14 0,0 1-22 0,-1 0-82 0,1-1-100 16,0 1-22-16,-1-1 4 0,2 1 5 0,0 0 8 0,0 2 5 0,0-3 5 16,0 3 5-16,0-2 5 0,0 2-2 0,0 0-2 0,0 0 1 0,0-3 2 15,0 3-1-15,0 0 0 0,0 0 5 0,0 0 10 0,3 2-12 0,0-1-15 16,-1 0 4-16,2 0 11 0,-1 2-6 0,0-1-16 0,1 0 8 16,-2 1 17-16,2-1-6 0,-1 1-10 0,1-1-1 0,0 0 4 15,0 1-11-15,1-1-15 0,1 1 1 0,0-1 7 0,1-1-11 0,1 0-12 16,1 1 1-16,2-1 7 0,0-1-11 0,1 0-14 0,1 0-2 15,0 0 2-15,2 0-8 0,1 0-8 0,-1 1 0 0,1-1 1 0,0 1-4 0,0 0-6 16,0 2 2-16,0-1 4 0,-3 1-2 0,2 0-5 16,-3 1 2-16,0-1 8 0,-2 2-4 0,0 1-8 0,-1 0 4 0,0 0 7 15,-1 0-4-15,0 0-4 0,-1 1 2 0,1-1 7 0,-1 2-5 0,-1-2-7 16,0 0 6-16,-1 0 6 0,0 0-4 0,1 0-5 0,-1-2 1 0,0 0 7 16,1 0-7-16,-1-1-7 0,0 1 3 0,1-2 8 0,0 1-5 15,1-2-9-15,0 1 6 0,-1-1 7 0,1 1-4 0,1-2-7 16,0 1 2-16,-1-1 7 0,1 1-4 0,-2-1-4 0,1 1 5 0,-2 0 7 15,1 1-5-15,-1 0-7 0,-1 0 5 0,0 1 7 0,-1-1-5 0,-1 1-7 16,1-1 3-16,0 0 8 0,-1 1-4 0,0-1-4 0,-1 1 3 0,0-1 6 16,-1 0-1-16,2 1-8 0,-2-1 4 0,0-2 5 0,0 3-3 15,0 0-6-15,0 0 3 0,0 0 6 0,-2 0-3 0,2 0-7 16,-1 1 2-16,0-1 7 0,-1 2-2 0,1 0-6 0,0 0 4 0,-1 1 8 16,0 0-3-16,-1 1-4 0,-1 1 2 0,0 1 10 0,-1-1-2 0,-1 3-5 15,0 0 5-15,-1 0 6 0,0-1-3 0,-1 2-6 0,2-1 5 0,-2 1 5 16,0 0-4-16,0-1-6 0,-2 1 6 0,2 0 14 15,-1 0 7-15,1 0 6 0,-1 1 6 0,-1 0 3 0,0 2 1 0,-1 0-2 16,-1 2 1-16,0 1 0 0,-1-1 0 0,1 1-2 0,0 0 2 0,0 0 5 16,0-1-2-16,1-2-5 0,2 1-7 0,-2-2-9 0,2 2-1 0,-1-2 1 15,1 1 0-15,1-1-2 0,-1 1 2 0,1-1 3 0,0 0-3 0,0 1-3 16,0-2 0-16,1 1 0 0,2 0-7 0,-1-2-7 0,1 0-7 16,1-3-9-16,0 0-15 0,3-2-16 0,-1-1-16 0,1-3-16 15,1 1-33-15,1-2-37 0,-1-2-65 0,2 0-72 0,-2 0-116 0,0 0-131 16,6-2-37-16,2-3-10 0,0-1 5 0,0-2 2 0,2-2 11 0,0-1 12 15,0-2 17-15,0 0 13 0,0-1 33 0,-4 0 36 0</inkml:trace>
  <inkml:trace contextRef="#ctx0" brushRef="#br1" timeOffset="141158.2444">14899 14216 60 0,'-2'-3'147'0,"2"2"21"0,2-2 19 0,-1 0 22 0,0 0 19 16,1 0-21-16,-1 1-35 0,2-1-7 0,-2 2 3 0,0-2-4 0,1 0-7 16,-2 3 1-16,0 0-2 0,0-2-12 0,0 2-18 15,0 0-14-15,0 0-14 0,0 0-17 0,0 0-18 0,0 0 4 0,0 0 10 16,0 0-7-16,0 0-11 0,-2 2-2 0,2-2 1 0,-2 0 4 0,0 1-1 15,2-1 4-15,-1 3 1 0,0-1 3 0,-1-1 0 0,1 1-3 0,1 1-8 16,-1-2 4-16,1 2 4 0,0-1-5 0,0 2-5 0,0-2 5 16,1 2 8-16,0 1-3 0,1-1-10 0,-1 1 10 0,2 2 10 15,-1 1-4-15,1 1-13 0,1-2 11 0,-1 4 19 0,1 1-8 0,-2-2-15 16,1 2 6-16,0 2 15 0,-1-2-8 0,0 1-13 0,-1 2 5 0,0-1 10 16,-1 1-8-16,0 0-13 0,-1 0 6 0,0 0 9 0,-1 0-9 15,1 0-13-15,-2 1 2 0,1-1 11 0,-1 2-10 0,0-4-14 0,2 4 1 16,-2-4 8-16,2 1-6 0,0-1-7 0,1 1-4 0,0-4 2 15,0 1-1-15,0-2-1 0,1 0 4 0,0 0 2 0,1-3 1 0,0 1 2 16,1 1 1-16,0-2-4 0,-1 0 2 0,1 0 2 0,-2 0-4 16,2 0-1-16,-2-2 3 0,2 1 5 0,-2 1-8 0,1-3-9 0,-1 1-2 15,-1 1 2-15,1-2-7 0,-1 0-11 0,0-2 4 0,2 2 5 16,-2-3-4-16,0 0-11 0,0 0 3 0,0 2 6 0,0-2-6 0,0 0-9 16,0 0 3-16,0 0 7 0,0 0-4 0,0 0-7 0,0 0 1 0,0 0 4 15,0 0-13-15,0 0-19 0,-2-2-14 0,1-1-14 0,-2 2-23 16,1-4-28-16,-1 1-35 0,0-1-38 0,-1-1-45 0,-1 0-45 15,0 0-87-15,-2-1-99 0,0-1-51 0,1 1-39 0,-1-1 0 0,0 1 12 16,1 1 16-16,-1 1 16 0,0 1 20 0,1-1 25 0,-1 4 35 0,0 1 43 16</inkml:trace>
  <inkml:trace contextRef="#ctx0" brushRef="#br1" timeOffset="145963.0292">14880 14330 0 0,'0'0'67'0,"-1"-3"134"0,-1 2 3 16,2 1 20-16,-1-3 23 0,0 1-7 0,1 2-12 0,0-1 15 0,0 1 26 16,0-3-29-16,0 3-45 0,0-3-38 0,0 3-32 0,0-3-23 15,0 0-17-15,0 3 1 0,1-2 4 0,0-1-17 0,1 2-25 16,-1-1 0-16,0-1 6 0,1 2-4 0,-1-1-10 0,0 1 5 0,1-2 8 16,-2 3-2-16,1-2 0 0,0 1 3 0,-1 1 6 0,2-3 1 0,-1 3 4 15,-1 0-2-15,1-2 0 0,-1 2 3 0,0 0 4 0,0 0-4 0,0 0-10 16,0 0 1-16,0 0 4 0,0 0-8 0,0 0-14 15,0 0 3-15,0 0 6 0,0 0-9 0,0 0-18 0,0 0 1 0,0 0 11 16,0 0-13-16,0 0-17 0,0 0 6 0,0 0 10 0,0 0-7 0,0 2-18 16,-1 1 9-16,1 0 17 0,-1 0-11 0,1 0-15 0,-2 3 10 0,2-2 16 15,-1 2-5-15,0 2-15 0,-1-1 10 0,1 2 20 0,0 0-3 16,-1 2-9-16,1-1 12 0,0 2 21 0,-1 0-4 0,1 0-13 16,0 2 10-16,-1-2 14 0,0 3-7 0,0-2-13 0,0 1 10 0,0 2 16 15,0-2-7-15,-1 2-15 0,0 1 5 0,1-2 11 0,-1 3-10 0,2-2-16 16,-2 1 7-16,0-1 13 0,1 1-5 0,0-1-11 0,0-1 4 15,0 2 14-15,1-2-4 0,0 0-8 0,1 0 6 0,0 0 7 0,0-2-4 16,0 2-6-16,1-1 2 0,0 1 4 0,1 0-6 0,0-2-6 16,0 2-2-16,0-1 2 0,1-1-4 0,0 1-5 0,-1 1-5 0,2-2-2 15,0 2-7-15,0-1-2 0,0 1-5 0,0 0-3 0,0-2 0 0,0 4-2 16,0-4-2-16,0 2-1 0,0-1 1 0,0 1-1 0,0 0 1 16,0-2-4-16,0 2 4 0,0-1-1 0,-1-1 1 0,1 2-2 15,-1-1 1-15,-1-1 1 0,1 1-1 0,0 1-1 0,-1-3 2 0,1 3-1 16,0-2 1-16,-1-1-2 0,1 2 1 0,0-2 1 0,-1-2-2 0,1 2-2 15,0-1 1-15,-2 1 2 0,0-1-1 0,1 0-1 0,-1 1 1 16,-1-1 3-16,0 1-2 0,0-2-4 0,-1 2 2 0,1 0 1 16,-2 0 0-16,2 0-2 0,-1 0 2 0,1 2 3 0,-1-2-1 0,-1 1-2 15,1 0 1-15,-2 1 1 0,1 1-2 0,-1-1-2 0,0 2 1 0,-1 1 2 16,0-2 1-16,0 2-5 0,0 1 1 0,0 0 1 0,-1 0-1 0,1 1 1 16,-1 0-1-16,1 1 5 0,-2-1 2 0,2 0-4 0,0 0 2 0,0-1 3 15,0 1-3-15,0-2-1 0,2 1 2 0,-1-1 4 0,-1 0-2 16,1 0-2-16,-1-2 1 0,2 2-1 0,-2-1-2 0,1-1-4 15,0 1 1-15,1-2 2 0,-1 1 1 0,0-2-4 0,1 0 1 0,-1 0 2 16,0 0-1-16,2 1-1 0,-2-1-1 0,2 0 4 0,0 0-1 0,-1 2-2 16,0-2 2-16,0 1 2 0,1-1-1 0,0 2-4 0,-1-2 1 0,1 1 4 15,0 0-2-15,-1 0-2 0,1-1 1 0,0 0 1 0,1 1 1 16,-2-1-4-16,2-1 1 0,0 1 4 0,0-1-2 0,0 0-2 16,0 0 1-16,0 0 6 0,-1 0-2 0,1 0 2 0,0-1 2 0,0 1 2 15,0-1 2-15,0-1-1 0,0 0 1 0,0 1 4 0,0-2-1 0,0 1-3 16,0-2 5-16,0 1 2 0,0-1-2 0,1 1-5 0,-1-1-2 0,2 0 2 15,-2 1-3-15,1-2 0 0,-1 1-1 0,1 1 1 0,1-2-5 0,-2 1-2 16,1 1-1-16,0-1 5 0,1 1-4 0,-1-1-4 0,-1 2 2 0,1-1 3 16,-1 1 0-16,2-1-3 0,-2 2 2 0,1 0-1 0,-1 0 1 0,0 0-4 15,0-1 4-15,0 1 2 0,0 0-1 0,0-1-4 0,0 0 2 16,-1 0 4-16,1 1-4 0,-2-2-2 0,2 1 2 0,-1 0 1 0,1-2-1 16,-1 2-2-16,1-1-1 0,-2 1 4 0,2-1-1 0,0 1-1 0,0 0 2 15,0 0 2-15,0 1-1 0,0 0-1 0,0 1-1 0,0 0 5 16,2 0-1-16,-2 0-4 0,0 1 2 0,1-1 3 0,-1 1-1 0,0-1-4 15,0 2 1-15,0-1 4 0,0 0-5 0,0 0-1 0,0 2 0 0,0-2 2 16,-1 0-1-16,1 0-2 0,-2 0-1 0,2 1 4 0,-1-1-1 0,0-1-2 16,1 2-1-16,-2-2 4 0,2-2-1 0,-1 2-4 0,0-1 2 0,-1-1 5 15,1-1-1-15,0 2-4 0,-1-2 2 0,1 0 4 0,0-2-1 0,-1 1-1 16,1 1 6-16,-2-2 6 0,2 1-1 0,0 1-4 16,-1-2 5-16,0 2 6 0,0-1-1 0,1 1-8 0,0 0 4 0,-1 0 7 15,1 0-4-15,0 0-2 0,-1 0-1 0,2 1 4 16,-1-1-7-16,1 2-7 0,0-2 15 0,0 1 27 15,0 1 3-15,0-2-3 0,0 0 3 0,0 1 3 16,0-1-3-16,0 2-3 0,0-4 0 0,0 2 3 0,-1-1-3 16,1-1-1-16,-2-1 1 0,2 0 3 0,-1 0-17 0,1-1-22 15,-1 1-7-15,-1-3-4 0,1 1-2 0,0 1 1 16,-1-1 1-16,1 1 4 0,-2-1 1 0,1 4 3 0,-1-1 3 16,0 1 4-16,1-1 1 0,-1 4-1 0,0-1 1 0,1 1-1 15,-1 1 1-15,2 0-1 0,-1 0 1 0,1 1 1 16,0-1-3-16,-1 0-2 0,2-1-2 0,0-1-2 15,0-1-3-15,2-1-6 0,-2-1 1 0,0-1 1 16,1-1-1-16,-1-2 1 0,0 0 4 0,0-3 3 0,0 0 3 16,0 0 0-16,0 0 4 0,0 0 4 0,-3-3 2 0,1 0 1 15,-1-2 2-15,0 1 2 0,1-2-1 0,-1-2-2 16,2 1 1-16,-2-2 1 0,2 0-7 0,-1 0-2 16,1 0-5-16,0-2 1 0,1 2-4 0,-2-1-3 0,2 2-4 15,0-1-1-15,0 2-4 0,2 1-9 0,-2 0-7 0,1 1-8 16,0 1-14-16,1 1-11 0,-1-2-8 0,0 4-6 15,1-2-3-15,-1 0-3 0,0 1-2 0,1 1-1 16,0-1 2-16,1 1-2 0,0 1 4 0,-1-2 5 0,1 1 11 16,0-1 10-16,-1 1 9 0,2 1 12 0,-1 0 7 0,1 0 11 15,0-2 3-15,1 2 2 0,1-1 4 0,0 1 4 16,1 0 1-16,0 0-2 0,1 0 3 0,1 0 7 16,2 1 1-16,-1 1-1 0,1-2 1 0,2 1 2 0,-1 2-1 15,3-1-1-15,0-1-1 0,-1 2 1 0,2-1-1 0,2-1-4 16,0 1 2-16,1 1 1 0,0-3-3 0,2 3-6 15,0-2 0-15,1 1 1 0,0-2-1 0,2 0-4 16,0 0 1-16,2 0 1 0,-1 0-1 0,0 0-1 0,1-2-1 16,0 2 2-16,2-1-1 0,-1 1-4 0,2 0 2 0,-1 0 2 15,3-2-2-15,-2 2-2 0,3-1-1 0,-1 1 2 16,1 0-1-16,1 0-2 0,-1-2 2 0,2 1 1 16,-1-1-1-16,2 1-2 0,-1 1 2 0,1-3 1 0,0 0 1 15,-1 1-2-15,2-1 1 0,-1 2-1 0,0-2 2 0,-1 0-1 16,1 1 1-16,0-1 1 0,-1 2 1 0,1-1-2 15,0-1 0-15,-1 2 0 0,1-1 0 0,0-1-2 16,1 2 1-16,0-1-1 0,0 1 1 0,1-2-1 16,-1 3 1-16,0-3-1 0,0 1 1 0,0 1-2 0,0-1 0 15,-1-1 1-15,1 2 1 0,-2 1-1 0,1-2 2 0,0 1 2 16,-2 1-2-16,0-2-2 0,1 2 4 0,-2 0-1 16,0 0 1-16,0 2-4 0,0-2 2 0,1 1 2 0,-1-1-1 15,1 2-1-15,1-2 0 0,-1 0 2 0,2 0-1 0,-2 0-2 16,2-2-1-16,-2 1 2 0,0-1-1 0,1 1-4 15,-2 1 4-15,1-2 2 0,-1 1 1 0,1-1-4 16,-1 1 4-16,0 1-1 0,0-2 1 0,0 2-2 16,0-1 0-16,0 1 1 0,-1 0-1 0,1 0 0 0,-1 0 2 15,-1 0 2-15,1 1-2 0,-2-1-4 0,2 2 2 0,0-2 0 16,-1 1-1-16,2 1-1 0,-1-1 1 0,1-1 1 16,0 2 0-16,0-2-2 0,1 0 2 0,-1 0 2 15,2 0-4-15,-2 0-1 0,1 0 2 0,-1 0 1 0,1 0 0 0,-1 0-2 16,2 0 4-16,-1 1 1 0,0-1 0 0,2 2-2 15,-2-2 1-15,1 1-1 0,-1 1 1 0,2-2-2 16,-2 1 1-16,2-1 1 0,-2 2 1 0,2-2-2 16,-2 1 1-16,2-1-1 0,-2 2 1 0,0-2-1 0,1 0 2 15,-1 0 6-15,-1 0 3 0,0 0 5 0,-1 0 1 0,1 0 1 16,-2 0 2-16,1-2-1 0,-2 2 2 0,2 0 4 16,-2 0-2-16,1-1 0 0,-1 1 0 0,-1 0-2 0,0 0-1 15,0-2-4-15,-1 2-5 0,-1 0-5 0,1 0-1 16,-2 0-3-16,-1-1 0 0,0 1-1 0,-1 0-2 0,0 0 0 15,-3 0-2-15,0 0 1 0,-3-2-1 0,-1 2 1 16,-1 0-1-16,-2 0 1 0,-1 0 1 0,-3 0 0 16,-1 0 1-16,-1 0 1 0,-2 0 4 0,-1 0 3 0,0 0 3 15,-4 0 1-15,0 0 4 0,0 0 2 0,0 0 4 0,0 0-1 16,0 0 4-16,0 0 2 0,0 0 1 0,0 0-2 16,0 0 0-16,0 0 0 0,0 0-2 0,0 0-5 15,0 0-1-15,0 0-2 0,0 0-5 0,-1-4-3 0,0 2-2 16,-1-1-1-16,0 2-3 0,-1-4-3 0,0 4 2 0,1-4-1 15,-1 4-1-15,0-4-3 0,-1 4 0 0,2-4 0 16,-1 2-3-16,0-1-7 0,1-1 1 0,-1 1 0 16,0-1-2-16,1-1-4 0,0 0 2 0,1-1 1 15,0-1-2-15,-1 1 1 0,1-1-1 0,0-1 2 0,-1 2 0 0,1-4 0 16,0 4 3-16,-1-4 6 0,1 2 0 0,0-1 0 16,-1-1 3-16,1 1 3 0,0-2-1 0,-1 1-1 0,1-1 1 15,1 0 1-15,0-1-2 0,0 1-1 0,1-2 0 0,-1 1 2 16,2 1-1-16,-1-2-1 0,-1 1 0 0,1-2 0 0,-1 3 0 0,2-3-3 15,-2 0 2-15,0 1 1 0,0-1-2 0,0 0-1 0,0 0 3 16,1 0 2-16,-1 0-2 0,1-1-3 0,-1 1 0 0,2-1 1 16,-1-1-2-16,0 0-7 0,-1 1-2 0,2-2-1 0,-1 0-2 0,0-2-4 15,1 1-2-15,-1-1-2 0,0 1 0 0,1-2-3 0,-2 1 0 0,1 1 0 16,0-2 0-16,1 2 0 0,-1-1 3 0,0 0 6 16,1 1 1-16,-1 1 4 0,-1-1 2 0,1 0 4 0,1 0 4 0,-1-1 0 15,0 1 4-15,-1 0 1 0,2 0 1 0,-1 0 1 0,-1-1 1 0,1 1 1 16,-1 0 0-16,2 0 0 0,-2 1 0 0,1-1 1 15,0 1-2-15,1-2-1 0,0 2 1 0,0-1-4 0,0 1 1 0,1-1-1 16,0 1 1-16,-1-1-1 0,1 1 1 0,0-1 1 0,-1-1-2 16,1 1 2-16,-2 0-1 0,2 0-1 0,-2 0 1 0,2 1 1 15,-2-2-2-15,1 2 1 0,-2 0-1 0,1 0 1 0,-1 2 1 0,1-2-2 16,-1 1-1-16,0 0-1 0,0 0-1 0,0 0 2 16,0 1-1-16,0-1 1 0,-1 1 0 0,1-1-2 0,-1 2 1 0,-1-2-2 15,1 1 1-15,0 1 2 0,-2-1-3 0,2 1 0 0,-2-1 2 16,2 2 2-16,-2-2 1 0,2 2-2 0,-2-1 1 0,2 1 2 15,-1-1-1-15,1 2-4 0,1-1 4 0,-1 1 5 0,1-2-2 0,0 2-4 16,1 0 2-16,-1 0 6 0,1-1-4 0,1 1-7 16,-1-1 4-16,0 1 2 0,1-1-2 0,-2 0-5 0,1 1 3 0,0-2 4 15,1 1-1-15,-1 0-6 0,-1-1 5 0,1 0 2 0,-1 0-1 16,0 0-1-16,0 0-1 0,-1 0 7 0,0 0-4 0,-1 1-2 16,1 1 2-16,0-2 5 0,-2 2-1 0,0 0-5 0,1 0 3 15,-1 1 3-15,0-2 1 0,1 2-1 0,-1 0 2 0,0 0 4 16,2 0-2-16,-2 0-1 0,2 0 2 0,1 0 2 0,-1 0-1 0,1 0 0 15,1 0 0-15,-1 0 3 0,1 0-1 0,2 0-2 16,-2 0 0-16,2 0 1 0,0 0-4 0,-1 0-4 0,1 0 1 0,1 0 3 16,-1 0-3-16,1 0-3 0,-2 0 1 0,2 0 2 0,-1 0-1 15,0 0-4-15,-2 2 1 0,2-2 1 0,-2 1-2 0,-1 2-5 16,0-1 2-16,0 1 5 0,0 0-1 0,0 1-4 0,0 1 2 16,-1-2 3-16,-1 3-3 0,1-3-3 0,1 0 2 0,0 1 2 15,0-1-2-15,0 2-2 0,0-2 3 0,1 0 6 0,1-3-5 0,0 3-5 16,0-2 1-16,0-1 4 0,0 0-2 0,0 0-4 15,1 0 4-15,-2-1-1 0,2-1 1 0,0 1-5 0,-1-1 0 0,1 1 1 16,0-1-2-16,-2 1-5 0,2-1 0 0,-1 1 4 0,0-1-1 16,0 2-4-16,1 0 2 0,-2 0 5 0,2 0-3 0,-2 2-3 15,2 1 0-15,0-3 3 0,-1 3-4 0,1 0-10 0,0-2 2 0,-1 2 3 16,1-1-4-16,1-2-8 0,0 1 3 0,0-1 4 16,0 0-4-16,0 0-6 0,-1 0 5 0,1-1 5 0,0 1-1 0,-2-3-6 15,2 1 9-15,-1 1 12 0,0-1-1 0,-1 1-2 0,1-1 6 16,0 2 9-16,-1 0 1 0,1 2-4 0,-2 1 5 0,1 0 5 15,-1 3-2-15,-1 0-5 0,0 3 6 0,0-2 6 0,0 5-2 16,0 0-5-16,0-1 1 0,0 1 6 0,0-3-6 0,0 3-5 16,0 0 2-16,0 0 3 0,0-3-3 0,0 3-6 0,0 0 6 15,-1-2 5-15,1-1-4 0,0 2-7 0,0-2 2 0,0 0 4 16,1-2-2-16,0 1-5 0,1-2 4 0,-1 0 6 0,0 0-3 0,2 0-6 16,-2-2 3-16,1 2 4 0,-1 0-5 0,0 0-5 0,1 0 1 15,-1 0 5-15,-1 2-1 0,1-1-5 0,-1 1 1 0,2-1 7 16,-2 2-5-16,1 0-5 0,-1 2 4 0,1-2 2 0,-1 3-1 15,0-3-6-15,0 3 2 0,0 0 4 0,2-2-3 0,-2 2-6 16,1-3 3-16,0 2 4 0,1-1-2 0,-1-1-5 0,0 0 1 16,1-1 5-16,0-2-3 0,1 1-4 0,0-1 1 0,-1-1 7 15,1 1-1-15,0-2-4 0,-1 1 2 0,0-1 7 0,-1 1-4 0,0 1-5 16,1 0 5-16,-2 0 5 0,0 1-3 0,0 2-4 16,0-1 2-16,-2 2 4 0,2-1-2 0,0 3-6 0,-2-1-2 0,0 1 2 15,0-2-7-15,-1 2-13 0,-1 0-1 0,1 0 5 0,-1 0-8 16,-1 0-11-16,0 2 1 0,-1-2 1 0,1 3-9 0,0-2-11 15,-1 1-2-15,0 2 1 0,-1-2-6 0,-1 2-6 0,0-1 7 0,0 2 11 16,-1 1 0-16,-2-2-4 0,-1 2 5 0,0 0 10 16,-1 0-1-16,-1 0-4 0,0 2 9 0,-2-2 12 0,0 1 3 0,-2 1-3 15,0-1 8-15,0 1 7 0,0-2-3 0,-2 1-6 0,1 1-2 16,-1-1 4-16,0 1-4 0,0-2-8 0,-1 1 1 0,1 1 3 16,-2-1-3-16,2-1-11 0,0 0 4 0,0 0 2 0,-1 0-2 0,1-1-2 15,0-2 1-15,0 1 2 0,-1-1 2 0,1 0 1 16,-2-1 3-16,2 1 6 0,-1-2 0 0,1 1-2 0,0-2 5 0,1-2 6 15,1 1 0-15,0-1-1 0,2 1 2 0,-1-1 1 16,1 1 1-16,0-2 0 0,0 3 3 0,0-2 3 0,0 1-2 0,0-1 1 16,-1 2 1-16,1 0 0 0,-2 2 0 0,2-2 0 0,-1 1 0 15,0-1 0-15,-1 2 3 0,1-2 0 0,1 0 1 0,-1 1 1 16,1 1-1-16,0-1 1 0,0 1-1 0,0-2-1 0,-2 0 0 16,2 1 2-16,0-1-2 0,-1 0 0 0,1 0 1 0,-1 0 1 15,-1-1-1-15,1 1-1 0,0-2 2 0,-2-1-1 0,2 2 1 0,-2-2 1 16,0 0 1-16,-1 1 1 0,2-2-1 0,-2 1 1 0,1 0-2 15,-1 0 0-15,1 0 1 0,-1 1-1 0,0 1 0 0,0 1 0 16,-1 0 0-16,1 1-1 0,-3 1-1 0,2 2 1 0,-3 1-1 16,1 1 1-16,-1 0-1 0,-1 1 1 0,0 1 1 0,-1 2 0 15,1-2 0-15,1 2-2 0,-1-1 2 0,1 0 2 0,1 0-1 0,0 0 1 16,1-1-1-16,0-2 1 0,2 0-2 0,0 0 0 16,2 0 0-16,-1-3-2 0,0 0 1 0,2 0 1 0,-2 0-2 0,1-3-1 15,-1 1 2-15,-1 1-2 0,1-2 1 0,-1 0 4 0,0 0-1 16,0 0 1-16,-1-2-2 0,-2 1-2 0,2 1 2 0,-3-2 2 15,1 1-2-15,-1-1-2 0,2 1 4 0,-2 1 1 0,1-2-2 16,0 2-2-16,1-1-2 0,0 1 0 0,0 0 0 0,-1 1-3 16,-1 1 4-16,1-2 2 0,-1 1 0 0,-1 2-1 0,1-1-1 15,-1-1 4-15,1 1-2 0,-2-1-2 0,2 1 2 0,2-2 2 16,0 1-1-16,0-1-4 0,2 2 2 0,0-1 2 0,0 1-1 0,0-2-1 16,0 1-1-16,0 1 2 0,-2-1 0 0,0 1-3 15,-1-2 3-15,-1 0 3 0,-1-2 0 0,-1 2 0 0,0-1 0 0,-2-1 3 16,0 1 0-16,0-1 0 0,-2-1 0 0,2 0 0 0,-1-1 3 15,0 1 0-15,1-2 2 0,-2-1 1 0,1 0-2 0,1 0-1 16,0 0 2-16,0-1-1 0,1-1 7 0,2 1 8 0,0 1 2 16,1 0 0-16,1 0 0 0,2 0 5 0,2 0-2 0,2 0-5 15,1 0 2-15,2 3 3 0,2 0-3 0,3-2-4 0,1 4-1 0,1-2 1 16,2 1-7-16,1 1-8 0,0 1-2 0,1 0-2 16,3 0-2-16,-2 0-5 0,-1 0 1 0,0 0 1 0,1 0-2 0,-2 1-3 15,1 2 0-15,-1-1 4 0,0 1 1 0,-1 0-5 0,-1 1 3 16,0-1 3-16,0 2-2 0,0-1-4 0,0 1 5 0,0-1 1 15,0 1-2-15,0 1 1 0,0-2-2 0,0-1 1 0,-1 2-4 0,0-1-1 16,-1-1 1-16,0 2 0 0,-1-1 0 0,0-1-3 16,-2 2 1-16,-1-1 4 0,0-1-2 0,0 2-2 0,0-2 2 0,0 0 5 15,0-2-2-15,0 2 0 0,0-1 1 0,0-2 2 0,1 0 0 16,1 0-1-16,-1 0-1 0,0 0 2 0,2 0-1 0,1 0-2 16,1 0 1-16,1 0 4 0,-1 1-2 0,3-1-3 0,0 2 1 15,0-2 2-15,1 0-1 0,1 1-1 0,2-1 2 0,-3 0 2 16,0 2-2-16,2-2-2 0,-2 0 2 0,1 1 2 0,-2 1-4 15,1 1-1-15,-1-2 2 0,0 2-1 0,-1 0 2 0,-1 2-3 16,1-2 2-16,-2 0 2 0,1 3-2 0,-1-3-4 0,-1 1 4 0,0 1 2 16,-1-2-1-16,-1 0-1 0,0 1-1 0,-1-1 4 15,0 2-4-15,1-2 1 0,-2 0-1 0,0 1 4 0,0-1-1 0,0 2-5 16,-2-4 2-16,2 2 4 0,-1-1-4 0,-2-1-1 0,2 1 0 16,-2-1 3-16,-1 1-1 0,2-1-2 0,-2 2 1 0,1-1 4 15,-1-1-4-15,1 2-2 0,-1-1 2 0,2-2 4 0,-1 1-2 16,0 1-2-16,1-1 1 0,-1-1 1 0,0 0-2 0,2 0 1 15,0 0-1-15,1 0 4 0,-2-1-2 0,4-1-3 0,-1 1 1 0,0-1 2 16,2-2 2-16,0-1-4 0,1 1 2 0,0-2 2 16,1 0-2-16,0 0-2 0,1-2 2 0,0 1 2 0,2 1-1 0,-1 0-2 15,1 0 1-15,-1 0 1 0,-1 0 1 0,1 0-1 0,0 0-2 16,-2 1-1-16,0 2 1 0,-1-1-1 0,-1 1 4 0,0 0 4 16,-3-2-3-16,0 4-2 0,-3-4 1 0,0 4-1 0,-2-4 1 0,0 4-2 15,-2-4 0-15,0 2 1 0,2 0 1 0,-2 0-4 16,2 0 2-16,0 0 2 0,2 0-2 0,0 2-6 0,3-4 3 0,0 4 3 15,3-2 0-15,2 0-2 0,1 0 2 0,2 0 3 0,0 1-1 16,1 1-2-16,2-2-2 0,1 3 4 0,1-2-11 0,0-1-11 16,2 2-20-16,2-2-23 0,2 0-32 0,2-2-32 0,5-1-65 15,2 0-72-15,2-1-80 0,5-1-80 0,1-2-25 0,0 2-4 16,0-1 0-16,-3 2 0 0,-3-1 8 0,-6 2 8 0,-6 2 23 16,-6 4 23-16,-8 0 31 0,-4 0 168 0</inkml:trace>
  <inkml:trace contextRef="#ctx0" brushRef="#br1" timeOffset="147398.5042">15615 12816 0 0,'2'2'214'0,"0"1"50"0,-1 0 21 0,-1 1 11 0,1 1 4 16,-1 0 7-16,0-1 10 0,0 1 5 0,0 0 8 0,0 0-33 15,0 0-49-15,0-1-55 0,0 1-53 0,0-1-25 0,0-1-10 0,0 1-13 16,0 0-16-16,0-1-7 0,0 0-9 0,0-1 2 0,2-1 7 15,-1 2-3-15,0-2-5 0,1 1 13 0,0 1 11 0,1-1-2 0,0 2-13 16,-1-1 11-16,1 2 17 0,0 0-4 0,-2 1-7 0,2 0 9 0,-2 1 15 16,0 1-6-16,1 2-10 0,-2 0-1 0,-2 0 5 0,1 2-12 15,0 2-19-15,-1-1 1 0,0 1 10 0,-1 2-11 0,0-1-17 16,-1 1-3-16,2 1 4 0,-1 0-11 0,0-1-16 0,1 2-2 0,-1-1 2 16,2 1-7-16,-1 1-12 0,2 1 2 0,0-1 1 0,0 2-3 0,0 1-8 15,0 2 4-15,0 0 4 0,0 4-3 0,2 0-2 0,-2 2 5 0,0 2 3 16,1-2-1-16,-1 1-2 0,1 2 0 0,-1-1 3 15,2-2 0-15,-2 0-2 0,0-3 2 0,0 0 3 0,0-2-1 0,0-1-4 16,0 0 1-16,0-1-1 0,0-2-1 0,0 0-1 0,-2-3-2 0,1-3 1 16,0 0-1-16,1-3 0 0,-2 0 0 0,1-3-1 0,0-2-1 0,-1-2-2 15,2-2-8-15,-1 0-9 0,0-2-17 0,1-1-20 16,-4-1-8-16,0-2-8 0,-2 0-16 0,1-2-21 0,-2-1-7 0,-1 0-8 16,-1-1-14-16,0-2-16 0,-2 1-9 0,-1-1-7 0,0 2-1 0,-1-1-2 15,-1 1 8-15,1-1 13 0,0 1-1 0,-1 1 1 0,1 1-8 0,1 2-8 16,1 0-20-16,1 2-25 0,0-2-52 0,2 1-61 0,0 1-14 0,2 1 3 15,0-3 6-15,1 1 10 0,5 2 8 0,-4-1 8 0,4 1 10 16,-4-3 6-16,4 3 24 0,0 0 234 0</inkml:trace>
  <inkml:trace contextRef="#ctx0" brushRef="#br1" timeOffset="148014.9712">15283 12983 0 0,'0'-3'88'0,"0"1"143"0,1 0 23 0,-1-1 7 0,0 3 4 16,1-3 16-16,-1 0 16 0,0 3 7 0,0-2 8 0,0-1-19 0,0 3-29 16,0 0-56-16,0-2-67 0,0 2-7 0,0-2 11 0,0 2-4 15,0-3-12-15,0 1-1 0,0 2-2 0,0-3-2 0,0 3-1 16,0 0-4-16,0-3-11 0,0 0 4 0,0 3 7 0,2-2-7 0,-2 1-13 16,1-2 2-16,0 2 4 0,2 0-14 0,0 0-14 0,-1 0-1 0,2-2 8 15,0 2-12-15,2 0-16 0,-1 0 5 0,2 1 13 0,1-2-7 0,1 2-11 16,0 0 2-16,3 2 8 0,2-2-4 0,0 1-11 0,2-1 3 15,2 1 6-15,-1-1-5 0,3 1-7 0,0-1 0 0,0 1 0 16,1-1-7-16,2 0-5 0,0 0-2 0,-1 0-1 0,1-1-3 0,0 1-3 16,1-1-4-16,-2 0-4 0,2 1-2 0,0-1-4 0,0-1-1 0,0 1-1 15,0 0 1-15,0 1 0 0,-1-1-3 0,0 1-6 0,-2 0-6 0,-2 1-9 16,-1 0-14-16,0 2-13 0,-2-2-21 0,-2 1-24 16,-2 2-21-16,-1-2-18 0,-2 2-28 0,-2-1-29 0,-2 1-53 0,-1 0-61 15,-2 0-93-15,-4 1-102 0,0 1-24 0,-4-1-3 0,0 0 9 0,-2 0 11 16,-3-2 22-16,-2 1 27 0,-2-2 19 0,-1 1 17 0,0-2 26 0,-1-1 31 15</inkml:trace>
  <inkml:trace contextRef="#ctx0" brushRef="#br1" timeOffset="148782.5254">15912 12865 214 0,'0'-3'278'0,"0"-1"7"0,0 2 9 16,0-1 7-16,-1 1 5 0,1-1 6 0,0 3 8 0,-2-2 8 16,2 2 8-16,0-4-60 0,2 2-84 0,-2 2-52 0,0-2-46 0,0 2-14 15,1-2-7-15,-1 2-2 0,1-1-2 0,-1 1-8 0,0 0-10 16,0 0-1-16,4 1-1 0,-1 1-8 0,-2 0-14 0,2 2 6 0,0-1 9 16,-1 3-3-16,1 1-9 0,0 2 15 0,-1 2 16 0,0 1 1 0,0 1-7 15,1 2 14-15,-2 2 20 0,1 1-2 0,-2 1-6 0,0 2 9 16,0 0 12-16,-2 2-9 0,1 0-17 0,0 1 4 0,-1 0 8 15,0 1-11-15,-1-1-20 0,0 0 0 0,1 0 4 0,-1-1-13 0,0 1-18 16,1-1-1-16,-2-2 5 0,1 2-7 0,0-2-15 0,1 1 5 0,-1-2 11 16,0 1-4-16,2-2-7 0,0 1 4 0,-1-2 9 0,1 1-3 0,0-1-5 15,1 2 2-15,0-2 6 0,0-2-3 0,0 2-7 0,0-1 2 16,0-1 7-16,1-1-5 0,-1 0-8 0,1-1-1 0,-1-1-1 16,2-1-4-16,-1-1-4 0,0-1-1 0,-1-2 1 0,2 1 0 0,-1-3-5 15,0-2 2-15,-1 1 0 0,2-2 2 0,-2-3-2 0,0 3 0 0,0-3 1 16,0 0 1-16,0 0 1 0,0 0-2 0,0 0 1 0,0 0-4 15,1-2 1-15,0-1-1 0,-1 0 1 0,2-1-5 0,-2 1-3 16,1-3-6-16,0 0-3 0,1 0-5 0,0-3-2 0,1 1 2 0,0-1 2 16,-1 0-1-16,2-1-2 0,0-1 1 0,0 1 5 0,2-1-1 0,-2 1-5 15,1-1 4-15,-1 1 10 0,1 1 1 0,-1-2-2 0,2 2 7 0,-2-1 7 16,1 2-5-16,-1-2-8 0,0 2 4 0,0-1 7 0,1 2-4 16,-1-2-7-16,2 0 5 0,-2 3 10 0,1-2-7 0,-1 1-5 15,0 1 2-15,0-2 10 0,0 2-7 0,0 2-7 0,0-1 2 0,0 1 8 16,0-1-4-16,-1 2-6 0,1-1 3 0,-2 2 5 0,2 1-4 0,-1-2-7 15,1 3 5-15,0-2 7 0,0 2-3 0,0 0-8 0,0 0 5 0,0 0 9 16,0 2-1-16,0-1-5 0,-1 2 6 0,1-1 6 0,-2 2 3 16,1 1-3-16,0 1 6 0,-1 0 7 0,0 1-2 0,-1 1-4 15,0 2 4-15,-1 1 5 0,-1-1-4 0,0 2-4 0,-1 0-1 0,1 2 4 16,-2-1-4-16,1 1-7 0,-1-1 0 0,2 4-1 0,-2-4-5 0,2 2-5 16,-2-1-7-16,2 1-6 0,-1 0-18 0,1-3-25 0,1 0-13 15,0 0-11-15,1-2-25 0,1-1-25 0,-1-1-18 0,2-1-13 0,-1-2-22 16,2-1-23-16,0-1-37 0,0-1-38 0,0-2-35 0,0 0-33 15,2 0-41-15,-2-5-44 0,1 2-5 0,0-3 9 0,1-1 19 0,-2-1 25 16,1 1 17-16,-1-4 16 0,1 2 20 0,-1-1 25 0</inkml:trace>
  <inkml:trace contextRef="#ctx0" brushRef="#br1" timeOffset="149166.695">16200 13597 0 0,'3'-6'58'16,"-2"0"271"-16,2 0 8 0,-2 0 14 0,-1-2 17 0,0 2 4 0,0 0 0 16,0 0 18-16,0 2 24 0,0-2 7 0,0 1 7 0,-1 1-61 0,1 1-79 15,0 0-66-15,-2 0-60 0,1 0-16 0,1 3-2 0,0 0-14 0,-1 0-17 16,1 0-5-16,0 0 3 0,0 0-21 0,0 0-29 15,0 0-5-15,-2 1-1 0,0 2-19 0,0 2-24 0,0-1-1 0,0 4 2 16,0-1-7-16,0 1-12 0,1 2 6 0,0 1 8 0,-1 1-7 0,1 0-7 16,1 0 5-16,1 1 10 0,1-1-8 0,-1 2-8 0,2-2 5 0,1 0 8 15,1-2-4-15,2 2-10 0,-1-3 4 0,2 2 8 0,2-2-10 16,-1 0-16-16,0-3-1 0,2 0 7 0,-2 0-10 0,1 0-14 16,-1-3 4-16,0 0 9 0,1-2-11 0,-2 1-14 0,0-4 1 0,0 1 6 15,0-2-12-15,0 0-20 0,0-3 10 0,0 0 14 0,-2-2-7 0,1-2-13 16,0 1 10-16,-1-2 15 0,0 1-6 0,-2-4-14 0,0 2 14 15,0-1 24-15,-2-1-3 0,0 1-6 0,-1 1 26 0,-1 0 32 0,0 0 8 16,-1 1 0-16,-1 1 21 0,0 1 35 0,-1 1 5 0,0 1-1 16,2 1 11-16,-2 0 13 0,2 3-6 0,-2-2-11 0,2 4 2 0,1 1 6 15,0 0-16-15,0 0-23 0,0 0-5 0,0 0 1 0,-1 0-19 0,1 4-20 16,-2-1-5-16,2 3-3 0,0 2-6 0,0 1-9 0,0 0-2 16,0 0 4-16,0 3-14 0,2 0-17 0,-1 0-5 0,2 0-2 15,-1 0-20-15,2 1-25 0,0-1-9 0,2-1-4 0,0 1-22 0,2-2-25 16,0-1-18-16,0 2-18 0,2-4-21 0,-1 1-21 0,0-2-31 0,1 0-34 15,0-2-35-15,1 1-37 0,0-4-19 0,-1 2-15 0,0-3-1 16,0-1 2-16,1-1 20 0,-2-1 23 0,1-1 19 0,-1-1 21 0,-1-1 19 16,-1 0 70-16</inkml:trace>
  <inkml:trace contextRef="#ctx0" brushRef="#br1" timeOffset="149532.9777">16617 13660 0 0,'-1'-6'273'0,"0"0"67"0,-2-2 5 0,0 1 9 0,1-1 14 16,-1 1 1-16,0 1-5 0,1 0-8 0,-1 0-10 0,0 0 5 15,1 0 9-15,-1 1-88 0,-1 2-122 0,1-1-63 0,-1 1-47 16,2 0-8-16,-1 1 4 0,0 1-15 0,1-1-20 0,-1 1 4 0,0 1 11 15,1 0-8-15,-1 1-17 0,0 2 7 0,1-1 16 0,-1 1-8 0,0 1-18 16,1 1 10-16,-1 1 13 0,0 0-7 0,2 3-13 0,0 0 8 0,1-2 16 16,-2 4-9-16,2-1-15 0,2 1 10 0,-1-1 16 15,0 2-8-15,1-1-17 0,0 1 8 0,1 0 14 0,0-2-8 0,1 1-17 16,0-2 5-16,0-2 12 0,1 1-13 0,2-1-22 0,-1-2 2 0,1-2 5 16,0 0-14-16,-1-2-23 0,2-1 1 0,0-1 5 0,0-2-5 0,0-2-11 15,0-1 3-15,0-1 7 0,0-1-2 0,0-2-5 0,0-1 9 16,-1-1 15-16,-2 0 7 0,1 0 8 0,-1-1 20 0,-1 1 23 15,0-2 14-15,0 1 8 0,0-1 17 0,-1 2 23 0,-1-1 8 0,1 2 4 16,0 1 16-16,-1 1 23 0,1-2 5 0,-2 4-1 0,1 1 7 0,-1 0 7 16,0 1-15-16,1 2-20 0,-2 0-4 0,0 3 0 0,1-1-18 15,-1 1-27-15,0 0-1 0,0 0 4 0,3 0-21 0,-1 1-27 16,1 2-5-16,0-1 7 0,1 1-14 0,-2 0-18 0,2 1 6 0,-1 1 12 16,1-1-9-16,0 2-17 0,0 2 1 0,-1-1 5 0,1 1-20 0,0-2-26 15,0 3-9-15,0 0 0 0,-2-2-27 0,2 2-30 0,-1-1-29 0,0 1-25 16,-2 0-39-16,0-2-39 0,1 1-67 0,-1-2-74 0,2 0-29 15,-1-2-10-15,1 1 14 0,0-4 19 0,1 2 12 0,1-1 7 16,0-2 20-16,1-2 26 0,0-1 31 0,0 2 135 0</inkml:trace>
  <inkml:trace contextRef="#ctx0" brushRef="#br1">17105 13304 208 0,'3'-7'491'0,"-2"1"13"0,1 0 4 16,-1 1-5-16,0 1-5 0,-1 0-3 0,0 2 3 0,0 2-5 0,0 0-2 15,2 2 1-15,-2 3 1 0,1 1-157 0</inkml:trace>
  <inkml:trace contextRef="#ctx0" brushRef="#br1" timeOffset="150101.0895">16641 13408 0 0,'-9'-3'18'0,"1"0"313"0,0-3 17 16,1 1 12-16,2 1 12 0,1-2 20 0,0 1 25 0,0 1 12 16,1-2 10-16,2 3 17 0,1 0 23 0,0 3-56 0,0-2-77 15,1 1-56-15,-1 1-58 0,3-2-13 0,0 1-4 0,1 1-8 0,1 0-6 16,0 0-17-16,2 0-14 0,0-2-14 0,2 2-11 0,-1-1-14 0,1 1-19 15,2-2-16-15,0 1-19 0,-1 1-11 0,1-3-11 0,0 1-19 0,1 1-19 16,-2-2-16-16,2 0-8 0,0-2-22 0,0 1-23 16,0-1-25-16,0 1-22 0,0-1-22 0,0-1-25 0,-1 1-29 0,1 0-37 15,-1 0-35-15,-2 2-37 0,0-1-26 0,-1 2-23 0,0 1-35 0,-1 1-40 16,-2 0-42-16,-1 2-45 0,-1 2 0 0,-2 0 15 0,1 2 17 0,-4 3 17 16,1 0 35-16,-3 3 36 0,-1 2 36 0,-2 4 32 0,-1 0 31 15,-1 1 261-15</inkml:trace>
  <inkml:trace contextRef="#ctx0" brushRef="#br1" timeOffset="150293.3117">16769 13981 229 0,'6'4'530'0,"-1"1"17"0,-2-2 2 0,1 0 3 0,-2-3 8 16,-2 0-2-16,2-2 0 0,-2 2 12 0,0 0 12 0,1-1 13 0,-1 1 10 15,0 0-151-15,1-3-197 0,-1 3-101 0,0-2-72 0,0-1-29 16,0 2-17-16,0-2-22 0,2 0-28 0,-2-3-33 0,1 1-31 15,-1 1-53-15,1-1-60 0,-1-1-72 0,-1 2-77 0,0-2-110 0,-1 0-122 16,1 3-32-16,0 0-7 0,-2-2 9 0,-1 4 12 0,4 1 20 0,-5-2 22 16,5 2 31-16,-7 2 34 0,0-1 41 0,-1 4 44 0</inkml:trace>
  <inkml:trace contextRef="#ctx0" brushRef="#br1" timeOffset="150868.3668">15427 13361 0 0,'1'-4'100'0,"2"1"205"16,2-3 8-16,0 3 14 0,1-2 12 0,0 1 12 0,1 1 9 15,1 1 18-15,1-1 18 0,2 2 3 0,2 0 0 0,-1 0-82 0,3 0-103 16,-2-1-52-16,2 0-36 0,-2 1-9 0,2-2 2 0,-2 2-17 0,2-1-23 16,-2 1-5-16,1-1-1 0,0 1-22 0,0 1-27 0,0-1 2 15,2 1 10-15,0 0-17 0,0 1-25 0,3 0-6 0,-2 1-4 0,2 0-40 16,1 0-49-16,0 2-73 0,0 0-77 0,1-1-75 0,2 1-77 16,0 1-14-16,-2-4 4 0,0 4-8 0,-1-4-7 0,0 2 5 0,-2-1 10 15,-1-1 7-15,-4 1 8 0,1 1 35 0,-2-2 244 0</inkml:trace>
  <inkml:trace contextRef="#ctx0" brushRef="#br1" timeOffset="152035.7757">17101 13218 0 0,'4'-4'151'0,"-1"1"89"0,1-2-3 0,-1 0 14 0,-1-1 13 16,2 1-8-16,-1-1-16 0,1 0 14 0,-1 0 22 0,-1-1-33 0,1 1-48 16,0-1-38-16,-1 1-31 0,1-1-33 0,0 0-31 0,-2 1-1 0,2-2 10 15,-2 1-5-15,0 1-11 0,1-1 5 0,0 1 11 0,0-1 2 0,0 0-1 16,0-1 3-16,0 1 3 0,0 0 6 0,0 0 6 0,0 1 0 15,0-1 0-15,0 1 8 0,-1 0 11 0,0 0-1 0,1 0-1 16,-2 0 7-16,1 1 12 0,-1 0-5 0,0 1-8 0,0 1 5 0,1-1 10 16,-1 1-10-16,0 3-14 0,0-3-1 0,0 3 5 0,0-3-16 0,0 3-23 15,0 0-6-15,0 0 3 0,0 0-18 0,0 0-18 0,0 0-5 16,2 2 1-16,-1 2-10 0,0 2-14 0,1 1-1 0,-2 1 5 0,1 3-6 16,0 1-7-16,-1 2 4 0,0 3 9 0,0 0-5 0,0 2-5 15,0 2 2-15,-1 0 7 0,1 1-5 0,-1 1-8 0,-1 1 5 0,2-2 9 16,-1 2-6-16,0 0-7 0,-1 0 4 0,2 0 9 0,-1 2-3 15,0-2-5-15,1-2 2 0,-2 2 8 0,1-1-2 0,0 1-5 0,-1-2 5 16,1 2 8-16,0-1-2 0,-2 1-6 0,2-3 4 0,-1 1 7 16,1 1-4-16,0-2-4 0,-1 0 2 0,1 1 2 0,1-2-1 0,0-1-6 15,0 1 3-15,1-1 3 0,1-1-3 0,-1-1-4 0,0-2 1 0,1-2 0 16,-1 1 0-16,0-4-6 0,1 1 1 0,-2-4 1 0,1-1 1 16,-1 0-2-16,1-1 2 0,-1-2 3 0,0-3-3 0,0 0-1 15,0 0 1-15,0 0 3 0,0 0-2 0,0 0-2 0,-2-3 1 0,0-2 1 16,0 1-1-16,-1-4-1 0,0 1-1 0,-1-2 1 0,0-2-4 0,0-1-1 15,0 0 0-15,-1-3 2 0,1 0-5 0,-1-1 0 0,1-1 0 0,0 1 0 16,0-1 0-16,1-1 0 0,-1 2-3 0,1-2 1 16,1 1-2-16,0 2-7 0,1-1 5 0,0-1 2 0,1 2-1 0,1-1-2 15,0 2 4-15,2 1 6 0,0-1 3 0,1 4 1 0,0 1 2 0,0 0 5 16,1 1-1-16,-1 2 1 0,1 2 4 0,2-1 4 0,0 1 1 0,1 2-5 16,1-1 3-16,2 2 3 0,1-2-8 0,1 1-10 0,2 1-10 0,1 1-10 15,0-2-20-15,0 1-22 0,1-1-14 0,0 1-13 0,1 1-34 16,0 0-39-16,0 0-54 0,-1 0-55 0,0 0-92 0,-1 0-102 15,0 1-26-15,0-1-4 0,-1 2 6 0,0-1 6 0,-1 1 18 0,1-1 21 16,-2 2 14-16,-1 0 13 0,2 2 34 0,-2 1 61 0</inkml:trace>
  <inkml:trace contextRef="#ctx0" brushRef="#br1" timeOffset="153086.9566">18365 12896 255 0,'-2'-2'297'0,"-1"1"1"0,0 0-1 0,-1 2 8 0,-1 2 10 16,1 2 13-16,-1 2 14 0,-1 2 8 0,1 3 7 0,0 1-53 0,-1 1-67 15,0 4-54-15,-1 0-51 0,-1 3-7 0,1 2 4 0,-1-1 0 16,2 2-3-16,-1 2-2 0,0-1 1 0,1 1-17 0,-1 1-20 16,0-2-1-16,2 1 5 0,1 1-19 0,0-2-28 0,0 1-1 0,0 1 5 15,0-2-11-15,1 1-20 0,-1-1 9 0,2 1 13 0,-2-1-4 0,0 1-12 16,0-2 11-16,0 1 11 0,0-1-5 0,0-1-14 0,0-1 7 16,0 1 11-16,-2-2-7 0,1 0-14 0,1-2 6 0,-1 1 7 0,1-2-8 15,-2 0-16-15,2-3 2 0,0 1 5 0,0-2-10 0,2-2-11 16,-1 0 2-16,0-3 7 0,1 0-7 0,0-3-8 0,1-2 2 0,0-1 8 15,-1 0-9-15,1-1-16 0,1-2-2 0,-3-2 3 0,-1-1-15 0,2-1-18 16,-2-1 1-16,0-2 8 0,0-1-13 0,0-1-16 0,0-1 1 16,0-4 10-16,0 1-14 0,0-2-14 0,0-2 8 0,1 1 19 15,0-2-2-15,1-2-5 0,-1 1 16 0,2 1 22 0,-1-2-3 0,2 1-12 16,0-1 21-16,0 1 31 0,0 2 5 0,2 1 0 0,-1 1 21 0,0 0 32 16,2 1-4-16,-2 2-10 0,2 3 9 0,0 0 18 0,-1 2-9 0,1 1-15 15,0 1 8-15,1 2 16 0,1-1-14 0,0 2-20 0,2 1-4 16,0-1 5-16,1 2-15 0,1 0-24 0,0 0 5 0,2 2 11 15,0-1-10-15,1 1-15 0,0 1 8 0,1 0 11 0,-1 0-14 0,1 1-23 16,1 1-2-16,0-1 10 0,0 1-19 0,0-1-19 0,2 2 3 0,-1-1 14 16,1 1-13-16,1 0-19 0,-1 0 9 0,2-2 15 0,-1 2-10 15,0-1-14-15,1-1 10 0,-2 1 22 0,1-1-5 0,-1-1-11 16,-1 2 13-16,-2-2 20 0,-1 0-5 0,-1 0-16 0,-2 0 11 0,0-2 18 16,-2 2-6-16,-2-1-15 0,1 1 11 0,-2-2 16 0,-2 1-2 0,-2-2-5 15,0 0 10-15,0 0 18 0,0 0-3 0,2-2-11 0,-1-1 10 16,-1 2 16-16,0-2-5 0,0 0-7 0,-1-3 15 0,-1 1 21 0,0 1-1 15,-1-1-10-15,0 1 10 0,1-2 14 0,-1 1-7 0,0 1-13 16,-1 1 7-16,0-3 15 0,0 3-5 0,-1 0-10 0,1 0 6 0,-1 0 11 16,-1 1-14-16,1 1-24 0,-2-1 6 0,1 2 10 0,-2 0-8 0,0 3-14 15,0-1 7-15,0 2 14 0,-2 1-4 0,1 1-11 0,0 0 3 16,-1 3 7-16,0-2-7 0,0 4-10 0,0 1 2 0,0 0 8 16,1 0-6-16,1 1-9 0,0 1 0 0,1 1 5 0,1-3-10 0,2 3-10 15,0 0 0-15,1-3 3 0,2 3-4 0,1-2-8 0,1 1-3 0,2-2 0 16,1 0-14-16,2-2-19 0,1 1-3 0,1-2 2 0,0-2-16 15,3 1-20-15,-1-2-1 0,1-3 4 0,2 1-11 0,1-2-18 0,-1-2 3 16,2-2 4-16,-1-1-1 0,1 0-4 0,0-1 16 0,-2-2 18 16,2-2 3-16,-2 1-6 0,-1-1 16 0,0 1 23 0,-1-1 2 0,-2-1-7 15,0 0 20-15,-1-1 27 0,0 1 3 0,-1 0-3 0,-2-3 17 0,1 1 22 16,-1 1 7-16,-1-1 1 0,0 1 17 0,-1-1 22 0,-2 1 1 16,0 1-3-16,-1-2 12 0,0 4 18 0,-1-2-2 0,-2 0-7 15,1 3 3-15,-1 0 5 0,0 0-10 0,-1 0-14 0,0 1-8 0,0 2-6 16,0 0-12-16,-1 2-17 0,0-1-5 0,-1 1-4 0,0 1-8 0,-1 1-11 15,2 1-9-15,-2 1-6 0,0 0-3 0,1 3-5 0,0 0-5 0,1 0-4 16,0 1-11-16,1 2-13 0,1-1-10 0,0 2-9 0,2-1-18 16,2 2-24-16,2-2-22 0,1 1-19 0,1 1-29 0,2-1-31 15,2-1-43-15,1 2-46 0,2-1-46 0,0-1-44 0,2 0-49 0,2-3-49 16,3 0-10-16,0-4 5 0,1 1 19 0,1-3 23 0,0 0 20 0,1-3 18 16,-2 1 30-16,1-1 32 0</inkml:trace>
  <inkml:trace contextRef="#ctx0" brushRef="#br1" timeOffset="153455.1872">18941 13636 139 0,'-2'-6'479'0,"-1"0"20"0,-1 0 11 16,-1 0 6-16,-1 0 5 0,0 0 2 0,-1 0 1 0,0 1 1 16,1 1 4-16,-2-1 1 0,0 1-1 0,0 2-140 0,0-1-181 0,0 2-89 15,0 1-64-15,0-2-19 0,0 2-7 0,0 2-10 0,0-1-7 16,1 2 0-16,0-1 3 0,1 2-4 0,-1 1-5 0,2-1 0 0,1 2 0 16,0 0-5-16,1 2-5 0,0 1 1 0,2-2 1 0,0 4-4 0,1-2-10 15,1 0-7-15,0 3-7 0,1-3-6 0,0 1-9 0,2 1-9 0,2-4-12 16,-1 2-4-16,0-1-4 0,3-2-14 0,0 0-17 15,0 0-5-15,2-3 1 0,-1 0-10 0,2-3-8 0,-1 1 4 0,2-1 7 16,-1-1-2-16,1-1-5 0,0-2 13 0,-1-1 19 0,1-1 1 0,-2 0-6 16,1-1 19-16,-2 1 26 0,2-3 3 0,-2 0-3 0,-1 1 29 0,0-2 37 15,-1 2 7-15,-2-2 1 0,1 2 25 0,-1-1 28 0,-1 2 5 16,-1 1-1-16,-1-2 11 0,0 2 19 0,-1 0 2 0,-1 2-1 16,0-1 8-16,0 2 10 0,0-1-12 0,0 2-18 0,0 2-5 0,0-3 2 15,0 3-16-15,0 0-20 0,0 0-8 0,0 0-1 0,0 0-10 0,0 0-13 16,0 0-7-16,3 0-4 0,-1 0-16 0,1 2-14 0,0 1-10 15,1-2-7-15,0 2-15 0,0 0-19 0,0 2-8 0,0-1-5 0,0-1-17 16,0 2-23-16,0 1-12 0,0 0-9 0,0-2-17 0,0 2-20 16,0 0-22-16,0 0-20 0,-2 0-10 0,2 0-5 0,-1 0-26 0,1 0-29 15,-1 0-28-15,1-1-28 0,-2-1-17 0,2 1-14 0,0-4 2 0,2 2 8 16,-1-1 16-16,-5-2 19 0,8-2 29 0,-1 1 29 0,1-2 28 16,-2 0 93-16</inkml:trace>
  <inkml:trace contextRef="#ctx0" brushRef="#br1" timeOffset="153787.9282">19203 13660 30 0,'8'-6'378'0,"0"0"49"0,0-2 35 0,-2 1 12 0,1 1 9 16,-2 0 9-16,-1 1 11 0,0 1-4 0,-1-2-10 0,0 3 15 0,-1 0 23 15,1 1-97-15,-2-1-130 0,1 2-79 0,-2 1-67 0,1 0-35 16,-1 0-26-16,0 0-17 0,0 0-10 0,0 0-9 0,0 0-6 16,0 0-12-16,0 0-12 0,3 1-4 0,-2 2-2 0,0-1-9 0,1 2-11 15,-1-1-2-15,2 2 2 0,-2 1-7 0,0 0-9 0,1 0-3 0,0 0-4 16,0 0-7-16,-1 1-8 0,0 1-4 0,1-1 1 0,0 1-7 16,0-2-5-16,-1 0-2 0,2 0 0 0,-2-2 3 0,2-1 0 0,-2 2 3 15,2-2 3-15,-1-2 10 0,2 1 8 0,-1-2 5 0,1 0 2 16,1 0 7-16,1-3 7 0,0 0 6 0,1-2 1 0,1 1 8 0,1-2 8 15,1-2-1-15,0 1-1 0,2-4 2 0,2 2 4 0,-1-1 1 0,0-2 2 16,2 0 8-16,0 0 5 0,-1 1 10 0,1-1 8 0,-2 2 4 16,1-1 4-16,-1 1 4 0,-2 1 7 0,-1 0-5 0,0 3-2 15,-4 0 1-15,1 0 1 0,-3 3-6 0,-1 0-8 0,-1 1-5 0,-2 2-4 16,0 0-13-16,0 0-18 0,0 0-6 0,0 0-1 0,2 2-14 0,-1 2-15 16,-1-1-3-16,0 2 0 0,0 1-11 0,0 0-11 0,-1 0-13 0,-2 3-10 15,2 0-16-15,-2 1-19 0,0 1-22 0,-1-1-28 16,2 1-20-16,-2 1-20 0,0 0-25 0,1-2-25 0,-1 1-38 0,1-2-42 15,-1 1-48-15,2-1-50 0,-1-1-34 0,0-1-34 0,1-1 2 0,-1-1 11 16,0-2 27-16,3-3 33 0,0 0 20 0,0 0 19 0,0 0 28 0,-6-2 32 16</inkml:trace>
  <inkml:trace contextRef="#ctx0" brushRef="#br1" timeOffset="154007.2042">19827 12976 123 0,'0'-9'492'16,"0"1"25"-16,0-1 7 0,-2 1-4 0,2 1-4 0,0 0-16 0,-1-1-22 15,1 4-7-15,-1 0-7 0,1 2-8 0,0 2-11 0,0 0-133 16,-3 1-172-16,0 2-104 0,1 2-81 0,-2 2-21 0,0 2 0 16,-3 3-8-16,0 1-7 0,-1 4 5 0,-1 1 8 0,-2 3-25 0,-1 2-36 15,0 4-61-15,-1 0-71 0,0 2-83 0,-1 0-80 0,1 1-22 0,0 0 4 16,1 0-8-16,-2-3-6 0,4 1 6 0,-1-3 16 0,0 0 13 0,2-4 8 15,0 2 35-15,-1-5 191 0</inkml:trace>
  <inkml:trace contextRef="#ctx0" brushRef="#br1" timeOffset="155589.5158">15387 14596 0 0,'0'0'135'0,"0"0"133"0,0-2 8 0,0 2 14 0,0 0 19 16,0 0 13-16,0 0 16 0,0 0 8 0,0 0 7 0,0 0-7 0,0 0-10 15,0 0-70-15,0 0-86 0,0 0-23 0,0 0-4 0,0 0-7 16,0 0-10-16,0 0-5 0,0 0-5 0,0 0-14 0,0 0-17 0,0 0-2 15,0 0 4-15,0 0-10 0,0 0-16 0,0 0 5 0,0 0 11 16,1 2-7-16,0 1-11 0,1 0 3 0,-1-2 10 0,2 2-8 0,-1 0-14 16,1 2 6-16,0 1 10 0,-1-2-5 0,1 2-10 0,0 2 4 0,-1-2 4 15,1 3-3-15,0 0-11 0,-2 3-1 0,0 0 0 0,1 0-1 16,-2 1-4-16,1 2 2 0,-1 0 0 0,0 2-3 0,-1 1 0 16,-1-2-3-16,1 2-4 0,0 2-1 0,-1-2 1 0,1 0-7 0,0 0-5 15,-1 1 1-15,1-1 4 0,0 2-4 0,-1-2-10 0,2 1 1 0,-1-1 1 16,0 0-2-16,-1 0-11 0,1 0 3 0,0-1 4 0,-2-2-5 15,2 1-7-15,-2-1 2 0,2-1 5 0,-2-1-5 0,2-1-9 0,-1 0 1 16,0-1 7-16,0-2-13 0,0 0-14 0,0 0-11 0,0-3-8 16,0 1-17-16,1-1-19 0,0 0-25 0,-1-1-25 0,2-2-25 0,0 0-23 15,0-3-41-15,0 3-45 0,0-3-89 0,0 0-98 0,0 0-49 0,3-3-31 16,0-3-1-16,-1 0 8 0,2-2 13 0,0-2 16 0,2-2 25 16,0-2 29-16,1-2 24 0,-2 1 21 0</inkml:trace>
  <inkml:trace contextRef="#ctx0" brushRef="#br1" timeOffset="156173.2404">15496 14720 40 0,'3'-4'282'0,"-2"-1"15"0,0 2 14 16,2-1 10-16,0 1 9 0,-1 0 6 0,1-2 6 0,1 2 9 0,1-1 15 16,2-2-36-16,1 1-48 0,1 1-63 0,2-1-66 0,0 1-33 15,1-2-20-15,0 1-7 0,0 1-6 0,0 1-13 0,0 0-19 16,-2 0-1-16,1 1 5 0,-2 2-19 0,-1 0-19 0,0 2 0 0,0-2 8 16,-2 3-16-16,-1 0-20 0,-1 1 7 0,0 1 13 0,-1 1-8 0,-2 1-19 15,-1 1 8-15,0-1 15 0,-3 4-7 0,1 1-19 0,-2 0 10 16,-2 0 17-16,0 1-8 0,-2 2-14 0,0-1 7 0,-2 2 16 15,1-2-10-15,-2 2-17 0,1-2 10 0,-2 1 16 0,1-2-8 0,-1 1-16 16,0-2 8-16,1 0 17 0,1 0-10 0,-1-2-16 0,2-1 9 0,-1 2 15 16,2-5-6-16,2 1-13 0,0-1 7 0,1-1 15 0,1-1-11 0,1-2-13 15,2-1 8-15,1-1 16 0,0 0-8 0,0 0-14 0,3-1 8 16,1 1 14-16,1-3-6 0,0 0-18 0,3-2 11 0,2 1 17 16,0-1-4-16,2-1-10 0,2-1 14 0,0-1 20 0,1 1-6 0,1-1-12 15,1 1 9-15,-1-1 20 0,0 1-10 0,0 1-16 0,-1 1 9 0,0 1 17 16,-1 1-11-16,-2 0-20 0,0 0 8 0,-2 3 14 0,-1 0-16 0,-1 3-20 15,0 0 5-15,-3-2 14 0,1 4-12 0,-2 1-16 0,0 0 8 16,-2 0 19-16,0 1-8 0,-2 2-20 0,-2 2 11 0,0-1 18 16,-2 4-10-16,-3-1-19 0,0 2 10 0,-2 2 17 0,0 1-7 0,-2 0-15 15,0 0 11-15,-2 0 14 0,1 0-8 0,-1 0-20 0,1 0 10 0,-2-3 17 16,2 0-9-16,-1 0-18 0,1-2 11 0,0-1 14 0,0 0-10 16,0-1-15-16,1-2 6 0,2 0 17 0,1 0-11 0,0-3-18 15,1-2 10-15,1 1 16 0,2-2-10 0,0-1-16 0,1-2 3 0,3 0 11 16,-3-1-29-16,2-2-35 0,1 0-17 0,1-2-14 0,2-1-24 0,1-2-29 15,1-3-28-15,2 1-28 0,1-4-34 0,1 1-32 0,2-2-61 16,1-2-70-16,0 1-22 0,1-2-8 0,1 1 18 0,-1 1 30 16,-1 1 22-16,1-2 20 0,-1 4 20 0,0 1 20 0,0 0 34 0,-1 1 250 15</inkml:trace>
  <inkml:trace contextRef="#ctx0" brushRef="#br1" timeOffset="156557.8">15901 14962 0 0,'0'0'334'0,"0"0"13"0,0 0-2 15,0 0 6-15,0 0 9 0,0 0-2 0,-2 0-1 0,2 0-9 0,-3 0-7 16,0 0 8-16,3 0 17 0,-2 0-94 0,-1 0-127 0,2 1-58 16,1-1-37-16,-2 3-2 0,1-1 9 0,0 1-11 0,1 0-14 15,0 1 7-15,0 1 12 0,0-1-11 0,1 2-17 0,2 2 4 0,-2-1 10 16,2 1-10-16,1-2-19 0,0 3 5 0,0 0 14 0,0-2-9 0,1 1-18 16,0-1 8-16,1 1 16 0,-1-2-12 0,2 0-21 0,-1 0 9 0,2-2 13 15,-1 1-8-15,1-2-20 0,-1 0 6 0,1-2 12 0,-2 1-15 16,1-2-20-16,0 0 4 0,-1 0 11 0,1-2-10 0,-2-1-18 15,2 2 11-15,-2-2 14 0,-1 0-8 0,0-3-16 0,0 1 10 0,-1 1 17 16,-2-2-5-16,1 1-10 0,-1-1 13 0,-1 0 20 0,-1 0 1 0,1 0-5 16,-2 0 15-16,1 0 22 0,0 0 1 0,-2 0-7 0,2 2 20 15,-1-2 24-15,0 1 0 0,0 1-9 0,1 1 12 0,0 0 17 16,-1 0-5-16,1 1-15 0,1 2 4 0,0 0 8 0,0 0-15 0,0 0-19 16,0 0-1-16,0 0 7 0,0 0-19 0,0 0-25 0,0 0 2 0,3 2 7 15,-1-1-12-15,1 4-20 0,0-1 7 0,-1 1 14 0,0 1-8 0,0 1-13 16,1 1 7-16,0 2 13 0,-1-1-15 0,0 2-21 0,0 1 0 15,1 0 4-15,0 0-20 0,-1 0-31 0,1 1-11 0,0-1-7 16,1-1-28-16,0 1-34 0,0-3-37 0,0 0-32 0,1 0-40 0,-1-2-40 16,1-1-51-16,1-1-54 0,-1-2-16 0,2-2-7 0,-1-1 17 0,2-1 24 15,-1-1 15-15,1-2 14 0,0-1 23 0,0 1 28 0</inkml:trace>
  <inkml:trace contextRef="#ctx0" brushRef="#br1" timeOffset="156890.8312">16284 15043 0 0,'3'-9'141'16,"-2"1"198"-16,-1 1 10 0,0 1 5 0,-1 0 2 0,-2 0 8 0,0 0 10 15,1 0 4-15,-2 3 0 0,1-2 7 0,-1 2 11 0,1-1-93 16,-1 2-126-16,2 1-58 0,-1-1-37 0,0 1-23 0,-1 1-20 16,2 0 0-16,-1 0 6 0,0 1-15 0,1 2-17 0,0-1 2 0,0 2 6 15,0 1-12-15,0-1-18 0,0 2 9 0,1 3 17 0,0-1-11 0,-1 1-15 16,2 1 7-16,0 1 14 0,2 1-7 0,-1 0-19 0,0-2 7 0,2 2 16 16,1-1-15-16,0 1-21 0,1-2 3 0,2 1 9 0,0-2-12 15,1 0-20-15,1-3 4 0,2 0 5 0,-1 0-11 0,2-3-20 16,2 0 0-16,-2-3 4 0,1 0-4 0,-1-2-12 0,1-1 8 0,-1 0 16 15,-1-1 1-15,-2-2-1 0,1 0 11 0,-2-2 16 0,-3 1 9 0,0-2 7 16,-2 1 25-16,0-1 29 0,-3 2 11 0,-2-2 5 0,1 0 17 0,-3 1 25 16,0-1 11-16,-1 2 10 0,-2-2 16 0,-1 1 19 15,0 2 5-15,0-1 5 0,-1 2 2 0,1 1 4 0,0-1-11 0,0 1-15 16,1 2-3-16,2-1-3 0,-1 2-18 0,2 1-23 0,2-2-20 0,2 2-19 16,0 0-31-16,0 0-33 0,0 0-24 0,2 2-18 0,2-2-42 0,2 3-49 15,0 0-44-15,2 0-47 0,2 0-55 0,0 1-60 0,4 1-66 16,-1-2-70-16,2 1-11 0,1-2 3 0,1-1 12 0,0 1 15 15,2-1 12-15,0 1 10 0,-1-2 31 0,0-2 37 0,0 2 42 0,-2-1 243 16</inkml:trace>
  <inkml:trace contextRef="#ctx0" brushRef="#br1" timeOffset="157087.7896">16712 14978 81 0,'-5'-4'424'0,"-1"1"19"0,1 0 16 16,-2-2 1-16,1 1 1 0,-1 1 5 0,0-2 13 0,1 4 2 0,-1-2 1 15,2 0 4-15,-2 3 9 0,2-2-135 0,1 2-176 0,0 0-70 0,1 0-39 16,0 0-21-16,1 2-16 0,0-1-2 0,1 2 1 0,1 0-7 15,0 2-10-15,1 1-4 0,-1 0 1 0,2 1-11 0,0 1-15 16,2 1-6-16,0-2-5 0,0 2-17 0,2-1-22 0,-1 1-10 0,0 0-7 16,-1-2-25-16,2 2-26 0,-2-1-17 0,0 1-14 0,-2-2-25 0,1 1-28 15,0-2-40-15,-1 0-40 0,0 0-66 0,-1-2-70 0,0-1-14 0,-1-3 6 16,0 0 9-16,0 0 9 0,0 0 19 0,0 0 28 16,0 0 16-16,0 0 16 0,0 0 23 0,0 0 140 0</inkml:trace>
  <inkml:trace contextRef="#ctx0" brushRef="#br1" timeOffset="157374.0483">16367 14779 0 0,'4'-8'25'0,"0"2"283"0,0 0 7 16,1-1 6-16,2 1 9 0,1 0 12 0,0 0 12 0,0 0 3 0,0 0 1 15,1 1 8-15,0 2 11 0,1-1-77 0,-1 2-99 0,-1 1-57 0,-1 1-42 16,-1 0-18-16,1 1-11 0,-2 1 2 0,-1 1 2 0,0 1-16 16,0 1-20-16,-1 1 2 0,0 1 8 0,-2 2-10 0,0-1-19 15,-2 2 5-15,0 2 11 0,-2 0-13 0,0 2-23 0,-2-2 7 0,0 4 10 16,-2-1-14-16,-1 2-26 0,0-1-5 0,-1-1 5 0,-1 2-24 0,0-1-30 16,-1 1-19-16,0-2-19 0,1 0-34 0,-1 0-43 0,-1-2-77 15,0 1-84-15,1-2-35 0,-1-3-17 0,0 0 5 0,2-2 13 0,-2 1 7 16,1-2 4-16,-1-3 19 0,0 0 19 0,0-3 25 0,-1 1 94 15</inkml:trace>
  <inkml:trace contextRef="#ctx0" brushRef="#br1" timeOffset="157581.1132">15956 14752 102 0,'3'-2'288'0,"-1"-1"15"0,2 2 12 15,0 1 9-15,0-2 4 0,0 1 4 0,2 1 1 0,-1 0 3 0,0 0 4 16,2 0-44-16,-2 1-59 0,2 1-72 0,-2 2-71 0,1-1-28 0,-1 2-16 16,-1 1-16-16,0 1-17 0,-1 2-23 0,-2-1-23 0,0 2-44 0,-1 1-53 15,-1 1-57-15,-2 1-62 0,1-1-41 0,-2 2-40 0,0-2-10 16,0 1-6-16,-2-1 0 0,1 0 3 0,1 0 3 0,-1-1 5 16,1 1 13-16,0-3 18 0</inkml:trace>
  <inkml:trace contextRef="#ctx0" brushRef="#br1" timeOffset="158308.9743">17099 14857 0 0,'2'-3'354'0,"1"1"19"0,1-1-5 0,0 2 5 0,0-2 10 15,-1 1-7-15,1 1-5 0,0-1 2 0,0 1 8 0,1-1-4 0,0 1-7 16,2 1-116-16,1-2-149 0,1 1-66 0,1-2-38 0,0 1-7 16,1-1 3-16,2 0-13 0,1-1-17 0,0 1 0 0,2 0 7 0,-1-2-8 15,1 2-13-15,1-1 4 0,-1-1 7 0,0 2-9 0,-1-1-14 16,0 1-2-16,-1 0 2 0,0 0 1 0,-2 0-1 0,0 0 8 0,-3 0 6 16,0 0 6-16,1 0 3 0,-2 0 5 0,-2 0 4 0,1-2 7 0,-2 1 10 15,1-1 11-15,-2 1 11 0,0-2 9 0,0 0 6 0,-2 0 11 0,2-2 11 16,-1 1 7-16,1-2 2 0,0 1 8 0,0-2 8 15,0 1-1-15,0 0 1 0,0-2 4 0,0 2 9 0,0-1-3 0,0 1-8 16,0 0 14-16,0 0 20 0,0 1-1 0,0 1-5 0,-1 1 7 0,-1 1 10 16,0 2-8-16,-1-1-13 0,0 2 2 0,1-1 6 0,-2 3-15 0,0 0-19 15,0 0-1-15,0 0 7 0,0 0-7 0,1 5-10 0,-1-2 0 16,1 1 3-16,-1 4-4 0,0 1-4 0,0 0 4 0,-1 1 5 16,0 4 4-16,-1 1 2 0,1-2 1 0,-2 4 2 0,1 1-2 0,-1-2-5 15,0 2-11-15,-1 2-10 0,2-2-7 0,-2 0-4 0,1 0-10 0,0-2-10 16,1 1-5-16,-2-1-3 0,1 1-15 0,0-2-20 0,-1 0-16 0,2 0-18 15,-2-2-21-15,1 1-22 0,-1-1-37 0,0-1-40 0,0 2-52 16,0-2-56-16,0 1-87 0,0-1-96 0,0 0-45 0,0-1-30 16,0-2 3-16,0 1 9 0,0-1 16 0,0 0 19 0,-1-1 20 0,1-1 19 15,0 1 38-15,-2-1 44 0</inkml:trace>
  <inkml:trace contextRef="#ctx0" brushRef="#br1" timeOffset="158560.6836">17352 15181 0 0,'-5'-3'387'0,"-1"0"40"0,2-2 19 16,0 1 5-16,2-2 2 0,-1 1 6 0,0 2 11 0,1-1-4 0,0 2-4 16,2-1 5-16,0 3 7 0,0 0-114 0,0 0-153 0,0 0-66 15,3 0-42-15,0 0-20 0,-1 0-17 0,2 0-1 0,2 2 1 16,-1-1-4-16,3 1-5 0,0-2 2 0,0 3 5 0,3-2-4 0,-1 1-7 15,1-1-5-15,2 2-8 0,1-1-24 0,-1-2-29 0,2 0-20 0,-1 0-25 16,2 0-41-16,0 0-49 0,0 0-70 0,0-2-75 0,0 1-91 16,-1-1-94-16,0 2-28 0,-1-1-10 0,0 1 1 0,-1-2 4 15,-2 1 14-15,-1-1 17 0,0 1 17 0,-2-1 20 0,0-1 39 0,-3 2 83 16</inkml:trace>
  <inkml:trace contextRef="#ctx0" brushRef="#br1" timeOffset="158937.3719">18187 14984 129 0,'2'-1'492'16,"0"-2"21"-16,-1 1 3 0,0-2-9 0,2 1-12 0,1-2-6 0,-1 1-8 15,1 2-14-15,0-1-14 0,1 2-3 0,0-2 3 0,2 0-158 0,1 1-203 16,0-1-121-16,0 2-94 0,0-2-64 0,0 1-55 16,0 1-95-16,0 1-109 0,0-3-26 0,0 0-5 0,0 1 10 0,0 1 16 15,0-1 1-15,0 1-3 0,-1 1 18 0,1 0 21 0,-2 0 24 0,1 1 22 16</inkml:trace>
  <inkml:trace contextRef="#ctx0" brushRef="#br1" timeOffset="159142.5249">18555 14972 0 0,'1'-4'279'0,"0"-2"195"0,1 3 18 0,-2-2 3 15,1 1-5-15,-1 1 2 0,1 0 0 0,-1 0-13 0,2 0-17 16,-1 1-3-16,0-1 1 0,2 2-95 0,1-2-128 0,0 1-128 0,0 1-125 16,1-1-64-16,1 1-47 0,0-1-34 0,1 1-28 0,0 1-36 0,-1 0-37 15,1 0-74-15,0 0-84 0,-1 0-26 0,1 0-10 0,0 0 8 16,-1 0 16-16,2 3 7 0,-1-2 7 0,1 1 23 0,0-1 31 0,0 2 29 15,0 0 85-15</inkml:trace>
  <inkml:trace contextRef="#ctx0" brushRef="#br1" timeOffset="159309.7676">18993 14932 0 0,'3'-2'300'0,"0"2"177"0,-2-1 12 15,2-1 4-15,-2 1 5 0,0 1-3 0,-1 0-1 0,3-2-5 0,-2 1-5 16,1-1-11-16,0 1-16 0,0 1-95 0,0-2-119 0,2 1-146 0,0-1-152 15,0 1-71-15,0 1-47 0,2-2-49 0,-1 1-49 16,0 1-86-16,2 0-95 0,0 0-25 0,-1 0-4 0,2 0 10 0,0 0 15 16,0 1 6-16,0 1 6 0,0-1 27 0,0 2 31 0,0-1 37 0,0 4 85 15</inkml:trace>
  <inkml:trace contextRef="#ctx0" brushRef="#br1" timeOffset="159426.8243">19280 14969 0 0,'5'-1'369'0,"-1"-1"34"0,0-1 14 16,0 2-6-16,0-1-12 0,-1 1-9 0,-2-1-6 0,-1 2-27 0,0 0-31 15,0 0-65-15,0 0-74 0,0 0-194 0,0 0-235 0,0 0-89 0,0 0-52 16,0 0-19-16,0 0-15 0,-2-3 6 0,-2 0 12 0,-2 2 9 16,-2 1 8-16,0 0 25 0,-1 0 174 0</inkml:trace>
  <inkml:trace contextRef="#ctx0" brushRef="#br1" timeOffset="160460.7595">15396 16148 0 0,'-4'0'196'16,"1"2"55"-16,1-2-1 0,-1 0 2 0,3 0 0 0,-3-2 0 0,1 2-1 16,2 0-1-16,-3-1 2 0,2 0-33 0,-2 0-43 0,3 1-65 0,-3-1-69 15,3 1-26-15,-1-2-13 0,1 2-3 0,-3-1 2 0,3 1-4 0,0 0-1 16,0 0 2-16,-1-1 2 0,1 1 1 0,0 0-2 0,-3-1 1 16,3 1 1-16,0 0-1 0,0 0-2 0,-1-1 2 0,1 1 4 0,0 0 4 15,-3-2 1-15,3 2 7 0,0 0 5 0,-1-1 2 0,1 1 2 16,-1-1 5-16,1 1 8 0,0-2 5 0,0 2 1 0,0-4 4 0,0 2 4 15,0-1-2-15,0 1-5 0,0-1-1 0,0 0 0 0,0 0-4 0,0 1-4 16,0-2 2-16,0 2 2 0,0 0 1 0,0-1-2 0,0 1 4 0,0-1 4 16,0 1 1-16,0 2 1 0,0-4 2 0,0 4 7 0,0-2 5 0,0 0 5 15,0 2 11-15,0-3 8 0,0 3 4 0,0-2-1 16,0 2 2-16,0-4 2 0,0 4-2 0,0-2-5 0,0-1 5 0,0 3 5 16,0-2-1-16,0-2-2 0,0 2-1 0,0 0 1 0,0-1-7 0,1 0-4 15,-1 0-4-15,1 0-4 0,1 0-2 0,-2 0-7 0,1-1-1 0,0 0 0 16,1 1 0-16,-1-1-4 0,-1 2-2 0,1-1-2 0,-1 1-5 0,0 2-7 15,0 0-5-15,0 0-5 0,0 0-3 0,0 0-3 0,0 0 0 16,0 0 1-16,0 0 4 0,3 2 2 0,-2 2 4 0,1 1 2 0,-1 1 7 16,0 1 7-16,1 3 4 0,-1 2 8 0,0 0 5 0,1 2 8 0,-2 3 5 15,0 0 3-15,-2 1 0 0,2 1 0 0,-1 0-4 0,1 1-7 16,-1 0-7-16,1 0-6 0,-2-1-7 0,2 0-8 0,0 1-6 0,0-2-5 16,2 1-5-16,-2-1-7 0,1 0-5 0,0 0-4 0,1 1-4 0,-1-1-3 15,0 0-1-15,1 1-4 0,-1-1-5 0,2-1-5 0,-2 1-9 0,2-2-5 16,-2-1-8-16,2 0-5 0,-1-2-9 0,1-2-6 0,0-2-9 0,-2 0-8 15,2-2-8-15,-1-1-7 0,0-1-10 0,0-2-10 0,0 0-5 0,-1-1-2 16,0-1-4-16,-1-1-4 0,0 0-11 0,3 1-12 0,-3-1-23 16,1-1-28-16,1-1-31 0,0-1-35 0,0-1-53 0,0-1-59 0,0-2-64 15,0-3-67-15,2-2-18 0,-1-1 0 0,1-2 9 0,0-1 9 16,0-2 18-16,-1-2 18 0,1 1 32 0,-2-1 29 0,0 1 43 0,-1-2 196 16</inkml:trace>
  <inkml:trace contextRef="#ctx0" brushRef="#br1" timeOffset="160977.5804">15509 16132 33 0,'-2'-6'309'0,"-2"0"1"0,1 0 1 15,0 0-1-15,1 0 5 0,-1 0 0 0,0 1 3 0,1 0 12 0,-1 0 15 16,2 2-13-16,-1-2-19 0,1 1-80 0,0-1-103 0,1 1-28 0,1-1-9 16,0 0 5-16,1 0 8 0,0-1 4 0,2 0 2 0,2 0 7 0,0 0 10 15,2 0-3-15,0 0-11 0,2 0-4 0,0 0-6 0,2 0-9 16,0 1-12-16,2 1-4 0,-2 0-2 0,1 0-6 0,0 2-6 15,-1 1-6-15,2 0-5 0,-2-1-8 0,-2 4-11 0,1-1-8 0,-2 0-7 16,1 1-4-16,-1 1-5 0,-1 0-2 0,0 1-2 0,-1 1-2 0,-1 1 0 16,0 0-3-16,-1 1-2 0,-1 0 2 0,-1 3 2 0,-2-1-4 0,-1 2 1 15,-1 2-2-15,-2 1 1 0,-1 1 1 0,-1 1-4 0,-2 2 2 0,-1 0 2 16,-1 0-2-16,-2 0 0 0,-1 0 1 0,-1 0 1 0,-1 0-1 16,1-1-1-16,0-2 2 0,-2 1 4 0,2-2-2 0,1-1-2 15,-2-1 2-15,4-1 2 0,-1-1 0 0,3-2 0 0,0-1 0 0,3-2 2 16,1 0-1-16,1-3-1 0,2 1 3 0,1-3 0 0,0 0 2 0,0 0 1 15,4 0 1-15,0-1 5 0,2-1 0 0,1 0-1 0,2-2-1 0,3 1 4 16,0-2-1-16,3-1-1 0,0-1 2 0,1 0 1 0,1-1-2 16,-1 1 1-16,0 0 1 0,0 0 0 0,-3 1-3 0,1 0-5 0,-2 1 4 15,-2 0 1-15,0 3-2 0,-1-1-4 0,-2 2 0 0,-1 0 5 0,0 1-4 16,-2 1-1-16,0 2 0 0,-2-1 5 0,0 0-1 0,-1 2-1 16,0 1 3-16,-2 1 5 0,0 0-2 0,-2 1-3 0,0 1 1 0,-2 2 2 15,0 1-1-15,-2 0-1 0,0 1 1 0,-1 1 2 0,-1 0-2 0,0 1-8 16,-1 0 0-16,0 0 0 0,-1 0-3 0,2 1-8 0,-2-1 4 0,2-1 1 15,1-1-5-15,-2 0 1 0,2 0-1 0,2-2 4 0,-1 0-4 0,2-2-5 16,-1-1-1-16,2 0-1 0,2-2-6 0,-1 0-7 0,0-1-8 16,2-2-5-16,1-2-10 0,0 0-13 0,0 0-14 0,0 0-15 0,4-1-21 15,0-2-24-15,0 0-32 0,3-3-29 0,-1-1-43 0,2-2-46 0,0 0-75 16,2-3-87-16,0 0-37 0,1-3-23 0,1 1 1 0,-1-2 11 16,-1 2 12-16,1-2 15 0,0 2 21 0,-2 1 24 0,2-1 32 0,-2 4 31 15</inkml:trace>
  <inkml:trace contextRef="#ctx0" brushRef="#br1" timeOffset="161362.1981">15897 16320 54 0,'0'0'439'0,"3"0"22"0,0 1 7 0,-3-1 3 0,0 0 0 0,0 0 0 16,0 0 3-16,0 0 3 0,0 0 4 0,0 0 8 0,0 0 8 15,0 0-121-15,0 0-157 0,0 0-85 0,0 1-61 0,0-1-17 0,0 0-8 16,0 0 0-16,1 3-3 0,-1-1 1 0,1 1 1 0,-1 0-5 0,2 1-5 16,-1 1-7-16,0 1-6 0,2 0-7 0,0 2-11 0,1 0 0 0,-2 1 1 15,2-1-1-15,2 2-3 0,-1-1 2 0,0 1-1 0,2 0-1 16,0-1-3-16,-1 1-1 0,2-2-1 0,-1 1-7 0,0-2-7 15,1-1-4-15,-2 0-2 0,1-1-5 0,-2-2-3 0,2 0-5 0,0-1-1 16,-2-1-3-16,0 0-6 0,1-1 2 0,-1-1-2 0,0-1 3 0,-1-2 1 16,0 1 5-16,0-2 6 0,-1-1 3 0,0-1 6 0,-1-1 3 0,0 1 6 15,-1 0 3-15,0-1 5 0,-1-2 5 0,2 2 5 0,-2-2 3 0,0 0 3 16,1 1 5-16,-1-1 1 0,0 1 1 0,1-1 4 0,1 0-1 16,-1 0 1-16,0 0-1 0,1 0 1 0,-1 2-1 0,0 0-1 0,1 0-1 15,-1 2-1-15,-1 0-2 0,1 2-2 0,-1 0-3 0,2 2-5 16,-2 2-1-16,0-3 0 0,0 3-1 0,0 0-4 0,0 0 2 0,0 0 2 15,1 3-2-15,0 0-2 0,1 2 4 0,-2 1-1 0,1 0 1 0,-1 2 1 16,0 1 0-16,1 2 3 0,-1 1 0 0,0 1-3 0,2 1 1 0,-2 1 2 16,1 0-3-16,0 1-3 0,1-1-4 0,-1 1-10 0,2-2-11 0,1 0-17 15,0-1-20-15,1-2-19 0,0-1-28 0,2-1-31 0,1-1-38 0,0-2-43 16,0 0-62-16,0-1-68 0,1-1-66 0,1-3-65 0,-1-1-14 16,0-3 1-16,2 0 10 0,0-2 13 0,-2-1 19 0,2 0 21 15,-1-1 25-15,0-2 31 0,0 1 38 0,0 1 271 0</inkml:trace>
  <inkml:trace contextRef="#ctx0" brushRef="#br1" timeOffset="161712.1049">16363 16376 0 0,'1'-7'255'16,"0"1"114"-16,1-1 15 0,-1 1 7 0,0 0 5 0,-1 1 9 0,-1-1 9 16,1 1 5-16,-1 2 5 0,-1-1 8 0,1 1 8 0,0 0-101 15,-1 1-131-15,1 1-61 0,0-1-36 0,1 2-21 0,-3-1-15 16,3 1-7-16,-3 0-5 0,1 1-6 0,-1 2-8 0,0-1-1 0,1 2 0 16,-2 1-7-16,1-1-5 0,-1 4-8 0,0-1-4 0,1 1-3 0,1 2-1 15,-1-1-2-15,0 1 0 0,2 1 1 0,1 0 1 0,0-1-4 0,0 1-2 16,1 0-2-16,2 0-5 0,1 0-7 0,0-2-7 0,1 1-14 0,2-1-17 15,1 0-23-15,1-2-23 0,3 0-27 0,0-2-26 0,3 0-20 16,0-3-25-16,-1-2-20 0,2 0-23 0,-1-2-15 0,1-1-15 16,-1 0 0-16,-2-2 3 0,-1-1 19 0,-1 0 23 0,-2 0 47 0,-1 0 52 15,-1-1 60-15,-3 0 60 0,-3-1 49 0,0 1 49 0,-2 0 47 0,-3 0 47 16,-1 0 42-16,-2-1 36 0,-1 2 26 0,-1 2 19 0,-2-2 13 0,0 1 13 16,-2 1-10-16,1 1-14 0,-1-1-23 0,-2 0-24 0,2 2-21 0,-1 0-20 15,1-1-23-15,0 2-23 0,1 0-23 0,1 0-23 0,2-1-20 0,1 2-18 16,1 0-21-16,3 0-18 0,0 0-21 0,4 0-21 0,0 0-17 15,0 0-19-15,4 0-16 0,1 2-17 0,2-1-21 0,1 0-24 16,3 1-21-16,1 0-21 0,2 0-30 0,2-1-32 0,0 2-34 0,3-2-34 16,-2 0-34-16,2 1-32 0,-2 1-50 0,1 0-57 0,-4 1-63 0,1 1-71 15,-2 0-4-15,-1-1 14 0,-1 1 16 0,-2 0 19 0,1 0 32 0,-2 0 30 16,0-1 38-16,-2 1 35 0,1 0 38 0,-2 0 182 0</inkml:trace>
  <inkml:trace contextRef="#ctx0" brushRef="#br1" timeOffset="161979.0322">16945 16253 0 0,'0'0'351'0,"0"0"72"0,0 0 15 16,-2 0 7-16,-1 0 11 0,-2 0 12 0,-1 1 15 0,-2 1 17 0,0 2 14 15,-1 1 17-15,-2 0 15 0,1 1-97 0,-1 0-131 0,0 1-69 0,1 0-53 16,0 1-13-16,1 1-3 0,0-1-4 0,1 1-4 0,1 0-13 0,0 2-13 15,2 0-17-15,1 1-14 0,0 0-16 0,1 1-15 0,2 0-15 0,1 0-10 16,3 1-14-16,-1-2-9 0,4 1-17 0,-1-1-17 0,2 0-19 16,2-1-16-16,0-2-18 0,3 0-18 0,0-2-18 0,2-1-18 0,0-3-27 15,1 0-30-15,0-3-33 0,1 0-36 0,-2-3-33 0,1 0-33 16,-2-2-39-16,1 0-42 0,-2 0-64 0,-2 1-71 0,0-2-23 0,-2-2-10 16,-2 1 8-16,1-1 14 0,-2 1 26 0,1-2 30 0,-2 1 33 0,-2-2 36 15,0 2 33-15,-2-2 33 0</inkml:trace>
  <inkml:trace contextRef="#ctx0" brushRef="#br1" timeOffset="162279.3377">16605 16063 75 0,'-4'-7'423'0,"0"-1"13"0,0-1 5 0,2 1 3 0,0-2 0 16,1 2 2-16,0-1 2 0,1 2 2 0,-2 1 0 0,2 0 6 0,2 1 9 16,-2 2-132-16,1-1-172 0,0 2-71 0,1-1-39 0,0 2-14 0,-2 1 1 15,3 0-4-15,1 1 2 0,0 1-1 0,0 0 1 0,0 3-2 0,0 0-2 16,0 2-5-16,0 1-8 0,-1 2-5 0,-1 1-2 0,1 3-3 16,-2 2 0-16,-1 0-6 0,0 2-6 0,0 2-6 0,-1 0-6 0,-2 2-8 15,-1-2-11-15,0 2-8 0,-1-2-11 0,0 0-11 0,-2 1-14 16,-1-3-23-16,0 1-25 0,0-2-34 0,-1 0-40 0,-1-2-67 0,0 0-73 15,-1-2-56-15,0-1-47 0,1-1-8 0,-1-2 4 0,-1-2 7 0,1-1 10 16,-1-1 13-16,0-1 10 0,0-3 25 0,0-1 26 0</inkml:trace>
  <inkml:trace contextRef="#ctx0" brushRef="#br1" timeOffset="162596.8415">16129 15958 0 0,'-5'-3'189'0,"1"0"202"0,0-1 17 0,0-1 12 0,0 0 12 16,1 2 6-16,1-1 8 0,-1 2 4 0,2 1 7 0,1 1 10 0,0 0 7 15,0 0-78-15,1-3-107 0,2 2-77 0,-1 0-70 0,2 0-23 16,2-1-14-16,0 2-8 0,2-1-7 0,0 1-7 0,2 0-7 0,0 1-5 15,1 1-5-15,1-1-11 0,0 1-10 0,0 1-10 0,0 0-10 16,-1 2-8-16,-2 0-14 0,0 1-9 0,-2 1-6 0,0 1-12 0,-2 1-9 16,-1 2-9-16,-3-1-9 0,1 4-15 0,-4-1-18 0,0 2-21 0,-2 1-20 15,-2 2-23-15,0 0-28 0,-2 1-26 0,-3 2-29 0,0-1-60 0,-1 2-69 16,0-2-54-16,0-1-50 0,0 0-8 0,2-2 4 0,-1-1 12 16,2-3 18-16,1-1 21 0,1-4 22 0,0 0 25 0,3-2 26 0</inkml:trace>
  <inkml:trace contextRef="#ctx0" brushRef="#br1" timeOffset="162870.5526">16696 15499 0 0,'-4'0'111'0,"0"0"247"0,0 1 17 15,0-1 3-15,1 2-3 0,-1 0 9 0,0 2 12 0,0 0-3 0,0 2-6 16,2 0 6-16,-1 0 8 0,0 2-88 0,1-1-116 16,-1 0-83-16,2 0-74 0,-1 0-62 0,1 2-58 0,1-1-100 0,-1 1-112 15,1-1-55-15,-2 0-38 0,2 1-5 0,0 0 4 0,2 1-7 0,-1 0-7 16,2-2 4-16,-1 0 12 0,2 2 7 0,0 1 7 0</inkml:trace>
  <inkml:trace contextRef="#ctx0" brushRef="#br1" timeOffset="163613.3438">17480 15935 0 0,'-8'-4'352'16,"1"1"44"-16,1-1 9 0,-1 2 11 0,-1-1 11 0,0 1 8 0,0-1 11 16,0 1 10-16,1 0 10 0,1 0 16 0,0 0 10 0,1 0-108 15,1-1-144-15,0 1-63 0,1-1-35 0,1 1-16 0,0-2-9 0,2 1-9 16,2-2-9-16,0 0-10 0,2 0-11 0,3-1-11 0,0-1-10 15,2 0-13-15,2-1-17 0,1-1-8 0,1 1-4 0,2-2-9 0,-1 2-7 16,2-1-2-16,0 1 1 0,0 1-1 0,0 0-3 0,0 2 2 0,-2 0 2 16,-1 3-1-16,-1 0 0 0,-1 2 3 0,-1 2 6 0,-2 0 0 0,0 3 0 15,0 0 3-15,-1 1 8 0,-2 1-1 0,-1 0 4 0,0 1 2 0,0 2 5 16,-2 1 2-16,-1 1-1 0,-1 1 1 0,0 1 1 16,-3 3-3-16,1 1-5 0,-2 1 2 0,0 3 0 0,-2 0-4 0,0 2-5 15,-2 1-3-15,0 1 0 0,0 2-5 0,-2-1-5 0,0 2-1 0,-1-1 2 16,0-1-1-16,1 1-4 0,-2-2 1 0,0 0 4 0,-2-2-3 0,1 0-5 15,0-2 4-15,-1-1 2 0,0-1 1 0,0-1-1 0,1-1 1 0,0-2 1 16,1-2-2-16,0-2 1 0,2-1-1 0,1-1 5 0,1-3 2 16,0-2-1-16,3 0 7 0,-1-3 8 0,2-1 1 0,2-1-1 0,-1-1 1 15,2-3 4-15,1 1 1 0,1-3 1 0,2 0 2 0,1-3 4 16,1 0-1-16,2-2 5 0,1-1 5 0,1-1 5 0,2 0-1 0,1-2 0 16,0 0 0-16,0 0 3 0,0 1 2 0,0-1-2 0,0 2-3 0,-2 1-2 15,0 1-1-15,-1 2-3 0,-1 0-4 0,-1 2-4 0,-2 2-7 0,0 1-9 16,-1 0-6-16,-1 2-3 0,0 0-6 0,-1 2-4 0,1 0-4 0,0 2 1 15,-1-1-1-15,1 1 1 0,0 2-2 0,-1-1 1 0,1 2-1 16,0 1 0-16,1 0 0 0,0 1 0 0,0 2 0 0,0 0 0 16,0 2 0-16,1 0-1 0,2 1-5 0,-2 1-11 0,2-1-7 0,-1 3-7 15,1-2-14-15,1 1-15 0,-1 1-15 0,1-1-17 0,-2-1-25 0,1 2-31 16,0-2-46-16,-1 0-49 0,0 0-82 0,-2-1-95 0,1-1-75 0,-1 0-69 16,0-2-15-16,-1 0 3 0,-1-3 12 0,1 0 12 0,0-1 16 0,-1-3 19 15,-2-2 25-15,0 0 33 0,4 1 43 0,-4-1 172 0</inkml:trace>
  <inkml:trace contextRef="#ctx0" brushRef="#br1" timeOffset="163941.8721">18173 16423 445 0,'-4'-2'608'0,"0"-2"14"0,-1-1 5 0,1 1-9 0,1-2-9 16,2 0-12-16,0 1-12 0,1 1-12 0,0 2-10 0,2-1-4 0,1 1 1 15,0 0-202-15,1-1-257 0,1 1-113 0,0-1-68 0,2 1-37 16,0 0-27-16,-1-1-21 0,2 1-21 0,0 1-21 0,0-2-22 16,0 2-43-16,2 1-46 0,-2 0-85 0,0 1-97 0,0 2-31 0,-2-1-12 15,2 0 5-15,-1 1 11 0,0 0 20 0,-2 1 26 0,0 1 28 0,1-2 28 16,-1 2 37-16,-1 1 34 0</inkml:trace>
  <inkml:trace contextRef="#ctx0" brushRef="#br1" timeOffset="164114.7208">18461 16374 96 0,'0'0'517'0,"-2"-1"32"0,-1-2 12 16,-1 1 2-16,0-2-1 0,1 2-10 0,1-2-10 0,-1 2-22 0,0 1-23 15,2 0-23-15,1 1-24 0,0 0-150 0,0 0-186 0,0 0-143 0,1-2-130 16,-1 2-79-16,4 0-65 0,2 2-101 0,-1-1-109 0,0 1-25 16,2-1 1-16,1 2 18 0,0-2 22 0,1 1 23 0,1 1 26 0,-1 0 16 15,0 1 18-15,1 1 25 0,-1 1 31 0</inkml:trace>
  <inkml:trace contextRef="#ctx0" brushRef="#br1" timeOffset="164265.8255">18788 16446 67 0,'1'-2'464'0,"-1"2"25"0,2-3 9 0,-1 1 3 0,-1-1-2 16,0 3-5-16,1-2-8 0,-1 1-15 0,0 1-17 0,2-3-14 0,-1 2-19 15,2 0-146-15,-2 0-190 0,2 0-130 0,1 1-115 0,0-2-104 0,0 2-101 16,-4 0-62-16,8-1-52 0,-2 1-8 0,1-1 2 0,0 1 14 0,-1-1 18 15,2 1 14-15,0 0 17 0,-1 0 19 0,0 1 20 0,-1 0 37 0,1 2 331 16</inkml:trace>
  <inkml:trace contextRef="#ctx0" brushRef="#br1" timeOffset="164414.8035">18992 16504 69 0,'-3'-4'477'0,"-1"-1"25"0,0 0 8 15,2 1 3-15,-1-2 3 0,0 1-6 0,2 0-10 0,0 0-22 0,-1 2-28 16,2-1-46-16,0 2-50 0,0 2-218 0,0-3-263 0,0 3-176 15,0 0-147-15,4-1-44 0,-4 1-13 0,0 0-6 0,0 0-3 0,4 2 6 16,-1 1 11-16,-3-3 22 0,0 5 27 0,-3 1 46 0,1 2 235 16</inkml:trace>
  <inkml:trace contextRef="#ctx0" brushRef="#br1" timeOffset="165682.5788">19849 15409 0 0,'-2'-2'334'0,"-1"-1"28"0,2 0-2 0,-1 0 4 0,0 0 11 15,0 0 0-15,1 1-3 0,-2 0 8 0,2 0 14 0,0 1 8 0,-1 0 8 16,2 1-98-16,-1-1-129 0,1 1-50 0,-1-3-28 16,-1 2 8-16,0 0 17 0,0 0 4 0,0 0-4 0,0-1 11 0,0 1 14 15,0 0-5-15,2 1-9 0,-2-1-5 0,0 0 1 0,2 1-13 0,0 0-16 16,-1-2-6-16,1 2-7 0,-1-2-11 0,1 2-8 0,0 0-7 0,-2-2-10 15,2 2-8-15,0 0-5 0,0 0-10 0,0 0-13 0,0 0 1 16,0 0 1-16,2-2-2 0,0 2-7 0,1-1 4 0,0 1 7 16,-1 0-5-16,2 0-8 0,2 0 5 0,0 0 5 0,1 1-1 0,0 1-7 15,-1-1 7-15,2 0 5 0,0 0-1 0,0 2-4 0,0-1 4 0,2 0 4 16,-1 1 1-16,2-1-5 0,-1 1 3 0,1-1 7 0,1 0-5 16,0 1-8-16,0-1 3 0,1-1 7 0,-1 1-7 0,2-2-7 0,-1 0 2 15,0 0 2-15,1 0-6 0,0-2-9 0,0 1-1 0,-1-1 1 16,0 1-3-16,1-2-6 0,0 1 1 0,0-1 5 0,-1 1-4 0,2-2-8 15,-2 2 4-15,0 0 7 0,2-1-4 0,-2 1-5 0,2 1 2 0,-2-1 8 16,2 1-4-16,-2 1-8 0,2 0 3 0,-2 1 6 0,1 1-2 16,-1 0-7-16,0-1 5 0,-1 2 5 0,0-2-2 0,0 1-7 15,0 1 5-15,-1-2 6 0,0-1-3 0,-1 1-6 0,1 0 3 0,0 0 6 16,-1-1-1-16,1 0-7 0,0 0 1 0,-1 0 4 0,2 0-9 0,-1 0-11 16,1-1-1-16,1 0 3 0,1-1-9 0,0-1-13 0,0 0-4 0,0-1 1 15,2 0-10-15,-1 1-11 0,0-2-4 0,-1 1-1 0,0 1-10 16,-2-1-16-16,0 1-10 0,-3-1-10 0,-1 2-14 0,-1 0-14 15,-2 1-16-15,-1 0-16 0,-1 1-11 0,-3 0-3 0,0 0-23 0,0 0-23 16,0 2-49-16,-2 1-55 0,0 0-73 0,-2 1-79 0,-2 0-10 0,1-2 11 16,0 2 13-16,-2-2 13 0,0 0 23 0,2 2 27 0,-2-2 12 15,2 0 11-15,1-1 26 0,4-1 106 0</inkml:trace>
  <inkml:trace contextRef="#ctx0" brushRef="#br1" timeOffset="166050.309">20629 15058 141 0,'4'0'445'0,"0"0"8"0,2 0-4 0,-1 0 4 0,0 0 7 16,2 1 1-16,0 1-7 0,1 1 7 0,1-2 5 0,2 4 5 15,1-2 2-15,0 0-142 0,2 1-179 0,1-1-70 0,0 2-34 0,1-4-3 16,1 2 6-16,0-1-3 0,1 1-9 0,0 0 3 0,0-3 6 16,-2 3-6-16,0 0-7 0,0 0-4 0,-3 0 2 0,0 3-6 0,-2-2-9 15,-3 4 0-15,0-2 2 0,-3 4 1 0,-1-1-2 0,-1 3 4 0,-3 2-1 16,-1 1 4-16,-2 0-1 0,-2 3-1 0,-2 1 0 0,-1 3 0 16,-3 0 2-16,1 2-4 0,-4 0-1 0,1 1-1 0,0-1-2 15,-2 0-6-15,2 0-5 0,1-3-1 0,0 1 0 0,1-3-4 0,0-2-8 16,2-1-18-16,1-2-20 0,0-2-22 0,1-1-24 0,1-3-40 0,-1-1-46 15,2-1-71-15,-1-1-77 0,1-2-83 0,0-2-83 0,5-1-28 0,-7-3-10 16,-1 1 2-16,1-3 5 0,-1 0 19 0,0-2 19 16,-1 0 22-16,-2-1 22 0,-1-2 41 0,0-1 133 0</inkml:trace>
  <inkml:trace contextRef="#ctx0" brushRef="#br1" timeOffset="169687.7527">22089 13810 58 0,'-1'-5'309'0,"0"2"6"0,1-1 5 0,0 1 2 16,0 0 4-16,0 0 1 0,0 0 1 0,0 1 2 0,0-1 2 15,0 2-26-15,1-2-33 0,0 0-93 0,1 0-110 0,-1 0-29 0,2 0-7 16,-1 0-1-16,1-2 2 0,0 2-8 0,-1 0-5 0,0 2-1 0,0-2 0 15,0 1-1-15,-2 2-7 0,0 0 1 0,0 0 1 0,0 0-3 0,0 0-2 16,0 0-1-16,0 0 0 0,0 0-4 0,0 0-8 0,0 3 6 16,1-1 10-16,-1-2-1 0,0 3-3 0,0 0 5 0,0 0 7 15,-1 0-2-15,1 1-5 0,-2-2 4 0,2 2 7 0,-1-2-4 0,1 1-7 16,0 0 5-16,0-3 11 0,0 0-3 0,0 0-7 0,0 1 5 0,0-1 11 16,0 0-4-16,0 0-10 0,0 0 5 0,0 0 11 0,0 0-5 15,0 0-11-15,0 0 7 0,0 0 11 0,0 0-8 0,0 0-16 0,1-1 4 16,-1 1 8-16,0 0-8 0,3 0-17 0,-3 0 4 0,0 0 13 15,1-2-10-15,-1 2-14 0,0 0 7 0,2-1 12 0,-2 1-8 0,0 0-14 16,0 0 8-16,0 0 13 0,0 0-7 0,0 0-13 0,0 0 8 16,0 0 16-16,0 0-6 0,0 0-14 0,0 0 8 0,0 0 15 0,0 0-6 15,0 0-12-15,0 0 9 0,0 0 15 0,0 0-4 0,0 0-14 16,0 0 10-16,0 0 16 0,1-2-10 0,-1 2-16 0,1-1 9 0,-1 1 14 16,2-2-8-16,-1 1-15 0,-1 1 7 0,1-3 16 0,-1 3-11 0,0-2-15 15,0 2 3-15,0 0 13 0,2-3-10 0,-2 3-15 0,0 0 6 16,0 0 15-16,0 0-9 0,0 0-15 0,0 0 8 0,0 0 14 15,0 0-8-15,0 0-19 0,0 0 7 0,0 0 14 0,0 0-11 0,0 0-16 16,0 0 7-16,0 0 13 0,0 0-11 0,0 0-17 0,0 0 7 0,0 0 15 16,0 0-9-16,0 0-18 0,0 0 9 0,0 0 15 0,0 0-6 0,0 0-15 15,0 0 9-15,0 0 18 0,0 0-6 0,0 0-15 0,0 0 10 16,0 0 17-16,0 0-6 0,0 0-15 0,0 0 11 0,0 0 17 16,0 0-7-16,0 0-18 0,0 0 9 0,0 0 15 0,0 0-6 0,0 0-18 15,0 0 11-15,0 0 13 0,0 0-6 0,0 0-18 0,0 0 9 0,0 0 15 16,0 0-14-16,0 0-19 0,0 0 5 0,0 0 14 0,0 0-11 0,0 0-22 15,0 0 5-15,0 0 14 0,0 0-11 0,0 0-18 0,0 0 7 16,0 0 11-16,0 0-7 0,-3 2-14 0,3-2 7 0,0 0 14 16,0 0-3-16,0 0-7 0,0 0 8 0,0 0 17 0,0 0-4 0,0 0-8 15,0 0 7-15,0 0 17 0,0 0-6 0,0 0-7 0,0 0 5 0,0 0 14 16,0 0-4-16,0 0-8 0,0 0 9 0,0 0 15 0,0 0-3 0,0 0-9 16,0 0 12-16,0 0 18 0,0 0-3 0,0 0-9 0,0 0 10 15,0 0 19-15,0 0-2 0,0 0-11 0,0 0 11 0,0 0 14 16,0 0-10-16,0 0-16 0,0 0 5 0,0 0 8 0,0 0-11 0,0 0-22 15,0 0 7-15,0 0 11 0,0 3-8 0,0-2-13 0,0 4 7 0,1-2 14 16,-1 3-8-16,0 0-17 0,0 1 7 0,0 1 16 0,0 2-7 16,0-1-11-16,0 2 8 0,0-2 16 0,0 1-10 0,0 1-13 15,0-2 2-15,0 0 7 0,0 0-11 0,0 0-16 0,0 0 6 0,-1 0 12 16,1 3-6-16,-1-2-12 0,1 4 8 0,-2-2 14 0,2 3 1 0,-1 0-2 16,1 3 13-16,-1 1 16 0,1 4 7 0,-2-2 1 0,1 3 13 0,1 0 10 15,-1 3 3-15,-1-2 0 0,1 2 6 0,0-1 10 0,-1-1 2 0,1 2 0 16,0-1-4-16,-1-2-2 0,1 0-6 0,-2-2-5 15,2 1-8-15,-2-1-8 0,1 1-6 0,-1-2-3 0,0 0-6 0,1-3-9 16,-1 1-3-16,0-1-2 0,1 0-10 0,-1-1-12 0,2-2 0 0,-2 0 2 16,2 1-7-16,-2-2-8 0,2 1-1 0,-1 0 5 0,1-2-4 15,0 2-8-15,-1-1 3 0,1 1 4 0,-2 0-2 0,2 1-8 16,-2-1 4-16,2 2 8 0,-2 1-4 0,1 0-8 0,-1-2 4 0,0 2 5 16,1 2-3-16,-1-2-6 0,-1 0 5 0,1 0 8 0,-1 1-4 0,0-1-6 15,0 2 3-15,0-2 6 0,0-2-3 0,0 2-6 0,0-1 3 16,0-2 6-16,0 0-1 0,0-2-7 0,2-1 2 0,-1 0 6 0,0-1-6 15,1-1-7-15,0-2 4 0,1 1 7 0,0 0-4 0,1-3-7 0,0 1 4 16,0-1 7-16,0 2-4 0,0-1-6 0,0 1 5 0,0-1 5 16,1 1-2-16,-1 1-8 0,1-1 4 0,-1 2 10 0,2-1-5 0,-2 1-8 15,0-1 5-15,0 1 6 0,0 1-4 0,0 1-5 0,-2-1 1 0,2 1 7 16,-1-2-4-16,1 2-7 0,-1-1 6 0,-1 0 6 0,2-1-4 16,-1-1-7-16,1 1 5 0,-1-2 6 0,1 1-3 0,0-2-7 15,0-1 4-15,0 0 6 0,0-1-5 0,0-2-5 0,1 0 2 0,-1-1 8 16,0-2-4-16,0 2-8 0,0-2 4 0,0 0 5 0,0 0-1 0,0 0-8 15,1 3 4-15,-1-3 5 0,0 0-3 0,0 0-6 0,0 0 3 16,0 0 8-16,0 0-4 0,0 0-7 0,0 0 5 0,0 0 7 16,0 0-5-16,0 0-5 0,0 0 2 0,0 0 8 0,0 0-4 0,0 0-8 15,0 0 4-15,2 1 8 0,-2-1-4 0,0 0-8 0,0 0 4 0,1 2 7 16,-1-2-4-16,0 0-5 0,1 2 2 0,-1-2 7 0,2 1-4 0,-1 0-8 16,0 0 4-16,1 0 7 0,-1 1-5 0,2-1-5 0,-2 0 3 0,2 0 4 15,-2 0-1-15,2 1-6 0,-1-1 0 0,1 0 8 0,0 0-4 16,-1-1-4-16,1 1 5 0,1 1 4 0,-1-1-2 0,1 0-7 15,-2 0 5-15,2 0 4 0,-1 1-3 0,1-1-6 0,0 0 4 0,0 0 8 16,0 0-4-16,0 1-5 0,0-1 3 0,1 0 6 0,1-1-3 16,-1 1-5-16,0-1 2 0,1 0 6 0,0 0 0 0,1 0-7 0,0-1 2 15,1 1 8-15,0-1-6 0,1 0-4 0,0-1 2 0,2 1 5 16,1-1-3-16,0 1-6 0,0-2 5 0,3 1 5 0,-1-2-4 0,1 2-4 16,2-2 1-16,-1 1 6 0,3-1-3 0,0 0-5 0,-1 1 1 0,4-1 7 15,-2 1-5-15,1-2-5 0,0 0 4 0,1 0 6 0,-1 0-3 0,0 1-9 16,-1-1 4-16,0 0 8 0,-1 0-4 0,0 2-8 15,-2-1 4-15,0 0 7 0,-1 2-4 0,-1-2-7 0,0 2 5 0,-2 1 7 16,-1 0-5-16,0-1-7 0,0 1 3 0,-1 1 8 0,-1 0-4 0,1 0-5 16,0 0 4-16,-2 0 6 0,2 0-5 0,-1 0-7 0,1 0 5 0,0 0 7 15,-1 0-5-15,2 0-4 0,2-1 5 0,-2 1 4 0,2-1-3 16,1 0-6-16,0-2 1 0,2 1 8 0,0-1-4 0,2 1-8 0,1 0 6 16,0-2 6-16,0 0-5 0,1 2-7 0,-1-2 5 0,0 2 2 15,0-2-2-15,-1 2-7 0,-2 0 2 0,-1 0 8 0,0 1-5 0,-1 1-6 16,0 0 4-16,-2 0 7 0,-1 1-4 0,1 1-7 0,-1-1 3 0,-1 0 8 15,1 0-4-15,-1 0-5 0,-1 1 2 0,1-1 7 0,0 0-4 16,-1 0-7-16,1 0 3 0,0 1 5 0,-1-1-5 0,2 0-6 16,-1-1 1-16,1 0 7 0,1-1-4 0,1 0-5 0,-1-1 2 0,2 0 7 15,1 0-4-15,0-1-5 0,0 0 4 0,1-1 7 0,0 0-1 0,2 1-6 16,-2-2 6-16,1 1 6 0,-1 0-3 0,-1 0-6 0,0 0 5 0,-1 2 7 16,-2 0-5-16,0-1-7 0,-1 2 5 0,-1 1 7 15,0 0-5-15,-2 0-7 0,0 0 5 0,1 1 7 0,-2-1-5 0,0 1-7 16,0 1 5-16,-2-1 7 0,2 0-5 0,-1-1-7 0,0 1 5 0,-1-1 7 15,1 1-5-15,0-1-4 0,1 2 3 0,-2-2 6 0,2 0-4 0,0 0-5 16,2 1 3-16,-1-1 6 0,0 0-5 0,1 0-7 0,-1 0 5 16,2 0 7-16,-2 0-5 0,2 0-7 0,-2 0 6 0,2 0 6 15,-2 0-4-15,0 0-8 0,-1 0 3 0,0 0 6 0,0 1-3 0,0-1-6 16,0 1 6-16,-1-1 7 0,0 1-5 0,-2 1-8 0,2-1 4 0,-2 0 8 16,0 0-4-16,1 0-7 0,-1 2 5 0,0-2 8 0,1 1-5 15,-1 0-5-15,-1 0 2 0,1-1 6 0,1 2-4 0,-2-2-8 0,1 1 6 16,0-1 7-16,1 2-5 0,-1-2-7 0,0 1 4 0,2 1 7 15,-2-1-3-15,2 1-8 0,0-1 4 0,-1 0 8 0,1 2-4 0,0-2-6 16,-1 2 3-16,1-2 8 0,0 2-4 0,-1-2-7 0,1 2 3 0,0-2 9 16,-2 2-6-16,0-2-7 0,1 1 4 0,-1-1 9 0,0 1-8 15,-1-1-7-15,2 0 6 0,-2 1 6 0,0-2-3 0,1 1-6 16,-1 0 3-16,1-1 6 0,1 0-4 0,-1 0-7 0,2 2 5 0,-2-2 6 16,0 0-3-16,2 0-7 0,-2 0 2 0,1 1 8 0,-1-1-4 0,0 0-7 15,-1-1 4-15,0 1 7 0,0-1-5 0,0 1-7 0,0 1 5 0,-1-2 8 16,0 1-1-16,-1-1-7 0,1 1 7 0,-3-1 9 15,3 0-2-15,-1 1-4 0,-2-1 6 0,3 0 8 0,-3 0-4 0,3 1-7 16,-3-1 5-16,0 0 5 0,2 0-4 0,-2 0-7 0,0 0 1 0,0 0 6 16,0 0-6-16,0 0-11 0,0 0 2 0,0 0 6 0,0 0-7 0,3 0-7 15,-3 0 4-15,0 0 4 0,0 0-2 0,0 0-5 0,0 0 2 16,3 0 8-16,-3 0-3 0,0 0-6 0,0 0 3 0,2 0 6 16,-2 0-3-16,0 0-7 0,0 0 5 0,0 0 8 0,0 0-3 0,0 0-4 15,0 0 4-15,0 0 6 0,0 0-3 0,0 0-5 0,0 0 2 0,0 0 8 16,0 0-2-16,3 0-8 0,-3 0 5 0,0 0 6 0,0 0-4 0,0 0-7 15,1 0 2-15,-1 0 5 0,3-1-5 0,-3 1-6 0,1-2 1 16,1-1 5-16,0 0-6 0,0-1-9 0,0-1 0 0,1-1 3 16,0-1-6-16,1-1-9 0,-2-1-1 0,2-1 2 0,-1-1-4 0,1-1-10 15,-1 0 2-15,1 0 5 0,-2 0-4 0,1 0-7 0,1 0 2 0,-1 1 8 16,-1-1-4-16,1 1-5 0,0-1 5 0,-1 0 8 0,1 0-3 16,0-2-4-16,-1 2 4 0,1-1 6 0,0 1-5 0,-1-3-8 15,2 0 4-15,0 1 7 0,0-2-2 0,-1-2-7 0,1 1 2 0,0-2 6 16,0 1-6-16,0-2-7 0,0-1-2 0,0 0 1 0,-1-1-8 0,1-1-10 15,-2 1-2-15,2-2-2 0,-1 0-3 0,1-2-3 0,-1 1 0 0,1-2 0 16,-2 0 4-16,1 0 4 0,0 0 1 0,-1 0 4 16,1 0 8-16,-2 0 8 0,1 0 5 0,-1 3 5 0,0 0 11 0,1 1 10 15,-2 4 0-15,0-2 0 0,0 3 4 0,0 1 8 0,0 1-4 0,0 2-4 16,0-1 4-16,0 3 7 0,0 0-3 0,0 0-8 0,0 2 2 0,0-1 8 16,0 1-4-16,0-2-5 0,1 1 1 0,0 1 6 0,1-1-5 15,-1 1-2-15,2-2 1 0,-1 0 6 0,1 0-5 0,0 0-7 16,-1 0 5-16,1-2 4 0,0 1-2 0,-1-2-5 0,1 1 2 0,-2-1 5 15,2 2-1-15,-2-2-8 0,1 0 4 0,-1 1 5 0,0 1-4 0,1-1-8 16,-2 1 3-16,0 1 7 0,-2 0-1 0,1 1-6 0,0 1 5 0,-1-1 4 16,1 1-3-16,-2-1-6 0,1 2 4 0,-1-1 7 0,0 1-4 15,1 0-4-15,-1 0 5 0,0 0 5 0,1 1-1 0,-1-1-7 16,0 2 2-16,2 1 5 0,0-2-1 0,-1 1-7 0,1-1 7 0,0 2 7 16,-1-1-3-16,2 1-5 0,0 0 2 0,0 0 3 0,0 0-3 0,2 0-4 15,-2 1 2-15,1 1 5 0,-1-1-3 0,0 1-4 0,1-1 2 0,-1 2 4 16,0 0-5-16,2 2-8 0,-2-2 4 0,0 3 2 0,0 0 1 15,1-3-5-15,-1 3 1 0,0 0 4 0,1-2-2 0,-1-1-3 16,2 2 1-16,-1-1 2 0,0-1-1 0,1 2-5 0,0-2 6 0,0 0 4 16,0 0-2-16,0 0-7 0,0-2 2 0,0 2 5 0,0-1-2 0,1 1-3 15,0-2 1-15,-2 1 5 0,2-1-1 0,-2 1-2 0,0 1 1 0,1-3 2 16,-1 3-3-16,-1 0-4 0,1-2 2 0,-1 1 7 16,0 1-4-16,0-3-1 0,0 3 2 0,0-2 1 0,0 1-2 0,0-1-7 15,-1 2 5-15,1-1 2 0,0-1 1 0,-1 2-5 0,1-1 1 0,-2 1 4 16,2 0-4-16,0-2-2 0,-1 4-1 0,1-4 4 0,0 2-2 0,0-1-5 15,0 1 2-15,0 0 8 0,0 0-5 0,0 0-6 0,0 1 1 16,-1-1 4-16,1 3-2 0,0-1-3 0,0 1 1 0,0 0 7 16,-3 0-2-16,3 0-6 0,-3-2 3 0,-1 2 3 0,0 0-3 0,-1 2-5 15,0-2 4-15,-3 1 5 0,0 2 1 0,-2 0-7 0,1 2 5 0,-2-2 5 16,-1 1-2-16,2 1-8 0,-1 1 2 0,0 0 8 0,2-2-2 16,0 2-3-16,-1-1 3 0,2-1 6 0,2 1-5 0,-1-1-4 0,0-1 2 15,1 2 5-15,-1-4-4 0,2 4-4 0,-2-4 2 0,2 2 7 16,-2-1-4-16,0 1-2 0,1 0-1 0,-1-2 7 0,-1 1-5 0,0 1-6 15,0-3 4-15,0 3 4 0,0-2-2 0,-1 1-6 0,-1-2 4 0,0 1 5 16,-1 1-3-16,0-2-6 0,-1 1 5 0,-1 1 2 0,0-2-1 16,-2 1-6-16,-1 1 3 0,0 1 5 0,-1-3-1 0,-2 3-7 15,0 0 5-15,-1-2 2 0,0 4-1 0,0-4-6 0,0 4 2 0,0-2 5 16,0 0-2-16,2 0-8 0,0 0 6 0,0 0 6 0,2 0-3 0,0 0-6 16,0 0 3-16,0 0 7 0,1 0-5 0,0-2-8 0,1 2 3 0,0-1 7 15,0 2-10-15,0-2-13 0,1 1 2 0,0 0 8 0,-1-2-9 16,1 2-13-16,0-1 2 0,-2-1 10 0,2 1-10 0,-2-1-14 15,2 1 5-15,-2-2 11 0,2 0-9 0,-2 0-15 0,0 0 11 0,1 0 16 16,-2 0-8-16,1 0-16 0,-1 1 11 0,1-1 17 0,-1 2-7 0,0-2-13 16,0 1 11-16,0-1 20 0,0 2-7 0,0-2-16 0,0 0 14 15,0 1 20-15,2 1-8 0,-2-1-12 0,0 1 12 0,0-1 21 0,0 2-11 16,0-1-17-16,1-1 10 0,-1 1 18 0,1 1-8 0,-1-3-17 16,2 1 8-16,-1 1 19 0,2-1-8 0,-2 1-18 0,2-2 7 0,-2 1 19 15,2 1-11-15,1-2-18 0,-2 1 10 0,2 1 19 0,0-2-10 0,0 1-17 16,2 1 7-16,-1-1 18 0,0 1-9 0,1-2-17 0,0 0 11 15,1 0 18-15,0 1-9 0,-1-1-16 0,2 0 10 0,0 0 19 16,0 0-8-16,0-1-17 0,2 1 10 0,-1 0 19 0,0-2-10 0,1 1-14 16,-1-1 10-16,-1 1 18 0,1 1-12 0,-1-2-18 0,0 2 7 0,-1-1 16 15,0 1-11-15,-1 0-18 0,0 1 10 0,-2 1 16 0,0-2-11 0,-2 1-18 16,1 2 10-16,0-1 14 0,-2 1-7 0,-1 0-19 0,1 0 8 16,-1 0 18-16,0 1-6 0,0-1-16 0,0 2 8 0,0 1 19 15,0-2-11-15,2 1-18 0,-2 1 10 0,1-2 17 0,2 1-9 0,-1 1-18 16,2-2 9-16,2-1 15 0,0 2-7 0,2-2-17 0,2 0 4 0,0 0 14 15,2-2-16-15,2 1-25 0,-1-1-2 0,3-1-1 0,0 0-25 16,0 0-34-16,-1 2-28 0,1-2-23 0,0 0-53 0,-2 3-60 16,2-3-68-16,0 0-70 0,-1 3-24 0,0 0-12 0,1-3 9 0,-2 4 15 15,0-1 9-15,2-3 9 0,-3 5 20 0,0-4 25 0,-1 1 31 0,-1-1 211 16</inkml:trace>
  <inkml:trace contextRef="#ctx0" brushRef="#br1" timeOffset="171672.1154">21937 15932 0 0,'2'-2'18'0,"-2"2"169"0,1-2-5 0,-1 2 10 0,1-2 16 15,-1 2-11-15,0 0-22 0,0 0 10 0,0 0 16 0,0 0-15 0,0 0-23 16,0 0-37-16,0 0-45 0,0 0-10 0,0 0-2 0,0 0 9 16,0 0 13-16,0 0-1 0,0 0-6 0,0 0 9 0,0 0 14 15,0 0 5-15,0 0 5 0,0 0-1 0,0 0-4 0,0 0 1 0,0 0-1 0,0 0-2 16,0 0-5-16,0 0 0 0,0 0 1 0,0 0-4 0,0 0-7 16,0 0-5-16,0 0 0 0,0 0-6 0,0 0-11 0,0 0-4 0,0 0-3 15,0 0-7-15,0 0-10 0,0 3-1 0,0-3 0 0,-1 3-3 0,-2 1-4 16,1 0-2-16,-1 0-2 0,0 2-4 0,-1 2-7 0,-1-1 1 0,1 1 1 15,-1 2 1-15,-2-1-2 0,2 2 1 0,-2 0 2 0,0 0-7 16,1 0-7-16,-2 1-2 0,1-2-2 0,-1 2-3 0,0 0-5 16,0 0 4-16,0 2 2 0,-1-2-1 0,-1 1-3 0,1 0 0 0,0 0 3 15,-1 0 0-15,1 1 2 0,1-1 4 0,-1 0 4 0,1 0 1 0,-2 2 1 16,1-2 4-16,1 1 8 0,-1 1 3 0,-1 0 0 0,1 1 2 0,-2-1 2 16,2 2-2-16,-2-1-1 0,1 1-1 0,-1-1-3 0,-1 1-3 0,0-1-3 15,1 1-4-15,-1-2-1 0,0 0-2 0,2 0-7 0,-2-2-2 16,1 1-4-16,0-1-1 0,1-2-1 0,-1 1-2 0,2-3 0 0,-1 1 0 15,2-1-2-15,-1 0 2 0,1-1-1 0,1-1-1 0,1 2-1 0,-1-2 2 16,0-1-2-16,2 0 0 0,0 0 1 0,1 0-1 0,-2 0 0 16,2-1 2-16,0 0-1 0,0-1 1 0,2 1-1 0,-2 0 1 0,0 0-1 15,0 0 2-15,1-1-1 0,-1 2-1 0,0-1 2 0,0 1-1 0,0-1-1 16,-1 0 1-16,1 0-2 0,0-1 1 0,0 1-1 0,0 0 2 0,1-1-1 16,0-2 2-16,1 0-1 0,0 1 4 0,1-2 0 0,1-1 3 0,0 0 3 15,0 0 4-15,0 0 1 0,0 0 2 0,0 0 2 0,0 0 3 0,0 0 3 16,0 0 0-16,0 0-1 0,0 0 1 0,0 0 3 0,0 0 0 0,0 0-3 15,0-2-2-15,0 2 1 0,0 0-4 0,1-3-2 0,-1 3-1 0,0 0 1 16,0 0-4-16,0 0-4 0,0 0 0 0,0 0 2 0,0 0-4 16,0 0-4-16,0 0-1 0,0 0 1 0,0-2-5 0,0 2-2 0,0 0 1 15,0 0 1-15,2-1-1 0,0-1-3 0,-2 2 2 0,3 0 2 16,0-1-2-16,1 0-5 0,0 0 4 0,0 0 4 0,0-1-1 0,1 1-2 16,2-1 1-16,1-1 1 0,0 1 1 0,0 0-4 0,1-1 4 0,2 1 1 15,-1-1-2-15,2 1-4 0,-1 0 2 0,1-1 2 0,-1 1-2 0,1 1-1 16,-2-2 1-16,1 2-1 0,0 1 1 0,-1-1-1 0,0 1 1 0,0 0 1 15,1 0 0-15,0 0-3 0,1 0 1 0,-2 0 4 0,2 0-2 0,0 0-2 16,0 0 1-16,2-1 2 0,-2 1 1 0,2-2-4 0,0 1 1 0,0 0 2 16,1-1 1-16,0-1-7 0,1 2 2 0,-2-1 2 0,2 0-1 15,0 0-2-15,-1 1 2 0,1 0 5 0,0-1-1 0,-1 1-1 0,1 0 1 16,-2 1 2-16,0 0-1 0,0 0-3 0,0 0 2 0,-2 1 2 16,1-1 1-16,-1 1-2 0,1-1 0 0,-1 2 1 0,2-2-2 0,-2 0-1 15,1 1-1-15,-1-1 0 0,1 0-1 0,1 0-1 0,-1-1 1 0,0 1-1 16,2-2 1-16,0 1-1 0,1 0 1 0,0-1 1 0,0-1-2 0,1 1 1 15,2-1-1-15,-2 0 2 0,3-1-1 0,-1 1-5 0,1-1 4 0,-2 0 2 16,2 1-1-16,-1-1-1 0,0 2 1 0,-2-1 2 0,-1 1-2 0,0 0-2 16,0-1 1-16,-3 2 2 0,1 0-1 0,-1 0-4 0,-1-1 4 0,0 2 2 15,0-1-2-15,0 0-1 0,-1 0-1 0,-1 0 2 0,1-1-1 0,0 1-1 16,-2 0 2-16,2 0 2 0,-1 0 1 0,1-1-7 0,0 1 4 16,-1-1 2-16,2 1-2 0,0-2-4 0,2 1 2 0,-2-1 2 0,1 1-1 15,2 0-1-15,-2-1 2 0,2 0-1 0,1-1 1 0,0 0-2 0,0 1 1 16,1-1 4-16,-1 1-2 0,1-1-2 0,-1 0 2 0,-1 1 3 15,1 0-1-15,-3 1-2 0,1 1 0 0,-1 0 1 0,-2-1 1 0,-1 1-4 16,1 1 2-16,-2 0 0 0,1 0-1 0,-2 0-2 0,0 0 1 0,0 0 2 16,0 0-1-16,-2 0-5 0,2 0 3 0,-1-1 1 0,1 1 1 0,0-1-2 15,0 0 1-15,0-1 4 0,0 1-2 0,1 0-2 0,1 0 2 0,-1 0 2 16,0-1-1-16,2 1-4 0,0-1 2 0,1 1 4 0,-2-2-2 0,1 2-2 16,0 0-1-16,-1 0 4 0,1-1-4 0,0 1-2 0,-2 0 1 15,0 1 4-15,1 0-2 0,-1 0-2 0,-1 0 1 0,0 0 4 0,0 1-4 16,0-1-1-16,-1 1 2 0,1-1 1 0,-2 2 0 0,2-2-2 15,-1 1 1-15,0-1 2 0,-1 1-1 0,1-1-3 0,0 0 2 0,1 0 2 16,-2 0-2-16,2 0-2 0,0 0 1 0,0-1 2 0,0 0-1 0,2-2-1 16,0 2 1-16,1-1 2 0,0-1-1 0,1 0-1 0,1-1-1 0,0 0 4 15,1 2-4-15,-1-2-2 0,2 1 2 0,-2 0 4 0,0 1-4 16,1 0 1-16,-1-1 1 0,-1 2 3 0,-1 0-2 0,-2 0-1 0,0 1 2 16,-1 1 4-16,-1-1-5 0,-2 1 1 0,1 0-1 0,-1 0 4 15,-1 1-2-15,0-1-2 0,-1 0 1 0,1 0 1 0,-2 0-2 0,1 1-1 16,0-1 2-16,1-1 1 0,-2 1-2 0,2-1-1 0,0 0 0 0,2-1 3 15,-1 0-1-15,2-1-2 0,1 1 3 0,0-1 4 0,0-1 4 0,1 1 1 16,2-2 6-16,-1 2 3 0,2 0-2 0,0-1 1 0,0 1-1 16,0-1 4-16,0 1-2 0,0 1-3 0,0-2 1 0,0 2 1 0,0 0-2 15,-1 0-5-15,0 1-2 0,-1-1-2 0,0 1-5 0,-1 0-5 0,0 0-1 16,-1-2 4-16,0 2-2 0,0 0-3 0,-1 0 3 0,1 0 3 16,-1 0-2-16,-1 0-2 0,2-1 1 0,-1 1 3 0,1-1-2 0,0 1-5 15,0 0 2-15,1-1 7 0,1 1-2 0,0 0-2 0,1 0 2 0,0 0 6 16,-1 0 2-16,2 0 1 0,0 0 4 0,2 0 7 0,-2 0 4 0,1 0-2 15,-1 0 4-15,-1 0 4 0,-1 1-2 0,1-1-1 0,-2 0 0 16,-1 1 5-16,0-1-4 0,-1 0-4 0,-2 1-1 0,1-1-4 16,-2 0-2-16,0 2-8 0,-2-2 0 0,1 0-2 0,0 0-1 0,-1 1-4 15,-2-1-1-15,0 0 2 0,3 0-4 0,-3 0-1 0,0 0 1 0,3 0-1 16,-3 0-1-16,0 0-1 0,2 0 1 0,-2 0 1 0,0 0-2 0,0 0-5 16,3 0 0-16,-3 0 0 0,0 0-5 0,3 0-5 0,-3 0-1 0,0 0-2 15,2 0-5-15,-2 0-8 0,3 0-2 0,-3 0-4 0,4 0-10 16,-4 0-10-16,3 0-11 0,-3 0-9 0,0 0-15 0,4 0-17 0,-4 0-26 15,0 0-31-15,0 0-49 0,2 0-55 0,-2 0-103 0,0 0-112 16,0 0-31-16,0 0-7 0,0 0 7 0,-2-5 7 0,-1 0 15 0,-1 0 10 16,-1 1 19-16,-3-2 16 0,0-2 30 0,-3 2 34 0</inkml:trace>
  <inkml:trace contextRef="#ctx0" brushRef="#br1" timeOffset="173323.5772">22060 15862 0 0,'3'-2'183'0,"-1"1"45"0,2 0 10 0,-1 0 13 0,1 1 13 0,-1-1 4 15,1 1 2-15,0 0 20 0,1 1 25 0,0 0-21 0,2 0-33 0,0 2-48 16,1-1-51-16,0 0-11 0,1 1 5 0,2-1-6 0,1 1-9 16,1-2-4-16,0 1-8 0,2-1-11 0,0 1-13 0,2-1-7 0,0-1-8 15,2 0-11-15,1-1-10 0,0-1-7 0,3 1-4 0,-1 0-5 0,4-1-5 16,-2-2 1-16,2 2 2 0,0-2-3 0,0 0-9 0,0 2-1 0,0-2 2 16,0 2-5-16,-1 0-5 0,-1 0 0 0,-1 1 1 0,-1 1-1 15,-2 0-6-15,0 0-1 0,0 3-2 0,-2-2-5 0,-2 1-5 16,0 2-1-16,-3-2 1 0,0 2-2 0,-1-2-2 0,0 2 1 0,-1-2-1 15,-2 2-1-15,1-2-1 0,-1 1 1 0,0-1 1 0,1 0-1 0,0 1-1 16,0-2 1-16,0 0 1 0,1 0-1 0,1 1 0 0,1-1 0 0,1-1 0 16,0 0 0-16,2 0-3 0,2 0 0 0,-1 0 3 0,0 0-4 0,2 0-1 15,0 0 2-15,-1 0-1 0,1 0-1 0,-2 1-2 0,-1 0 1 0,0 0 1 16,-1 2-1-16,-2-1-1 0,-1 1-1 0,0-1 4 0,-1 0-2 16,0 1-2-16,-2-1 2 0,0 1 2 0,-1-1-1 0,2 0-2 15,-2 1-1-15,0-1 2 0,0 1 0 0,0-2 0 0,0 0 2 0,0 0-1 16,1 0-1-16,0-1-4 0,2 0 2 0,1 0 2 0,0-1-1 0,1 0-1 15,1-1 1-15,0 0 1 0,2 0-2 0,0 0 1 0,0-1-1 0,2 1-1 16,-2-1 0-16,1 1-3 0,-1 0 5 0,-1 0 5 0,1 1-1 16,-3 0-1-16,2 0-1 0,-3 1 1 0,0 0-1 0,0 1 1 0,-2-1 1 15,0 1 3-15,-1 0-2 0,-1 1-2 0,0-1 4 0,0-1 0 16,0 1-2-16,0-1-4 0,0 1 2 0,0-1 2 0,0 0 1 0,0 0-2 16,0 0 3-16,1-1 0 0,1 0 0 0,0-2 0 0,1 2 1 0,0-1 4 15,1-1-1-15,1 0 2 0,-1 0 0 0,1 0 0 0,2-1 2 0,-2 1-2 16,1-1 1-16,0 0 4 0,0 1 1 0,0 0 0 0,0 0 0 15,-1 0-2-15,0 1 1 0,1 0-2 0,-2-1-2 0,-2 2-1 0,1 0 0 16,-2 0 0-16,1-1 0 0,-1 2-3 0,-1 0 0 0,0 0-3 0,-1 0-3 16,1 0-1-16,-2 0-1 0,1 0 2 0,0-1-1 0,-1 1-1 15,1-1 1-15,0 1-1 0,-1-1 1 0,1 0-1 0,1-1 1 0,-1 1-2 16,1 0 0-16,-2 0 0 0,2 0 0 0,-1-1 1 0,1 0 1 0,0 1-1 16,0-2 1-16,1 2 1 0,-1-1 0 0,2 1-2 0,-2-1 5 0,0 0 0 15,0 1 2-15,0-2-2 0,-2 2 3 0,1 0 0 0,0 0 0 16,-2 0-2-16,-1-1 1 0,0 2 1 0,0-1 0 0,0 1-2 15,-1 0 2-15,-1 0 0 0,-2 0-1 0,3-1-1 0,-3 1-1 0,3 0 0 16,-1-1 0-16,-2 1 0 0,0 0 0 0,3 0 0 0,-3 0 0 0,3-1-3 16,-2 1 2-16,2-2-1 0,-1 2-2 0,1-1-1 0,0 1 1 0,1-1 2 15,0 0 1-15,1 0 1 0,0-1 0 0,2 1 1 0,-2 0 1 16,2 0-1-16,0 0 2 0,-2-1 2 0,2 1-2 0,-2 0-3 0,0 1 1 16,1-1 2-16,-1 1-1 0,0 0-2 0,-1 0-2 0,2 1 2 15,-2-1-3-15,0 1-1 0,0-1-1 0,0 1 1 0,0-1-2 0,0 2-3 16,0-2 3-16,0 0 3 0,0 1-2 0,0-1 1 0,0 0-1 0,0 0 1 15,1 0-1-15,0 1-1 0,2-1 0 0,-2 0 2 0,2 0 1 0,0-1 0 16,-1 0 3-16,2-1 0 0,0 1 1 0,0 0 1 0,0 0 2 16,0-2 4-16,0 2-1 0,0-1 1 0,0 1 1 0,-1-1 1 0,0 0-1 15,-1 1-1-15,0 0 1 0,-2-1 0 0,0 2-3 0,0-1-3 0,-2 1-2 16,-2 0 2-16,3 0-3 0,-3 0-4 0,0 0-1 0,0 0 1 16,0 0-1-16,0 0 1 0,0 0-1 0,0 0 1 0,1-1-2 0,-1 1-2 15,0 0 2-15,3 0 3 0,0-1-1 0,-3 1-2 0,4 0 0 0,0-1 1 16,0 1-1-16,0-2-1 0,0 1-1 0,1 0 1 0,0 0-1 15,1 0 1-15,-1-1-2 0,0 1 1 0,1 0-1 0,-1 0-1 0,0 0-1 0,-1 1 2 16,0-2 0-16,-1 2-1 0,0 0-1 0,-3 0-1 16,0 0 5-16,0 0-1 0,0 0 1 0,0 0-4 0,0 0 4 0,0 0 2 15,0 0 4-15,0 0 2 0,-2 3 1 0,0-1-2 0,-1-1 3 0,-1 2 1 16,0-1 1-16,-1 1-1 0,-1-1 2 0,1 0 0 0,0 2-1 16,-1-2-1-16,2 1 2 0,0-1-1 0,0 1-4 0,0-1-2 0,2-1-1 15,0 2 2-15,0-2 0 0,0 1-1 0,1 1 1 0,0-1 3 0,-1 0 0 16,1 2-2-16,1 0 2 0,-1 0 3 0,-1 1 0 0,2 1 2 15,-1 0 4-15,1 0 4 0,-1 1 2 0,-1 1 0 0,1 0 0 0,0 0 2 16,-2 1-2-16,0 0-2 0,1 1 1 0,-2 0-1 0,-2-1-2 0,1 1-1 16,-2 1-2-16,1-1-1 0,-2 1-5 0,-2 1-5 0,1-1 0 0,0 1-3 15,-2 0 0-15,0 1-2 0,1 0 2 0,-1 1 2 0,0 0 4 16,1 0 3-16,0 2 4 0,0 0 5 0,-1 0 5 0,0 2 1 16,2 0 4-16,-2 2 5 0,2-1 2 0,-2 0 2 0,2 1 4 0,-2 0 1 15,2 0 0-15,-2-1-3 0,2 0-3 0,0 1-5 0,-1-1-4 0,1 0-3 16,0 0-4-16,-1-1-4 0,1 1-2 0,0 1-5 0,1-2-8 0,0 1-7 15,1-2-13-15,-1-1-16 0,1 0-14 0,2-2-16 0,0 0-19 0,1-2-24 16,0-4-21-16,1-1-25 0,2-1-41 0,-1-2-45 0,2-4-89 0,0 0-101 16,0 0-73-16,6-1-65 0,0-4-8 0,1-2 6 0,0-3 15 15,1-1 10-15,1-1 22 0,0-2 22 0,-1-2 24 0,0-1 22 16,-1 1 41-16,0-1 206 0</inkml:trace>
  <inkml:trace contextRef="#ctx0" brushRef="#br1" timeOffset="174341.712">20992 17693 0 0,'-1'-1'163'0,"-1"1"7"16,1-3-1-16,1 3 4 0,1-3-1 0,1-2 7 15,-1 4 4-15,0-4-2 0,1 2-5 0,0-1-32 0,0 1-42 16,-1 0-8-16,0 0 5 0,1 0-1 0,-1 0-4 15,-1 3 11-15,0 0 12 0,-1-3 9 0,1 3 3 16,-2 0 12-16,1-2 11 0,1 2-7 0,-3-1-11 0,1 1 5 16,2 0 13-16,-3-2-1 0,0 2-5 0,1-1 5 0,0 1 11 15,1-3-4-15,0 1-4 0,-1 1 4 0,2-4 7 16,0 2 7-16,2-1 5 0,-1-2 11 0,0 0 13 16,1 0 7-16,-1 0 8 0,0 0 2 0,1 0-5 0,-1 1-8 15,0 2-10-15,-1 0-9 0,2 2-10 0,-2 1-13 0,0 0-11 16,0 0-19-16,0 0-17 0,1 0-16 0,-1 4-11 15,0 1-16-15,0 1-16 0,-1 3-10 0,-1 3-7 16,0 1 1-16,-1 4 1 0,-1 2 1 0,0 4 2 0,-1-1 0 16,-1 4 0-16,1-1-1 0,-2 4-7 0,1-1-5 0,0-1-7 15,0 3-5-15,-1-1-8 0,0 1 0 0,2 0 1 16,-2 0-7-16,2 1-13 0,0 1-2 0,-1 1-2 16,2-3-4-16,-1 1-4 0,1-1-5 0,0-1-5 15,-1-4-1-15,1-1-4 0,0-4-1 0,0-4 2 16,0-4-7-16,0-3-13 0,0-4-8 15,1-4-8-15,2-4-18 0,-1-3-18 16,2-3-18-16,0-3-15 0,2-4-26 0,0-4-25 0,1-1-27 16,0-1-28-16,1-2-38 0,-2-2-39 0,2 2-27 0,-1-1-26 15,0 1-47-15,-1 3-58 0,1 0-28 0,1 0-22 16,-1 1 8-16,1 2 16 0,0 0 26 0,1 3 29 16,0 0 32-16,1 2 28 0,-1 1 36 0,2 0 39 15</inkml:trace>
  <inkml:trace contextRef="#ctx0" brushRef="#br1" timeOffset="175042.0841">21131 17621 0 0,'-2'-6'184'0,"1"0"142"0,-2 0 10 16,1 0-5-16,-1 0-4 0,0 0 3 0,-1 2 6 16,0 1 5-16,2-2 4 0,-1 2 7 0,0 0 10 15,2 2-101-15,0 1-134 0,1 0-47 0,0 0-23 16,0 0-2-16,0 0 4 0,0 0 16 0,0 0 18 0,4 0 15 0,1 1 15 15,-1 2 13-15,1-1 16 0,2 4 16 0,-2-2 16 16,2 2 16-16,0 2 14 0,-1-1 10 0,1 4 8 16,0-1-2-16,-1 1-5 0,0 2-6 0,0 1-8 0,1 1-14 15,0 0-17-15,1 1-18 0,0 1-18 0,0-1-23 0,1 1-26 16,2-1-16-16,1 1-13 0,0-2-13 0,0 0-14 16,2 0-9-16,1-2-11 0,0 1-2 0,-1-2-7 15,1 1-4-15,0-2-3 0,-2-1-1 0,0 1 1 0,1-1-2 16,-2-1-2-16,-2 0-2 0,0-1-3 0,-2-1-5 15,-2-1-5-15,1 0-1 0,-2-1-2 0,-1-1-1 0,-1-1 1 16,0 0-2-16,-2-1 0 0,-1-2-5 0,0 0-4 16,0 0-12-16,0 0-13 0,0 0-11 0,-1-5-9 0,1 2-8 15,0-3-5-15,0-1-2 0,0-2 3 0,0-3-8 0,1-2-5 16,0-2-2-16,2-2 3 0,0 0-3 0,-1-3 0 16,1 0 10-16,1-3 13 0,0 1 5 0,-1-1 8 15,1 0 12-15,0 0 14 0,0 0-1 0,1 2-4 16,-1-1 8-16,0 1 8 0,1 2 2 0,-1 1-4 0,0-1 8 15,0 2 14-15,-1 2 3 0,0 1 0 0,-1 0 9 0,1 1 15 16,0 4 2-16,-2-1-4 0,0 2 11 0,-1 2 17 16,2 1-1-16,-2 0-4 0,0 1 6 0,0 4 8 15,0 1-5-15,0-3-11 0,0 3 4 0,0 0 5 0,0 0 10 0,0 0 8 16,0 0 10-16,-2 3 10 0,1 0 0 0,0 3-3 16,-1 3 4-16,1 1 5 0,-2 4 2 0,2-1-1 15,0 5 4-15,-1 0 7 0,1 3 0 0,0-1 0 16,1 4-12-16,0-3-11 0,1 1-7 0,2 1-9 0,1-1-4 15,0 1-5-15,1-2-5 0,2 3-1 0,1-3-3 0,0 0-4 16,1 1-1-16,0-1 1 0,1 2-4 0,-1 1-2 16,0-2-5-16,1 4 0 0,-2-2-3 0,0 3-5 15,0 0-5-15,0 1-5 0,-2-1-5 0,2 2-2 16,0-2-7-16,0 0-4 0,0-3-21 0,0-3-25 16,2 0-14-16,0-3-11 0,1-5-34 0,1-2-42 15,-1-2-66-15,1-5-73 0,-2-2-125 0,1-4-138 16,-2-2-63-16,-1-5-41 0,-1-3-8 0,-2 0 1 15,-2-5 18-15,-3 2 21 0,-3-1 13 0,1-2 8 16,-4 1 33-16,2 2 42 0,-1 0 65 0,1 2 358 16</inkml:trace>
  <inkml:trace contextRef="#ctx0" brushRef="#br1" timeOffset="175693.0582">22025 18052 141 0,'0'4'294'0,"0"-1"9"0,0 0 7 0,0-3 1 0,0 0-1 16,0 0 2-16,0 0 5 0,0 0 1 0,2-3 0 15,-2 0-42-15,0-1-54 0,0-2-69 0,-2 0-77 16,0 0-17-16,-1-2 2 0,0-1-5 0,-1 2-7 0,-1 1 10 0,0-2 16 16,-2 1 3-16,-1-1 1 0,-1 2 14 0,-1 2 20 15,1-1 1-15,-2 1-2 0,-1 1 11 0,0 0 17 0,0 0 1 16,-1 0-5-16,1 3 10 0,-1-2 10 0,1 4-2 0,-2-2-2 16,2 3-5-16,0 0-3 0,0 3-12 0,2 0-14 15,0 1-8-15,1 4-8 0,0-1-8 0,2 1-10 0,0 2-10 16,2 1-8-16,1 1-9 0,1 0-9 0,3 3-9 0,2 0-8 15,0 0-1-15,2 0 0 0,2 0-3 0,0 1-4 16,4 1-1-16,0-2 4 0,2-2-4 0,2 1-5 16,0-2-2-16,1-2-3 0,2-1-11 0,1-4-13 15,0-1-15-15,1-2-16 0,-2-2-19 0,2-3-22 16,-2-3-13-16,-1 0-16 0,0-5-10 0,-1 1-10 16,-2-5-1-16,-2 0 4 0,-2-3 11 0,-1 0 17 15,-1-3 12-15,-2 0 11 0,-1 0 19 0,-1-2 22 16,-2 2 22-16,-1-1 23 0,0 2 19 0,-1 1 17 0,0-1 19 0,-1 4 19 15,0 1 6-15,0 0 6 0,1 3-8 0,0 0-8 16,-1 3-2-16,1 0-2 0,1 0-5 0,0 1-7 16,0 4-5-16,1-2-5 0,1 1-5 0,-1 1-5 0,-1 1-7 0,4 0-11 15,0 0-1-15,0 1 1 0,1 2 2 0,-1 0 1 16,2 3 8-16,-2 2 14 0,0 1 5 0,0 3 5 0,-2 0 11 16,1 3 14-16,0 1 5 0,-2 1 2 0,-1 1 0 15,0 1 0-15,0 2-6 0,-1-1-9 16,-1-1-19-16,1 1-26 0,1-1-41 0,0-1-44 0,0-1-35 15,1-2-38-15,2-3-49 0,1-2-55 0,0-2-67 16,3-4-68-16,-1-2-106 0,2-2-113 16,2-6-35-16,0 0-11 0,2-6 11 0,2 0 20 15,-1-2 28-15,0-2 36 0,2 1 30 0,0-2 30 0,-2 1 39 0,0 1 45 16</inkml:trace>
  <inkml:trace contextRef="#ctx0" brushRef="#br1" timeOffset="176209.9163">22341 18076 46 0,'-2'-3'488'0,"-1"0"32"16,-2 1 14-16,1-1 2 0,1 2-2 0,-1-2 15 15,0 0 13-15,0 3 19 0,1 0 14 0,1 0 11 16,-1 3 6-16,2 1-120 0,1 2-157 0,1 2-110 0,2 1-95 16,1 1-40-16,1 2-25 0,3 2-17 0,1-1-15 15,2 4-32-15,1-1-35 0,1 1-34 0,1-2-34 16,0 1-21-16,2-2-18 0,-1-4-3 0,1-2-3 16,-1-2-4-16,-1-6-11 0,0 0 10 0,0-6 14 15,0-3 12-15,-2-2 11 0,1-4 32 16,-2-1 38-16,-1-1 41 0,1-2 41 0,-2-1 38 0,-1 1 39 15,-1-1 29-15,0 1 23 0,-2 2 22 0,-1 1 20 16,-1 4 5-16,-1 0 2 0,1 4 2 0,-2 2 2 16,1 2-12-16,-1 1-18 0,0 1-22 0,-1 2-25 0,0 0-26 0,4 2-29 15,-1 1-26-15,1 1-25 0,-1 1-16 0,-1 2-14 16,1 1-8-16,0 4-5 0,-1 0-8 0,0 0-6 16,-1 4-5-16,-2 2-4 0,-1 2 3 0,-2 4 0 15,-1 1-7-15,-3 7-13 0,-1 1 1 0,-3 6 1 16,-2 1 0-16,-2 2 3 0,0 0 10 0,-1-1 13 15,0-2 19-15,-2-5 22 0,2-4 13 16,-2-6 11-16,2-4 8 0,-2-5 5 16,2-8 11-16,1-2 14 0,0-7 0 0,1-4 0 15,3-4 0-15,1-8-4 0,5-2-8 0,0-4-12 16,4-4-17-16,3-2-17 0,2-3-17 0,2 0-17 16,3-2-11-16,3 4-14 0,2-2-12 0,0 3-14 15,3 1-4-15,0 4-4 0,2 1-17 0,-2 3-18 16,0 3-21-16,0 3-26 0,-3 3-25 0,0 3-24 15,-1 3-22-15,-1 4-23 0,-2 4-33 0,1-1-36 16,-1 4-66-16,-1 2-75 0,-1 1-78 0,1 1-78 16,-3 1-9-16,0-1 12 0,1 3 21 0,-2-1 27 15,-2 1 30-15,1 0 28 0,-2-3 29 0,1 0 29 16,-1-3 38-16,0 0 142 0</inkml:trace>
  <inkml:trace contextRef="#ctx0" brushRef="#br1" timeOffset="176441.2303">22593 17155 79 0,'-5'0'479'16,"0"0"20"-16,-2 1 8 0,-1 1 2 0,0-2 1 0,0 0-8 0,0 3-5 15,0 0-8-15,0 1-8 0,0 4-11 0,0-1-14 0,0 4-156 0,1 1-194 16,1 1-128-16,-2 2-109 0,1 2-70 0,0-1-55 0,1 4-98 16,-1 1-110-16,-1 0-26 0,1 1-2 0,1 4 4 0,-1 1 7 15,2 1 13-15,-1 1 12 0,1-1 24 0,1 1 25 16,1-2 29-16,2 0 32 0</inkml:trace>
  <inkml:trace contextRef="#ctx0" brushRef="#br1" timeOffset="177428.2078">23308 17308 124 0,'7'-15'432'0,"-1"0"11"0,1 1-1 0,0-1 4 0,-2 3-1 15,0 0 1-15,1 3-1 0,-2 0-1 0,-2 2 0 0,1 2 0 0,0 2-1 16,-2 0-139-16,0 2-176 0,-1 1-53 0,0 0-17 0,0 0 16 16,2 3 20-16,-2 1 23 0,1 2 21 0,-1 3 20 0,0 2 16 15,0 2 12-15,0 2 7 0,-1 5 10 0,1 1 8 0,-2 3 1 0,2 3-4 16,-1 3-14-16,0 1-19 0,-2 2-20 0,0 5-25 15,1 1-22-15,-1 1-24 0,-1 2-15 0,0 2-18 16,0-1-10-16,-1 4-11 0,-2-4-8 0,0 1-5 0,1-1-8 16,-2-2-8-16,-2-2-1 0,1-3 2 0,0-2-4 0,-2-2-5 15,0-2-8-15,2-3-8 0,-2-3-7 0,2-3-3 16,0-2 0-16,-1-2 3 0,1-5-3 0,1 0-3 16,-1-6 2-16,1 0 2 0,-2-5-4 15,2-1-4-15,0-3 5 0,0-1 16 0,0-5 7 16,0-2 3-16,2-2 0 0,0-2-2 0,2-3-1 0,2 0 0 15,-1-2 0-15,3-1-1 0,0 0 1 0,1-1 0 16,2 1 4-16,1 0 5 0,0 1-6 0,1-1-12 16,2 2 5-16,1 1 10 0,0 0 7 0,1 1 11 0,2 4 5 15,0-2 4-15,2 1 3 0,0 2 3 0,2 3 3 0,2 0 1 16,1 2 1-16,0 1-1 0,1 1 2 0,2 4 2 16,1-2-5-16,-1 3-5 0,2 1-2 0,-2 1-4 15,0-1-4-15,1 4-4 0,-1-2-2 0,-1 1-2 0,0 2-5 16,-1 2-8-16,-1-1-9 0,1 1-9 0,-2-2-11 0,-1 3-5 15,0 0-8-15,0-2-3 0,-2 2-5 0,-1-1-2 16,-1 1-1-16,-1 0 1 0,-2-2-1 0,0 1 1 16,-2-1 2-16,0 1 4 0,-2-2 8 0,-1 0 14 0,0-2 8 15,-1-1 5-15,-1 0 8 0,0-1 8 0,-1-1 2 0,-1-1 4 16,3 2 2-16,-3-2 4 0,0 0-1 0,2 0-1 16,1-2 2-16,1 1 2 0,0-2-1 0,1 0-4 15,1-3 1-15,0 0 3 0,1 0-3 0,0 0-3 0,-1-2-2 16,1 1-1-16,-2-1-1 0,2 2-2 0,-2 0 0 15,2 0 0-15,-2 2-2 0,1-1-4 0,-2 1 3 0,0 2 2 16,0-1 5-16,-2 2 5 0,-2 1 8 0,0 0 11 16,2 1 10-16,-2 4 8 0,0-2 5 0,-2 1 5 0,1 4 2 15,-2-1 1-15,-1 1 2 0,0 4 2 0,0-2 0 0,0 2 2 16,-1 2-7-16,0-2-7 0,-1 1-6 0,1 1-10 16,0 1-8-16,-1-3-12 0,1 3-11 0,0 0-13 15,1-2-25-15,-2 1-28 0,2 1-53 0,0-3-58 0,2 0-59 16,-1 1-59-16,2-2-126 0,1-1-146 15,1-2-61-15,2-2-31 0,2-5-13 0,2-1-1 0,1-3 6 16,2-3 8-16,2-4 23 0,2-1 26 0,0-2 54 0,2 1 57 16,2-2 56-16,-2-1 379 0</inkml:trace>
  <inkml:trace contextRef="#ctx0" brushRef="#br1" timeOffset="178211.9781">24107 17875 337 0,'-3'-5'576'16,"-1"-1"21"-16,0 2 8 0,1-2 1 0,1 0 0 15,-1 1 0-15,2 2 0 0,-2-1 0 0,2 2-2 0,1 2 1 16,0 0-1-16,0 0-176 0,0 0-227 0,0 3-107 0,-2 2-65 16,2-1-22-16,-1 4-7 0,0-2-1 0,-1 4 4 15,1-1-2-15,-2 3-1 0,-1-1 0 0,0 1 2 16,0 1 1-16,0-1 0 0,-1 0 0 0,0-1 3 0,-1 1-3 16,2-3-2-16,0 0 1 0,0-3 4 0,2 0-6 0,0 0-6 15,2-5-14-15,0-1-13 0,0 0-25 0,3-1-32 16,2-1-27-16,1-2-24 0,2-2-20 0,1-3-19 15,2 0-13-15,1-3-14 0,1-2-5 0,2-2-2 16,-1-1-1-16,2-1 4 0,-1 0 25 0,1 0 30 0,-1 2 46 0,-1-1 50 16,1 1 33-16,-3 2 29 0,0 1 26 0,-1 2 25 15,-2 1 20-15,-1 4 17 0,0 1 23 0,-3 2 22 16,1 2 19-16,-4 2 17 0,1 1-1 0,-2 2-10 0,1 2-19 16,-4 2-19-16,1 2-7 0,0 2-2 0,-1 2-8 0,0-2-8 15,0 3-7-15,1 0-6 0,0 0-36 0,1 0-42 16,0-3-46-16,1 1-47 0,2 1-39 0,-1-2-39 15,2 0-24-15,2-3-20 0,0-2-11 0,2-1-10 0,2-3-5 16,0-3-5-16,4-3 3 0,-1-3 7 0,0-3 16 16,3-3 16-16,-1-3 31 0,1-1 35 0,0-4 33 0,0-1 30 15,0-1 26-15,0-4 28 0,0-2 9 0,0-2 0 16,0 0 10-16,-1-2 8 0,-1-1-3 0,1 0-9 0,-3-1 9 16,0-1 17-16,-3 2 16 0,1-1 18 0,-2 2 24 0,-2 2 24 15,0 2 21-15,-1 4 22 0,-1 0 22 0,-1 6 25 0,-2 3 13 0,0 1 8 16,-1 5 3-16,0 2 3 0,-1 2-1 0,1 2-2 0,0 3-5 15,0 0-5-15,-1 2-10 0,-1 1-7 0,2 3-15 0,-1 3-21 16,0 1-16-16,-1 4-17 0,1 2-11 0,-2 4-7 16,2 1-3-16,-2 4 2 0,-1 2-5 0,2 3-6 0,-2 2-17 15,0-1-17-15,0 4-14 0,-2-1-17 0,1 1-10 0,-2-1-9 16,1 2-3-16,-1-1-4 0,0-1-35 0,-1-1-47 16,2 0-10-16,-2-3 2 0,1-3 2 0,0-1 4 0,2-4 2 15,1-4 4-15,0-1 4 0,3-5 4 0,1-6 2 0,1-2 2 16,2-2 2-16,2-5 2 0,2-2 41 0,1-2 50 15,1-2 17-15,2-3 8 0,-1 0 5 0,2 0 4 16,2 0 1-16,-2-2 0 0,-2 1 0 0,1 2-3 16,0 1 0-16,-2-1 0 0,0 4 0 0,1-1-2 0,-2 1-8 15,0 2-8-15,0 1-8 0,0 1-10 0,0 0-7 0,0 3-8 16,-2 0-5-16,1 0-2 0,0 1-2 0,-2 4-5 16,-1-1 1-16,0 4-1 0,-1-1 1 0,-2 4-2 15,-1 1 1-15,-3 1 5 0,-1 2-1 0,-2 2-4 0,-2 2 4 0,-2 1 1 16,0-1-2-16,-4 4-2 0,1-2-4 0,0 0-4 15,-2 1-21-15,0-2-25 0,1 1-32 0,0-3-35 16,0-2-49-16,0-1-57 0,1-1-90 16,0-5-96-16,1 0-111 0,-2-5-115 0,2-1-35 15,0-3-9-15,2-3 3 0,-1-3 3 0,2-3 19 0,-2 0 26 16,0-3 30-16,2 0 33 0,-2-1 51 0,1-2 56 16</inkml:trace>
  <inkml:trace contextRef="#ctx0" brushRef="#br1" timeOffset="178567.2687">23932 17440 145 0,'-3'-5'486'0,"1"1"24"0,-1 1 8 0,0-2 1 0,1 4-2 15,0-2 4-15,1 0-1 0,-2 3 4 0,1 0 1 0,2 0 6 0,0 0 7 16,-3 0-140-16,0 1-188 0,2 1-90 0,0 1-60 15,-1-2-26-15,2 2-11 0,-1-1-14 0,1 2-11 0,1-1-32 0,1 2-40 16,-1-1-68-16,0 1-80 0,1-1-123 0,-1 1-138 16,2-1-41-16,-1-1-11 0,1 2-7 0,0-2-4 15,-3-3 3-15,2 3 3 0,-2-3 12 0,4 0 11 16,-4 0 32-16,0 0 37 0</inkml:trace>
  <inkml:trace contextRef="#ctx0" brushRef="#br1" timeOffset="178872.0221">24428 16830 373 0,'-4'-2'566'0,"0"-2"13"0,0 2 3 16,0-2 1-16,0 0 1 0,0 1 1 0,0 2-2 0,-1 2 1 0,1 1 1 15,-2 3 0-15,2 2-2 0,0 0-184 0,0 3-237 0,2 0-94 0,-1-1-50 16,0 1-14-16,2 1-2 0,0-1-13 0,-1 2-16 0,2 0-16 16,2 0-19-16,-2 3-28 0,1-2-33 0,0 1-55 0,1 1-64 0,-1-1-130 15,0 1-148-15,1-1-46 0,-2-2-11 0,0-1-7 0,0 0 1 0,0-2 11 16,-2 0 14-16,2-2 18 0,-1-1 20 0,0 0 25 0,-2 0 31 15</inkml:trace>
  <inkml:trace contextRef="#ctx0" brushRef="#br2" timeOffset="197298.1733">8149 13274 0 0,'0'0'202'0,"-2"-1"55"0,-1 0-11 0,0 0 6 0,2-2 9 0,0 1-5 15,-1 0-11-15,0-1 5 0,0 2 11 0,1-1-36 0,0 0-54 16,1 2-58-16,-2-2-59 0,2 2-38 0,0 0-28 0,-1-1 8 0,1 1 20 15,-1-1-10-15,1 1-22 0,0 0 14 0,-2-3 20 0,2 3-7 0,-1-1-17 16,1 1 12-16,0 0 21 0,-1-1-5 0,1 1-14 16,-2-1 11-16,2 1 17 0,0 0-6 0,-1-3-13 0,1 3 5 0,0 0 17 15,-1-1-9-15,1 1-15 0,-2-2 5 0,2 2 11 0,0 0-10 0,0 0-18 16,0 0 3-16,-2 0 11 0,2 0-11 0,0 0-18 0,0 0 7 0,0 0 14 16,0 0-3-16,0 0-4 0,0 0 8 0,-3 0 13 0,3 0-1 0,0 0-4 15,0 0 5-15,0 0 10 0,0 0-3 0,0 0-8 0,0 0 10 16,0 0 8-16,0 0-4 0,0 0-9 0,0 0 0 0,0 0 2 15,0 0-7-15,0 0-7 0,0 0-1 0,0 0-1 0,0 0-1 0,0 0-3 16,0 0-1-16,3 1-1 0,-1-1-1 0,1 0 0 0,1 1 0 16,1-1 0-16,1 0-1 0,-1 0-1 0,0 0 1 0,2 0 1 0,1 0-2 15,-1 0-2-15,1 0 1 0,0 0 0 0,0 0 1 0,0 0 1 16,0 0-4-16,0 1-1 0,0-1 0 0,0 1 0 0,0 1-1 0,0-1 1 16,0 0-2-16,0 0 1 0,0 0 1 0,-2 1 0 0,2-1 0 0,-1 1 0 15,0-1 1-15,-1 1 1 0,0-1-1 0,0 0 4 0,0 0-1 16,0-1 1-16,0 1-1 0,0-1 2 0,1 0 3 0,0 0 3 15,1 0 0-15,0 0 3 0,0-1 0 0,0 0-3 0,1 0 0 0,0-2 2 16,1 2-2-16,0 0 1 0,0 0 1 0,-1 0 1 0,0-1-2 0,1 1-2 16,-2 0-2-16,1 0-2 0,-1 1-2 0,0 0-4 0,0 0 2 0,-1 0 5 15,1 0-2-15,-2 1-5 0,1-1 1 0,0 1 4 0,-1 0-5 16,1 1-2-16,-2-2 1 0,2 1 4 0,0-1-2 0,-1 0-4 16,0 0 2-16,0 0 5 0,1 0-5 0,0 0-5 0,-1-1 4 0,2-1 5 15,-1 1-4-15,1 0-6 0,0-1 5 0,0 0 4 0,0 0-2 0,0 0-2 16,1-1 1-16,-1 1 4 0,2-1-2 0,-1 1-5 0,-1 0 1 0,1-2 7 15,1 2-4-15,-2-1-2 0,0 1 2 0,0 1 5 0,0-2-4 16,0 2-4-16,-2 0 2 0,2 0 3 0,-1-1-1 0,0 1-5 16,-1 0 1-16,1 0 7 0,0 1-4 0,-1-1-2 0,0-1-1 0,0 2 4 15,1-1-1-15,0 0-5 0,-2 0 2 0,2 0 8 0,-1-1-4 0,1 1-5 16,0 0 3-16,-1 0 4 0,1 0-2 0,0-1-5 0,-1 1 1 16,1 0 5-16,0 0-3 0,-1 0-3 0,1-1 2 0,0 1 7 15,-1 0-6-15,2 0-5 0,-1 0 4 0,0-1 5 0,1 2-4 0,-2-1-6 16,2 1 3-16,-1 0 6 0,0 0-1 0,1 0-7 0,-2 1 4 0,2-1 4 15,-1 2-3-15,1-1-6 0,0 0 4 0,0 0 5 0,1 0-4 0,-1 1-7 16,2-1 4-16,-1 0 4 0,0 0-2 0,2 0-1 0,0 1 2 16,-1-1-1-16,1 0 1 0,0 1-2 0,-1 0 1 0,1 0 2 15,0-1-1-15,-1 2-4 0,0-1 4 0,0 0 2 0,1 0 1 0,-2 0-1 16,2-1 1-16,0 2-1 0,-1-2 1 0,2 0-2 0,0 0 1 0,0 0 1 16,0-1-1-16,2 2-1 0,-2-2 2 0,1 0 4 0,2 1-3 0,-2-1-3 15,2 1 1-15,-2-1 5 0,2 0-3 0,-2 1-1 0,2-1-1 16,-1 1 5-16,1-1-1 0,0 2-4 0,-1-2 4 0,1 1 4 15,0 0-3-15,-1 0-8 0,0 0 4 0,0-1 5 0,0 2-4 0,0-1-4 16,0 0 2-16,-1-1 7 0,-1 1-2 0,1 0-8 0,-1-1 5 0,2 2 6 16,-2-1-6-16,1-1-4 0,-1 1 1 0,0-1 9 0,0 1-5 15,0 0-7-15,0-1 5 0,0 2 4 0,0-2-5 0,0 1-5 0,0-1 2 16,0 1 4-16,0-1-2 0,0 0-6 0,0 0 3 0,0 0 4 16,0 0 1-16,0 0-8 0,0 0 4 0,0-1 4 0,0 1-2 0,1-1-6 15,-1 1 4-15,0-2 8 0,0 1-4 0,0 1-4 0,-1-1 4 16,1 1 4-16,-1-1-3 0,1 1-5 0,-2-1 1 0,1 1 7 0,0 0-5 15,1-2-2-15,-2 2 2 0,1 0 4 0,0 0-4 0,-1 0-2 16,1 0 1-16,0 0 4 0,-1 0-2 0,0 0-7 0,0 0 7 0,0 0 4 16,0 0-3-16,0 0-5 0,0 0 1 0,1 0 7 0,0 0-5 0,-1 0-2 15,1-1 2-15,0 1 5 0,-1-1-1 0,2 0-7 0,0 0 4 16,0-2 5-16,2 2-4 0,-2-1-6 0,1-1 5 0,-1 1 5 16,1-1-1-16,-1 2-9 0,0-1 5 0,0 1 7 0,0-1-3 0,-1 1-8 15,0 0 4-15,-2 1 7 0,0-1-3 0,1 1-11 0,-1 0 7 0,-1 0 7 16,0 1-6-16,0-1-8 0,-1 1 5 0,-1 0 8 0,2 1-7 0,-1-1-5 15,0 0 2-15,-1 0 8 0,1-1-4 0,1 1-8 0,0-1 6 16,0 2 6-16,0-2-5 0,0 0-7 0,0-2 5 0,0 2 7 16,1-1-5-16,1 0-7 0,-1 0 3 0,0-2 8 0,1 2-5 0,-1-1-8 15,2 1 5-15,-2-2 8 0,2 1-5 0,-2 1-8 0,2-2 4 0,-2 2 8 16,2 0-5-16,-2 0-7 0,2-1 4 0,-2 2 5 0,2-1-2 16,-2 1-5-16,2 0 0 0,-2 0 7 0,0 1-2 0,1-1-7 0,0 2 5 15,0-2 5-15,-1 1-2 0,2-1-5 0,-2 1 4 0,2-1 7 16,-1 0-3-16,1 0-5 0,1 0 4 0,0 0 4 0,1 0-5 0,-1-1-4 15,2 0 3-15,-1-1 8 0,2 1-4 0,-2 0-5 0,2 0 2 0,1 0 5 16,-2-1-3-16,2 0-6 0,0 1 3 0,0-2 6 0,0 2-4 0,2-1-5 16,-2 1 4-16,0-1 7 0,0 1-7 0,0 0-5 15,0 1 2-15,-2-1 8 0,2 1-4 0,-1 0-8 0,-2 1 4 0,2 0 8 16,-2 0-4-16,2 1-10 0,-2-1 5 0,1 0 9 0,-1 0-4 0,-1 2-8 16,1-2 4-16,1 0 8 0,-1 0-6 0,0 0-6 0,1 1 3 0,0-1 6 15,0 0-3-15,0 0-6 0,1-1 5 0,1 0 7 0,-1-1-5 16,1 0-10-16,1 0 5 0,-1-1 5 0,1 0 1 0,1 0-8 15,-1-1 6-15,0 2 6 0,1-1-2 0,-1-1-5 0,0 1 2 0,-1 1 8 16,2-2-3-16,-2 2-9 0,0-1 5 0,-2 0 10 0,2 1-6 0,-1 0-5 16,1 0 1-16,-1 1 7 0,-1-1-5 0,1 1-7 0,0 0 5 15,-1 0 5-15,1 0-4 0,0 0-6 0,-1 0 5 0,1 0 7 16,1 0-5-16,-1-2-8 0,1 2 5 0,0-1 8 0,0 0-6 0,1 0-7 16,-1 0 4-16,1-1 7 0,1 1-5 0,-2-1-8 0,1 1 4 0,0-2 7 15,-1 1-5-15,2-1-9 0,-2 1 6 0,0 0 9 0,0-1-6 0,0 1-9 16,-2-1 4-16,1 1 10 0,-2 0-5 0,1-1-9 0,-1 2 6 15,0-1 9-15,-1 0-8 0,-1 0-7 0,1 1 5 0,-1 0 8 16,1-1-5-16,-2 1-8 0,1 0 4 0,0 0 10 0,-1-2-7 0,1 2-5 16,1-1 2-16,0 1 8 0,0-2-3 0,0 1-7 0,0-1 4 0,1 1 6 15,-1 0-2-15,2-2-8 0,-2 2 5 0,1-2 8 0,0 0-4 0,-1 2-5 16,2-2 4-16,-2 1 8 0,1 0-4 0,-1 1-7 0,0 0 4 16,-1-1 4-16,1 1-5 0,0 1-2 0,-2-2 2 0,2 2 7 15,-1 0-4-15,0 0-7 0,-1-1 3 0,1 1 6 0,0 0-4 0,-1 0-8 16,1 0 4-16,-2-1 10 0,2 1-5 0,-2 0-8 0,2 0 5 0,-2 0 8 15,2-1-5-15,0 1-8 0,-1-1 5 0,1-1 8 0,1 1-5 16,0 0-9-16,0-1 6 0,0 0 7 0,0-1-5 0,0 0-8 0,1 1 3 16,-1-1 9-16,0 1-5 0,0-1-8 0,0 0 4 0,0 1 9 15,-1 0-5-15,0 1-7 0,-1 0 5 0,1-1 8 0,0 2-5 0,-1 0-11 16,1 0 3-16,0 1 12 0,-1-2-6 0,1 2-9 0,0-1 6 0,-1 1 9 16,1-1-5-16,0 1-10 0,-1-1 3 0,1 1 9 0,1-1-4 15,-1 1-11-15,1-2 6 0,0 2 12 0,0-1-6 0,0 0-9 16,0 0 4-16,0 0 10 0,0-1-4 0,1 1-8 0,0-1 4 0,1-1 9 15,-1 1-5-15,0 0-5 0,1-2 4 0,-1 2 9 0,2-2-5 0,-2 2-8 16,0-2 5-16,1 0 8 0,-1 2-3 0,0-2-9 0,2 2 3 16,-2-2 8-16,1 2-5 0,-1 0-6 0,2-1 4 0,-2 1 8 0,2-1-3 15,-2 1-9-15,2 1 3 0,-1-2 8 0,1 2-4 0,0-1-5 16,1 1 2-16,-2-2 7 0,2 2-5 0,0 0-6 0,2-2 3 0,-2 2 9 16,1-1-8-16,0 1-10 0,1-2 8 0,0 1 7 0,0-1-5 0,-1 1-8 15,0 0 4-15,1-1 7 0,-2 1-5 0,1-1-8 0,-1 2 3 16,0-1 12-16,0 1-6 0,-1-2-9 0,1 2 3 0,-2-1 10 15,0 0-5-15,0 0-11 0,0 1 4 0,0-2 11 0,0 2-4 0,0-1-11 16,0 1 4-16,0-2 7 0,0 2-5 0,2-1-5 0,-2-1 5 0,2 1 8 16,0-2-4-16,0 2-7 0,2-2 6 0,-2 1 9 0,1-1-4 15,0 2-5-15,1-2 4 0,-1 0 5 0,0 2 0 0,1-2-6 0,-1 1 3 0,0 0 6 16,1 0-3-16,-2 0-9 0,1 1 5 0,-1 0 5 16,0-1-2-16,0 1-10 0,-1-1 4 0,-1 2 5 0,1-1-2 0,-2 1-7 15,1-1 5-15,-1 1 8 0,-1 0-7 0,-1 1-7 0,1-1 5 0,-2 1 7 16,1 0-5-16,0-1-7 0,-1 1 5 0,0 0 7 0,0-2-3 0,1 2-9 15,0-1 3-15,-1 0 9 0,1 0-5 0,1-2-8 16,-1 2 5-16,1-1 8 0,-2-1-4 0,2 1-8 0,-1 0 3 0,0-1 4 16,-1 1-2-16,1-1-8 0,0 1 4 0,-1-2 11 0,0 2-7 0,-1 1-8 15,0-2 3-15,1 2 7 0,-1 0-2 0,0 0-7 0,-1 0 5 0,0-1 9 16,0 2-4-16,0 0-10 0,0 0 7 0,0 0 7 16,0 0-6-16,0 0-6 0,0 0 4 0,0 0 10 0,0 0-7 0,0 0-7 15,2 0 5-15,-2 0 5 0,1 0-2 0,0 0-10 0,2 0 7 0,-2 0 7 16,2 0-5-16,0 0-7 0,-1 0 5 0,2 0 7 0,-1 0-5 0,1 0-7 15,0 0 5-15,0 0 8 0,1 0-4 0,1-1-4 0,-1 1-1 16,0-1 8-16,2 1-4 0,1-1-4 0,-1 0 4 0,1 1 7 16,1-2-5-16,0 2-8 0,1-1 5 0,0 1 8 0,1-1-3 0,0 1-7 15,1 0 1-15,-2-1 7 0,2 1-5 0,0 0-5 0,-1 0 3 0,1 0 7 16,-1 0-5-16,1 0-11 0,-2 0 7 0,1 0 10 0,-2 0-7 16,2 0-10-16,-2 0 5 0,-1 0 10 0,2 0-6 0,-2 0-9 0,0 1 4 15,0-1 11-15,-2 0-7 0,2 0-10 0,-1 1 7 0,1-1 10 16,-1 0-5-16,1 0-10 0,0 0 5 0,0 0 7 0,0 0-3 0,1 0-8 15,0 0 4-15,1 0 7 0,-1 0-3 0,2 0-6 0,-1-1 4 0,1 1 8 16,0-1-4-16,1 1-10 0,-2-1 5 0,2 1 8 0,0-2-4 16,0 2-4-16,0-1 3 0,2 1 8 0,-2-1-4 0,0 1-5 15,0 0 2-15,0-1 7 0,0 1-4 0,0 0-7 0,-2 0 3 0,2 0 6 16,-1 0-4-16,-2 0-7 0,2 1 4 0,-2-1 7 0,-1 1-6 0,2-1-9 16,-2 1 4-16,1-1 10 0,-1 2-5 0,0-2-9 0,0 1 4 15,0-1 11-15,0 0-6 0,0 0-9 0,0 0 6 0,0 0 11 0,0 0-7 16,1 0-7-16,-1 0 5 0,0 0 8 0,2 0-5 0,-2 0-10 15,0 0 7-15,0-1 7 0,0 1-3 0,0 0-9 0,0 0 6 0,0 0 9 16,-2 0-8-16,2 0-7 0,-1 0 3 0,-2 0 11 0,2 0-5 16,-2 1-5-16,1 0 4 0,-1 0 5 0,0 0-5 0,1-1-5 0,-1 2 1 15,0-1 10-15,1 0-5 0,-1 0-5 0,0 0 4 0,1 1 10 16,0-1-5-16,0 0-8 0,0 0 1 0,0 0 6 0,0 1-3 0,0-1-8 16,0 0 7-16,1-1 7 0,0 1-5 0,1 0-8 0,-2-1 4 0,2 0 9 15,-1 2-8-15,1-2-8 0,-1 0 5 0,1 0 11 0,-2 0-4 16,2 0-11-16,-1 0 7 0,-2 0 13 0,2 0-7 0,-2 1-8 15,1-1 4-15,-1 0 12 0,0 0-8 0,1 1-11 0,-1-1 5 0,0 0 11 16,1 0-6-16,-1 1-12 0,0-1 9 0,1 0 11 0,-1 1-8 0,0-1-12 16,1 2 6-16,-1-2 9 0,-1 1-8 0,1-1-10 0,1 1 8 0,-1 0 13 15,-1-1-6-15,1 1-15 0,1 1 4 0,-1-1 11 16,2 0-7-16,-2-1-11 0,2 1 6 0,-2 0 9 0,2-1-5 0,-2 2-7 16,2-1 3-16,-1-1 12 0,0 1-6 0,0 0-9 0,1-1 5 0,0 1 10 15,1 1-5-15,-2-2-7 0,1 1 8 0,1 0 10 0,-1-1-5 0,1 1-8 16,-2-1 2-16,1 1 8 0,1-1-3 0,-1 0-10 0,1 2 5 15,0-2 8-15,0 1-3 0,0-1-9 0,0 1 5 0,1-1 8 16,-1 1-5-16,1 0-14 0,1-1 7 0,-2 2 11 0,1-2-6 0,-1 1-12 16,1 0 8-16,-1 0 8 0,0 0-5 0,2 1-13 0,-2-1 7 0,0 0 10 15,1 0-5-15,-1-1-10 0,1 1 5 0,-1 1 13 0,2-2-8 0,-1 1-13 16,-1-1 6-16,1 0 12 0,1 1-4 0,-1-1-11 0,0 0 6 16,1 0 10-16,-1 1-5 0,0-1-8 0,1 1 4 0,-1-1 11 15,0 2-3-15,1-1-12 0,-2 0 8 0,1 0 10 0,-1 0-6 0,1 1-8 16,1-1 7-16,-2-1 10 0,1 1-6 0,0 0-11 0,1-1 5 0,0 1 11 15,0-1-7-15,0 2-11 0,0-2 5 0,0 1 8 0,1-1-3 16,1 1-10-16,-1-1 5 0,1 0 11 0,0 0-9 0,0 0-12 16,0 0 6-16,-2 0 12 0,2 0-6 0,0 0-12 0,0 0 8 0,0-1 8 15,0 1-5-15,-1-1-14 0,1 1 6 0,-1-2 15 0,1 1-8 0,-2 0-11 16,1 0 5-16,0 0 11 0,-2-1-4 0,2 1-13 0,-2 1 5 16,2-1 9-16,-2 1-4 0,0-1-8 0,1 0 7 0,-2 1 13 0,1 0-7 15,0 0-13-15,1-2 8 0,-2 2 11 0,1 0-5 0,0 0-11 16,1 0 6-16,-1 0 9 0,0 2-3 0,1-2-8 0,-1 0 5 0,2 0 9 15,-2 0-6-15,2 0-10 0,-1 0 5 0,1 0 10 0,0 0-7 0,1-2-11 16,-2 2 7-16,2-1 10 0,-1 1-4 0,1-1-13 0,-1 1 5 16,-1-1 11-16,1 0-4 0,0-1-14 0,-1 2 7 0,0-1 13 0,-1 0-8 15,0 1-12-15,1-1 7 0,-2 1 14 0,1-1-7 0,-1 1-14 16,1-2 7-16,-1 2 13 0,0-1-8 0,2 1-12 0,-2-1 6 0,1 1 12 16,-1-1-5-16,1 1-13 0,-1-1 8 0,2 1 11 0,-1-2-7 0,0 2-12 15,1-1 6-15,-1 1 12 0,0 0-4 0,-1 0-13 0,2 0 7 16,-2 0 13-16,1 0-8 0,-1-1-13 0,1 1 8 0,-1 0 10 15,2 0-5-15,-2 0-11 0,0 0 7 0,1 0 12 0,-1 0-6 0,0 1-12 16,0-1 7-16,1 0 11 0,-1 1-7 0,2-1-13 0,-2 2 8 0,1-2 12 16,0 0-4-16,1 0-11 0,0 0 9 0,1 0 10 0,0 0-5 15,1 0-13-15,-2 0 8 0,2 0 15 0,0 0-7 0,0 0-14 0,0 0 9 16,0 0 16-16,0 0-8 0,0 0-16 0,0 0 8 0,-1 0 11 16,1 1-10-16,-1-1-14 0,1 0 5 0,-2 1 14 0,0-1-9 0,0 1-18 15,0 0 6-15,0 1 15 0,0-1-9 0,0 0-15 0,0 0 9 16,-1 0 14-16,0 1-10 0,1 0-10 0,-1-1 6 0,0 2 15 0,1-2-6 15,-1 1-12-15,0-1 8 0,1 1 14 0,0-1-4 0,1 0-10 16,0 0 5-16,1 0 14 0,0 1-6 0,0-1-13 0,1 0 8 0,0 0 16 16,2-1-10-16,0 1-14 0,-1-1 7 0,2 0 12 0,-1 2-9 0,1-2-14 15,0 0 7-15,-1 0 13 0,1 1-9 0,-2-1-17 0,1 1 8 0,-2-1 15 16,2 1-10-16,-2 0-16 0,-1 1 8 0,0-2 17 16,0 1-10-16,0 0-16 0,-1 0 9 0,-2 0 17 0,2 1-8 0,-2-1-15 15,1 0 7-15,-2 1 17 0,1 0-6 0,-1-1-15 0,1 1 8 0,-1-1 14 16,0 1-7-16,0-1-15 0,0 1 8 0,0-1 17 0,0 2-7 0,0-2-15 15,0 1 8-15,2 0 13 0,-2-1-8 0,1 0-14 0,0 0 8 16,1 0 16-16,0 1-10 0,0-2-16 0,0 1 9 0,1-1 17 16,0 1-10-16,-2-1-16 0,2 1 9 0,-1-1 14 0,1 1-8 0,0-1-15 15,-1 2 7-15,0-1 14 0,-1 0-9 0,0 0-16 0,1 0 8 0,-2 1 17 16,-2-1-7-16,2 0-19 0,-1 0 8 0,0 2 18 0,-1-2-9 16,0 0-15-16,-1 0 9 0,0 2 15 0,-1-2-7 0,2 0-17 0,-2 1 7 15,1 0 17-15,-1 0-7 0,0-1-20 0,0 0 10 0,1 2 19 16,-1-2-8-16,2 0-17 0,-1 0 11 0,0 1 18 0,1-1-9 0,0 0-15 15,0-1 9-15,0 1 17 0,0-1-8 0,0 1-15 0,0-1 9 0,0 2 16 16,0-2-10-16,0 1-13 0,0-1 7 0,0 0 15 0,0 1-11 16,-1-1-16-16,-1 1 6 0,1-1 17 0,-1 1-11 0,0 1-14 15,0-1 8-15,-1-1 15 0,1 1-9 0,-1 0-15 0,-1 0 8 0,2 1 17 16,-1-1-10-16,0 0-16 0,1-1 8 0,-2 1 16 0,2 0-7 0,2-1-16 16,-2 2 11-16,1-2 14 0,-1 0-7 0,1 0-16 0,2 0 8 15,-2 0 17-15,2 0-10 0,-2 0-19 0,2-2 11 0,-2 2 18 0,2-1-9 16,0 1-15-16,-2-1 8 0,2 0 17 0,-2 0-10 0,0-1-19 15,1 2 8-15,-2-1 17 0,0 0-9 0,-2 1-15 0,1-1 8 0,0 1 19 16,-2 0-9-16,0 0-18 0,1 0 7 0,-1 0 20 0,0 0-10 0,-1 0-17 16,2 0 7-16,-2 0 20 0,1 0-9 0,-1 0-16 0,1 0 8 15,-1 0 19-15,2 0-11 0,-2 0-20 0,1 0 10 0,-1 0 13 16,0 0-9-16,1 0-15 0,1 0 7 0,-1 0 17 0,0 0-6 0,1 0-18 16,-1 0 11-16,0 0 16 0,2-1-9 0,0 1-15 0,-1 0 7 0,1-2 19 15,0 2-11-15,-1-1-14 0,1 1 10 0,0 0 14 0,-2 0-7 0,0-1-18 16,1 1 11-16,-1 0 16 0,-1 0-9 0,0 0-20 0,0 0 11 15,0 0 17-15,0 0-8 0,-1 0-14 0,-1 0 11 0,1 0 17 16,0 0-8-16,-1 0-17 0,1 0 11 0,0 0 14 0,-1 0-7 0,1 0-16 16,0 0 12-16,-1 0 17 0,1 0-10 0,0 0-16 0,-1 0 9 0,2 0 14 15,-1 0-10-15,1-1-16 0,-1 1 9 0,1-1 14 0,0 1-10 16,0-2-16-16,0 2 9 0,1-1 14 0,0 1-11 0,1-1-18 16,-1 0 7-16,2 0 17 0,-2-1-9 0,2 1-16 0,-1 0 8 0,1 0 14 15,0 0-7-15,-1-1-17 0,1 1 10 0,0 0 14 0,-1 0-7 0,1 1-17 16,0-1 6-16,-1 1 18 0,1-2-8 0,0 2-16 0,-1-1 8 15,1 1 16-15,-2 0-9 0,2 0-15 0,-2 0 6 0,1 0 18 0,-1 0-9 16,0 0-15-16,1 0 7 0,-1 0 16 0,2 0-8 0,-2-1-15 16,0 1 9-16,1-1 15 0,0 1-9 0,1-1-14 0,0-1 10 0,-1 1 13 15,1 0-5-15,1-1-16 0,0 0 11 0,1 0 14 0,-1 1-8 0,2-2-16 16,-2 1 10-16,1 1 13 0,0-2-9 0,1 2-15 0,-1-1 10 16,0 1 14-16,1-1-9 0,-1 1-15 0,-1 0 8 0,1 1 11 15,-1-1-5-15,2 1-14 0,-2 0 7 0,0 0 14 0,0 0-7 0,-2 0-14 16,2 1 7-16,-1-1 14 0,0 1-6 0,-1-1-15 0,1 1 8 0,0-1 13 15,-2 2-8-15,-1-2-13 0,1 1 8 0,-1-1 13 0,0 1-8 0,-1-1-14 16,1 1 8-16,-1-1 13 0,1 1-8 0,-2-1-14 16,2 2 8-16,-1-2 12 0,0 0-6 0,1 0-12 0,-2 0 6 0,1 0 12 0,0 0-6 15,-1 0-12-15,1 0 8 0,0 0 11 0,-1 0-5 0,1 1-14 16,-2-1 7-16,1 0 14 0,-1 1-6 0,-1-1-15 0,1 0 8 0,-1 0 13 16,0 0-9-16,-1 1-12 0,0-1 4 0,-1 0 14 0,1 0-7 15,-3 0-11-15,3 1 9 0,-1-1 12 0,1 0-6 0,0 2-12 0,-3-2 7 16,4 0 11-16,-2 1-4 0,1-1-14 0,0 0 7 0,-3 0 13 15,2 1-5-15,2-1-12 0,-1 0 6 0,0 0 12 0,1 1-8 0,-2-1-13 16,2 1 8-16,0-1 11 0,2 2-5 0,-1-2-13 0,0 1 10 0,2-1 11 16,0 1-7-16,-1-1-10 0,2 1 5 0,-1-1 13 0,0 0-8 15,-1 0-11-15,0 1 8 0,-1-1 11 0,0 0-7 0,-1 0-11 16,0 0 7-16,0 0 7 0,-1 0-4 0,-3 0-12 0,0 0 8 0,3 0 13 16,-3 0-5-16,0 0-7 0,0 0 8 0,0 0 11 0,0 0-2 0,0 0-5 15,0 0 6-15,0 0 10 0,0 0-1 0,0 0-3 0,0 0 5 0,0 0 7 16,0 0-2-16,0 0-5 0,0 0-1 0,0 0 2 15,0 0-4-15,0 0-5 0,0 0-5 0,0 0 1 0,0 0-4 0,0 0-2 16,0 0-4-16,0 0-2 0,0 0-2 0,0 0-5 0,0 0-2 0,0 0-4 16,0 0 2-16,0 0 0 0,0 0 0 0,0 0-1 0,0 0 1 0,0 0 1 15,0 0-1-15,0 0-1 0,0 0-1 0,0 0 4 16,0 0-1-16,0 0 1 0,0 0 2 0,0 0 2 0,0 0 0 0,0 0 0 16,0 0 0-16,0 0 3 0,0 0-1 0,0 0-2 0,0 0 0 0,0 0 0 15,0 0 0-15,0 0-2 0,0 0-2 0,0 0-2 0,0 0-12 0,0 0-14 16,0 0-31-16,0 0-37 0,0 0-46 0,-3 0-43 0,-1 0-60 0,0 0-64 15,-1 0-86-15,-2 0-92 0,-2 0-25 0,-2 0-7 0,-1 0-1 16,-3 0 1-16,1 0 10 0,-1-2 12 0,-2 0 31 0,1-3 40 16,-3-1 40-16,2-1 117 0</inkml:trace>
  <inkml:trace contextRef="#ctx0" brushRef="#br2" timeOffset="199683.5709">8403 13328 0 0,'-2'-2'39'0,"2"0"55"0,0-1-10 0,-1 2 6 15,1-1 12-15,-1 0-15 0,1 2-25 0,-3-2-14 0,2 1-11 16,-2 0 1-16,0-1 5 0,1 2 4 0,-1 0 2 0,0 0 10 0,-1-1 10 16,2 1 13-16,-2 0 13 0,1 0 17 0,-1 0 22 15,1 0 5-15,-1 0 2 0,0 0 6 0,0 0 12 0,0 0-7 0,0 0-16 16,-1 0-1-16,0 0 2 0,-1 0-19 0,1 1-23 0,0-1-10 16,-1 2-5-16,1-1-23 0,0 0-30 0,-1 0 0 0,1-1 4 15,1 1-13-15,-1 1-19 0,-1-2 7 0,1 1 15 0,0-1-8 16,-1 1-11-16,1-1 10 0,0 1 18 0,-2-1-11 0,2 1-14 15,-2 1 5-15,2-2 17 0,-1 1-10 0,0-1-16 0,0 1 10 0,1 0 17 16,0 0-8-16,-2 1-19 0,2-1 7 0,-1 0 11 16,0 3-10-16,0-3-21 0,0 2 9 0,0-1 20 0,0 1-11 0,-1 0-17 15,0-2 10-15,1 4 17 0,-1-4-10 0,0 4-18 0,-1-2 6 16,0 0 17-16,-1 1-8 0,1-1-15 0,-1 2 10 0,-1-2 19 16,1 0-11-16,-2 1-20 0,2-1 11 0,-2 2 20 0,1-4-11 0,-1 2-18 15,2-1 10-15,-2 1 19 0,0-2-5 0,2 1-12 16,-2-2 7-16,2 1 16 0,-2-1-10 0,1 0-16 0,-1 2 9 0,0-2 20 15,1 0-10-15,-1 0-14 0,0 1 13 0,1-1 21 0,-1 0-9 16,2 2-15-16,-2-2 4 0,2 1 13 0,-1 2-10 0,2-1-16 16,0-1 11-16,0 2 16 0,2-1-9 0,-1-1-18 0,0 2 6 15,2-1 16-15,0 1-13 0,-1 0-18 0,2-2 8 0,0 2 13 16,0-1-6-16,0 1-15 0,0-2 9 0,0 1 18 0,0 1-9 0,-1 0-21 16,0-2 10-16,-1 2 16 0,0-1-7 0,-1 2-16 15,0-2 8-15,2 2 14 0,-2-2-8 0,1 2-14 0,-1-2 7 0,0 1 14 16,1 0-13-16,-2 0-19 0,0 0 10 0,-2-2 17 0,1 4-5 15,-2-4-17-15,2 4 10 0,-2-4 14 0,1 4-6 0,-1-2-16 16,0 0 8-16,1 1 13 0,-1-1-8 0,2 2-15 0,-1-2 9 0,1 0 19 16,0 1-8-16,1-1-16 0,0 2 10 0,0-2 17 15,1 0-10-15,0 0-15 0,1 0 8 0,-1 0 16 0,0 0-9 0,1-2-15 16,-1 2 12-16,0-1 16 0,2-1-7 0,-2 2-16 16,1-1 8-16,-1-1 16 0,0 2-11 0,1-1-14 0,-1 1 7 0,0 0 11 15,-1-2-7-15,0 2-16 0,0-1 8 0,0 1 13 0,0 0-8 16,-1-2-17-16,1 2 8 0,-1-1 15 0,1-1-9 0,0 2-15 15,0-1 9-15,0-2 15 0,0 1-6 0,0 2-13 0,0-1 7 0,0-2 12 16,1 1-6-16,-1 1-17 0,1-1 10 0,1 1 14 16,-1-1-7-16,0 2-15 0,2-1 6 0,-2-1 15 0,1 2-10 0,0-1-16 15,0 1 8-15,-1 0 15 0,0-2-6 0,1 4-15 16,-2-4 9-16,0 4 15 0,0-2-9 0,0 0-15 0,0 1 11 0,0-1 13 16,-2 2-8-16,1-2-14 0,0 0 7 0,-1 0 15 0,1 0-9 15,0-2-14-15,-1 1 10 0,1-1 11 0,0 1-4 0,-1-2-15 16,0 1 8-16,0 1 13 0,0-2-8 0,0 1-13 0,1 1 12 15,0-2 17-15,1 1-7 0,0-1-11 0,0 2 7 0,0-1 10 16,1 1-7-16,0-2-10 0,1 0 7 0,-1 0 16 0,0 1-2 0,2-1-11 16,0 0 9-16,-1 0 15 0,1 0-6 0,1 0-8 15,0-1 7-15,0 1 11 0,0 0-2 0,0-2-10 0,0 1 7 0,1 1 10 16,-1-2-8-16,0 2-14 0,2-1 2 0,-2 1 7 0,0 0-8 16,0 0-12-16,0 0 0 0,0 0 4 0,0 0-7 0,0 0-10 15,-2 0 2-15,2 1 8 0,-1-1-6 0,0 2-7 0,1-1 4 16,-2 1 9-16,2-2-3 0,0 1-8 0,0 1 4 0,2-1 10 15,-1 1-6-15,0-2-8 0,1 0 4 0,2 0 8 0,0 0-2 0,-3 0-7 16,3 0 5-16,0 0 11 0,0 0-5 0,0 0-3 16,0 0 4-16,0 0 10 0,0 0-2 0,-3 0-5 0,3 0 5 0,0 0 6 15,0 0-1-15,0 0-7 0,0 0 4 0,-1-2 4 0,1 2-6 16,-1-1-6-16,1 1 0 0,0 0 1 0,0 0-4 0,0-3-6 16,0 3 0-16,0 0 0 0,-2 0-1 0,2 0-4 0,0 0 1 0,0 0 2 15,0 0-2-15,0 0-4 0,0 0 1 0,0 0 1 16,0 0-2-16,0 0-4 0,0 0-1 0,0 0-1 0,0 0-11 0,0 0-17 15,2-3-18-15,-2 3-20 0,1-2-55 0,2 1-69 0,-3 1-87 16,0 0-91-16,6 0-29 0,0-2-9 0,-2-1 0 0,0 2 1 16,0-1 2-16,-4 2 0 0,0-4 15 0,-2-2 12 0,-2 0 20 15,-2 1 67-15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8:24:26.136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14449 1942 0 0,'-4'-5'25'0,"0"1"232"15,2 1 10-15,-2-3-6 0,0 3-8 0,0 0 5 0,0-2 8 0,0 2-4 16,0 0-8-16,1 2 4 0,-1-2 10 0,1 1-91 0,1 1-123 0,0-1-27 16,0 1 2-16,0-1-8 0,0 1-9 0,-1-1 15 0,2 1 21 15,-1 0 3-15,0 0-6 0,0 0 9 0,2 1 12 0,0 0-5 0,-1-2-7 16,1 2 5-16,-1-2 8 0,1 2-5 0,-2-1-11 0,2 1-3 0,-1-3 1 15,1 3-10-15,-1-1-13 0,1 1-7 0,0 0-5 0,-2-1-2 0,2 1-3 16,0 0-2-16,-1-1-1 0,1 1 0 0,0 0-1 0,-3 0 1 0,3 0-2 16,-2-1 4-16,2 1 4 0,-3-2 0 0,3 2-2 0,-1-1 4 0,1 1 5 15,0 0-2-15,0 0-2 0,0 0 3 0,-3 0 4 0,3 0 1 0,0 0-5 16,0 0 3-16,-3 0 6 0,3 0-3 0,0 0-6 0,0 0 4 16,0 0 8-16,0 0-3 0,0 0-7 0,0 0 7 0,0 0 10 0,0 0-7 15,0 0-7-15,0 0 5 0,-1-1 13 0,1 1-7 0,0 0-13 0,-3-1 8 16,3 1 10-16,0 0-9 0,-1-1-12 0,1 1 3 0,0 0 9 0,-3-2-8 15,3 2-16-15,-2-1 6 0,2 1 15 0,-3-1-12 0,3 1-16 16,-3-1 7-16,3 1 12 0,-2 0-9 0,2 0-17 0,-3-1 8 0,2 1 12 16,-2-2-6-16,3 2-15 0,-3 0 6 0,1-1 12 0,-1 1-7 0,0-1-17 15,-1 1 9-15,0 0 13 0,0 0-8 0,0 0-14 0,-1 0 7 0,0 0 14 16,-1 1-4-16,0-1-14 0,-2 1 6 0,0 1 15 0,0-1-8 0,0 1-14 16,-2-1 7-16,1 2 15 0,0-1-8 0,-1 1-14 0,0-1 7 0,0 0 18 15,0 1-9-15,-1-1-15 0,0 1 7 0,-1 0 14 0,2 1-7 0,-1-1-14 16,0 1 7-16,1 0 17 0,-1-1-7 0,2 0-16 0,1 0 10 15,0 0 11-15,0 0-7 0,0 0-13 0,1-2 7 0,0 2 15 0,1-1-9 16,-1 1-15-16,0 0 7 0,1-2 14 0,-1 2-7 0,0-1-16 0,1 1 8 16,-2 0 15-16,1 1-6 0,-1-1-12 0,1 2 8 0,-1-2 13 15,2 0-6-15,-2 3-17 0,0-2-1 0,1 2 0 0,-1-1 0 0,1 1-1 16,-1 0 1-16,2 0 1 0,-2 1-1 0,1-1-3 0,0 2 0 16,-1-2 2-16,2 1-4 0,-1 1-1 0,0 1 2 0,1-3 1 15,0 1 10-15,0 2 14 0,-1-1-6 0,0-2-12 0,1 1 6 16,-1 2 11-16,0-1-7 0,1-1-10 0,-2 2 6 0,1-1 12 15,-1-1-7-15,1 2-11 0,1-1 7 0,-2 1 10 0,1 0-7 0,0-2-13 16,1 1 8-16,0 1 11 0,1-3-5 0,0 3-11 0,-1 0 4 16,1-3 14-16,1 3-7 0,-1-2-13 0,1 1 7 0,0 1 10 15,0 0-6-15,0-2-12 0,0 4 3 0,1-4 13 0,-1 4-7 0,1-2-12 16,-1 0 6-16,2 0 12 0,-1 0-6 0,-1 1-12 0,1-1 6 16,-1 0 14-16,2 0-7 0,-2 2-11 0,0-4 7 0,0 4 15 15,0-4-8-15,0 2-11 0,0-1 5 0,0 1 14 0,1 0-7 16,-1-2-13-16,1 1 8 0,1 1 12 0,-1-3-10 0,0 1-14 15,2 1 6-15,0-2 13 0,-1 0-5 0,2 0-14 0,0 0 7 0,2 0 14 16,-1 0-7-16,0-2-14 0,1 1 7 0,0 1 14 0,1-2-7 16,1 1-13-16,0-1 10 0,0 2 14 0,1-1-4 0,1 1-15 15,-1 0 8-15,2-2 11 0,-1 2-7 0,1-1-10 0,0 1 7 0,-1 0 12 16,2 0-6-16,0 0-15 0,-1 0 7 0,1 0 13 0,0 0-7 16,0 0-13-16,1-2 8 0,1 2 11 0,-1 0-7 0,0 0-12 15,1 0 8-15,0 0 10 0,1 0-8 0,1 0-10 0,-1 2 8 0,1-2 13 16,0 0-8-16,-2 1-11 0,2-1 5 0,-1 2 14 15,1-2-6-15,-1 1-13 0,-1 1 8 0,0-1 11 0,0 1-6 0,0-2-12 16,-1 1 6-16,0 1 11 0,-1-1-7 0,0 1-13 0,0-2 8 16,-1 1 8-16,1 1-4 0,-1 1-12 0,-1-3 8 0,1 1 10 15,0 1-6-15,-1-1-12 0,1 1 6 0,1-2 9 0,-1 1-5 16,-1 1-8-16,1-1 5 0,0 1 10 0,1-2-7 0,-2 0-10 16,1 0 6-16,0 0 11 0,-1 0-7 0,1 0-10 0,0 0 6 0,-1 0 9 15,0 0-4-15,0 0-11 0,0-2 6 0,0 1 12 16,0-1-5-16,0 1-10 0,1 1 5 0,-2-2 11 0,2 1-5 0,0-1-11 15,-2 1 6-15,2 1 10 0,-1-2-5 0,1 1-13 16,0-1 8-16,1 1 12 0,-2-1-4 0,2 1-13 0,0-2 7 0,0 1 10 16,2-1-5-16,-1 2-8 0,0-2 7 0,2 0 10 0,0 1-4 15,-1-2-9-15,2 2 9 0,2-2 11 0,-1 2-5 0,0-2-12 16,2 2 6-16,1-2 10 0,0 2-2 0,0-2-11 0,1 2 3 0,1-2 10 16,0 1-4-16,1 0-12 0,1-2 3 0,0 2 8 15,0-1-5-15,1 1-12 0,-1-2 4 0,2 1 10 0,-1-1-5 0,0 2-11 16,1-1 4-16,-2-2 5 0,1 1-2 0,-1 1-10 15,0-2 7-15,-1 0 8 0,1 0-1 0,-2 0-7 0,2-2 7 0,-1 1 7 16,0 1-2-16,-1-2-8 0,0-1 6 0,0 2 6 0,1-1-2 16,-2-1-5-16,2 2 2 0,-2-2 7 0,2 0-4 0,0 0-7 15,-1 0 0-15,1 0 6 0,0 0-6 0,-1 0-9 0,1 0 5 0,-2 0 5 16,2 0-4-16,0 0-6 0,-2 0 2 0,2-2 2 16,-2 2-2-16,2-1-8 0,-2 1 4 0,0 0 5 0,1 0-1 0,-2 0-4 15,1-2 4-15,-1 2 7 0,1-1-3 0,1 1-2 0,-1 0 4 16,0-3 5-16,1 3-1 0,0-2-3 0,1 1 3 0,1-2 5 15,1 0-1-15,2 1-2 0,0-1 1 0,1 0 3 0,0 0-5 16,0 0-2-16,0 0-2 0,-2 0 0 0,2 2-2 0,-2-2-1 16,-1 1 0-16,0 1 0 0,-2-2-1 0,1 1-2 0,-3 2 0 0,2-1 0 15,-2-1 0-15,1 2-2 0,-2-1 4 0,1 1 1 16,-1-2 0-16,1 1-2 0,-1-1 2 0,2 1 0 0,-1-1 0 0,2-1 0 16,-2 2 0-16,2-2 2 0,-1 0-1 0,1 0-1 0,0 0 0 15,1-2-1-15,-2 2-2 0,2-1-2 0,0-1 1 0,0 1 1 16,2-1 0-16,-1 1-2 0,-1-2 2 0,1 3 0 0,-1-3 0 15,0 1-1-15,0 1-1 0,0 1 2 0,-2-2 0 0,0 1-1 16,-2 1 1-16,2-2 3 0,-4 2-3 0,2-1 0 0,-1 1 0 0,-2 0 0 16,2 0 0-16,-2 0 0 0,1 0 3 0,-1 0 3 15,0-2 0-15,1 2 3 0,-1-1 0 0,0-1 0 0,-1 1 4 0,2 1 2 16,-2-2 2-16,0 1-2 0,0-2 3 0,0 3 4 0,0-3 1 0,-2 1-2 16,2 1 1-16,-1-1 2 0,0-1-3 0,-1 2-1 15,0 1 1-15,-2-2 4 0,0 1-2 0,0-1-5 0,-2 1 1 0,0 1 2 16,-1 0-3-16,0 0-3 0,-1-2 3 0,0 2 6 0,-1-1-4 15,0-1-7-15,-2 1 2 0,0 1 5 0,-1-2-4 0,0-1-7 16,-1 2-3-16,-2-2 3 0,-1 0-6 0,-1-2-7 0,-2 2-1 0,1-1 1 16,-2-1-5-16,0 1-8 0,0-1 2 0,-2 1 5 0,2-1-4 15,-1 1-7-15,1 1 2 0,0-2 5 0,0 2 1 0,0 0-4 16,0 2 7-16,1-2 8 0,-1 0-4 0,0 1-4 0,0 1 1 0,0-2 7 16,-1 3-2-16,1-3-8 0,-1 1 6 0,-1 1 6 15,0-2-2-15,0 0-4 0,0 3 2 0,-1-3 2 0,0 0-1 0,1 3-6 16,-2-3 5-16,-2 1 7 0,1 1-5 0,-2-1-7 0,-1 1 5 15,-1-1 2-15,-2 1-2 0,-1 1-5 0,-1 0 1 0,-2 0 7 16,1 0-4-16,-1 0-2 0,0 0 2 0,2 0 5 0,0 0-3 0,2 0-6 16,2 0 3-16,1 0 5 0,1 0-2 0,2 0-6 0,1 0 4 15,-2 0 5-15,2 1-1 0,0-1-7 0,0 2 4 0,0-1 2 16,0 1 1-16,2-2-4 0,-2 1 7 0,1 1 5 0,0-1 1 0,1 1-5 16,-1-1 3-16,0 1 7 0,1-1-4 0,-1 1 0 0,0-2 0 15,1 1 8-15,-1 1-5 0,-1-1-5 0,-1 1 1 0,1-2 1 16,-3 3-5-16,0-2-7 0,-1 1 2 0,0-1 7 0,-1 2-5 0,-2-1-7 15,1 0 2-15,-4 0 5 0,2 2-5 0,-1-2-5 0,-2 2 1 16,2-2 7-16,-2 2-2 0,2 0-6 0,1-1 4 0,0 1 7 16,1-1-5-16,2 1-8 0,1 0 4 0,0-1 7 0,1 1-3 0,1-1-9 15,0 1 6-15,1 0 4 0,0-1-1 0,-1 1-7 0,2-1 4 16,-1 1 6-16,1 0-2 0,-1-1-7 0,1 2 5 0,0-1 4 16,0 0-3-16,-2 1-6 0,2 0 3 0,-1 1 6 0,1-1-5 0,-1 1-4 15,-1 0 2-15,1 0 7 0,0 1-5 0,-2-1-5 0,2 1 1 0,-2 0 4 16,0 1-1-16,1 0-6 0,-4 0 3 0,2 1 8 0,-2-1-5 15,0 2-5-15,-2-1 4 0,2 1 5 0,-1 0-4 0,0-1-6 16,1 1 2-16,0-1 5 0,2 1-1 0,2 0-6 0,-1-1 3 0,0 1 3 16,2-1-3-16,0 0-6 0,-1 0 3 0,1 0 3 15,0-1-3-15,-2 1-3 0,2 0 3 0,-1-2 8 0,1 1-5 0,1-1-3 16,0 1 3-16,0-1 6 0,0 1-2 0,1-2-5 0,1 0 4 0,-1 0 3 16,0 0-2-16,-1 0-2 0,-1 1 2 0,1-1 4 0,-1 2-4 15,-2-1-5-15,2 1 2 0,-1-2 5 0,1 0-3 0,2 1-4 16,1 1 1-16,-1-2 4 0,2 1 1 0,1-1-5 0,0 2 3 0,0-2 3 15,0 0-2-15,1 1-1 0,0 1 2 0,1-1 2 0,-1 1-2 16,0-2-5-16,2 0 4 0,0 1 4 0,-1 1-2 0,1-1-5 16,0-1 1-16,1 2 2 0,0-2-4 0,0 0-6 0,0 1-4 0,0-1-7 15,1 2-7-15,0-2-10 0,-1 0-22 0,2 1-20 0,-2-1-20 0,-2 2-18 16,1-2-30-16,-2 1-33 0,-1 1-32 0,-1 1-34 0,-2-2-49 16,-1 2-56-16,0-1-38 0,0-1-31 0,0 1-3 0,-1-1 6 15,0 1 20-15,-1-4 22 0,1 1 19 0,0-2 16 0,-1 0 32 0,1-2 34 16</inkml:trace>
  <inkml:trace contextRef="#ctx0" brushRef="#br0" timeOffset="667.0701">14243 2386 0 0,'0'-5'238'16,"0"1"20"-16,1-1-1 0,-1 1 11 0,0-1 14 15,0 1 3-15,0 1-3 0,0-2 17 0,0 4 19 0,1-2-36 0,-1 3-54 16,0-3-36-16,0 0-30 0,0 3-20 0,0-3-17 0,0 3 1 16,0 0 7-16,0 0-14 0,0 0-19 0,0 0-1 0,0 0 6 15,0 0-21-15,0 0-25 0,0 0-5 0,0 0 0 0,0 0-20 0,0 0-26 16,0 0-5-16,0 0 3 0,-1 3-9 0,1 0-11 15,0 3 5-15,0-2 11 0,0 2-5 0,0 2-9 0,0-2 9 0,-1 4 10 16,-1-1-5-16,1 3-8 0,0 0 4 0,-2 0 13 0,0 2-7 0,1 1-10 16,-2-3 5-16,0 3 10 0,0 0-5 0,0-2-10 0,0 4 5 15,0-4 10-15,0 4-8 0,-2-4-8 0,2 4 5 0,0-2 10 16,0 0-7-16,2 0-7 0,-2 0 3 0,1-2 8 0,0 2-16 16,1-1-19-16,-1-2 0 0,0 0 5 0,1 0-13 0,-1-2-19 15,2-1-3-15,-1 0 3 0,1-1-19 0,0-2-29 0,1 0-9 0,0-2-5 16,0-1-29-16,0 2-35 0,0-5-35 0,0 1-32 15,0-1-41-15,0 0-45 0,0 0-2 0,1-4 13 0,0-1 4 0,1-2 0 16,0-2 18-16,1 0 21 0,0-2 13 0,1-1 11 0</inkml:trace>
  <inkml:trace contextRef="#ctx0" brushRef="#br0" timeOffset="1284.447">14277 2371 0 0,'2'-5'24'0,"-1"1"210"16,0-2 10-16,1 1-1 0,0-1-6 0,1 0 9 0,0 2 12 16,-1-1 5-16,2 1 1 0,0-2-6 0,0 1-8 0,2 2-59 0,0-1-76 15,1-1-16-15,0 2-1 0,-1-1-11 0,2 1-12 0,2 0 6 16,-1-2 15-16,0 4-12 0,1-2-18 0,0 0 0 0,1 3 4 15,-2 0-17-15,2 0-25 0,0 0 2 0,-2 0 11 0,2 1-16 0,-2 2-23 16,0 0 4-16,-1 0 10 0,0 0-10 0,0 2-15 0,-1 1 3 16,-2-2 15-16,-1 2-10 0,-1 0-22 0,0 0 10 0,-2 2 11 15,-1-2-7-15,-1 3-18 0,-2 0 8 0,-1 0 10 0,-3 1-11 0,-1 2-20 16,-2 0 2-16,-1 0 16 0,-2 2-13 0,-1-2-16 0,1 1 8 16,-2-1 17-16,2 0-5 0,-2-1-16 0,3-1 11 0,-1 1 20 15,1-2-7-15,0 0-14 0,1-2 14 0,1 1 17 0,0-1 0 16,1-1-10-16,2-1 17 0,1-1 26 0,2 1-4 0,1-4-11 15,0 2 13-15,3-3 22 0,0 0-2 0,0 0-8 0,0 0 13 0,0 0 19 16,3-1-5-16,0-1-13 0,1 1 8 0,0-1 11 0,1-1-11 16,2 0-22-16,1-1 7 0,0-1 11 0,2 1-10 0,1-1-24 15,1 1 2-15,0-2 7 0,1 3-11 0,1 0-17 0,-1-2 4 0,-1 4 7 16,1-2-5-16,-1 1-14 0,0 2 6 0,-1 0 12 0,0 2-11 16,-1-1-11-16,0 1 4 0,-2 1 13 0,-2 0-8 0,1 0-17 15,0 0 6-15,-3 3 9 0,0-2-8 0,0 1-13 0,-3-1 6 0,0 2 14 16,-1 0-8-16,0 2-17 0,-2-1 10 0,-2 1 13 15,0-1-6-15,-3 2-12 0,0 0 7 0,-1 0 16 0,-1 0-8 0,0 2-11 16,-2-2 10-16,-1 0 16 0,-1 3-8 0,-1-3-13 0,0 1 9 16,-1 1 18-16,-2 1-7 0,-1 0-16 0,0-2 11 0,-1-1 17 15,2 2-8-15,-2-1-14 0,2-2 11 0,1 1 14 0,1-2-8 0,0 1-14 16,3-2 8-16,2-2 14 0,-1 1-11 0,3-2-15 16,0 1 6-16,3-2 12 0,1-1-6 0,0 1-17 0,2-1-4 0,2-1-1 15,0 0-40-15,0 0-46 0,2-4-34 0,0 1-34 0,4-2-67 16,0-1-81-16,2-1-15 0,2-2 2 0,2-2-5 0,0 1-8 15,1-2 5-15,2-2 5 0,-2 1 8 0,2-2 10 0,-2 0 31 0,0-3 276 16</inkml:trace>
  <inkml:trace contextRef="#ctx0" brushRef="#br0" timeOffset="1768.7345">14748 2626 69 0,'5'0'75'0,"2"0"19"0,0 0 29 0,-1 0-10 0,1 1-23 16,0-1-6-16,-1 0-5 0,1 0 5 0,0-1 6 15,-2 1 8-15,2 0 5 0,-2-2-1 0,2 1-6 0,-2-1 3 0,2 1 6 16,-2 1 3-16,2-3 0 0,-2 1-4 0,0 1-10 0,-1-2 14 16,2 0 15-16,-2 1-1 0,-2-1-10 0,1 2 7 0,0-2 7 15,-1 0-3-15,0 0-9 0,-1 0-3 0,-1 0-3 0,1 0-9 0,-1-2-12 16,-1 2 4-16,0 0 11 0,-2 0-16 0,0-1-26 0,-1 1 1 16,0 0 8-16,-1-2-16 0,-2 4-26 0,-1-4 0 0,0 4 12 15,-1-2-14-15,-2 1-22 0,1 1 3 0,-2-1 9 0,0 2-9 0,-2 0-18 16,2 0 8-16,-1 2 13 0,1-2-8 0,0 1-16 15,1 1 9-15,1 1 15 0,0-2-7 0,1 4-19 0,0-2 11 0,1 0 14 16,0 3-8-16,0-2-17 0,1 2 11 0,0 0 15 0,2 0-7 0,1 0-14 16,0 2 9-16,0-2 15 0,1 1-11 0,1 2-16 15,0-1 9-15,1 1 18 0,1 0-7 0,0 0-17 0,0 0 10 0,0 1 14 16,1-1-13-16,1 2-26 0,-1-1 3 0,2-1 9 0,-1 2-26 16,2-2-38-16,2 0-25 0,0-3-19 0,1 1-45 0,1-1-54 15,1-1-42-15,2-1-42 0,1-2-18 0,0-1-10 0,1 1 8 0,1-2 16 16,0-2-1-16,1-1 1 0,1-1 22 0,0-1 30 15</inkml:trace>
  <inkml:trace contextRef="#ctx0" brushRef="#br0" timeOffset="3024.844">15799 2566 336 0,'2'-5'364'0,"1"1"10"0,0-1 1 0,-2 1 10 0,0 1 8 15,-1 0 5-15,2 1 1 0,-2 2 3 0,0 0 1 0,0 0-67 16,0 0-93-16,0-3-73 0,0 3-70 0,0 0-44 0,0 0-37 15,0 0-7-15,0 0-1 0,0 0-13 0,-3 2-17 0,0 1-4 0,2 0-4 16,-2 1-9-16,2 1-15 0,-2 2 3 0,1 1 6 0,-1 1-10 16,0 0-16-16,-1 0 8 0,2 1 14 0,-1-1-5 0,0 2-15 0,1-2 7 15,0 0 14-15,1-2-1 0,0 1-10 0,-1-2 13 0,1 0 20 16,1 0-4-16,0-2-9 0,0 1 20 0,0-4 28 0,1 2 6 16,-1-3-2-16,2 2 14 0,-2-2 23 0,0 0-4 0,2 0-10 15,1-2 9-15,1-1 15 0,0 0-4 0,0-1-13 0,0-1 10 0,1-1 13 16,2-1-11-16,0 1-17 0,1-3-1 0,0 0 4 0,0 0-8 15,0 0-12-15,0-2 3 0,1 4 6 0,-1-2-5 0,0 0-8 16,-1 3 1-16,-1-2 6 0,1 4-8 0,-2-2-8 0,1 3 1 0,-1 0 4 16,0 3-5-16,1-2-11 0,-1 2 1 0,0 2 4 15,1-1-5-15,-1 2-8 0,0 0 2 0,-1 2 2 0,0 1-11 0,0 0-14 16,0 0-1-16,-2 0 0 0,-1 3-18 0,0 0-24 0,-1 1-7 0,0-1-1 16,-1 2-28-16,-2-1-36 0,-1 1-22 0,0-1-17 15,0 1-12-15,0-2-14 0,-1 0 1 0,0 1-2 0,-1-1-20 0,0 2-26 16,-1-4-26-16,0 1-27 0,1-1-6 0,-1 1-2 0,0-4 28 15,-1 1 31-15,2-2 22 0,-2-2 22 0,0 1 14 0,0-1 64 16</inkml:trace>
  <inkml:trace contextRef="#ctx0" brushRef="#br0" timeOffset="3229.6347">15677 2329 0 0,'3'-3'297'0,"-2"1"-5"0,1 1-17 15,-2 1-4-15,1-3-1 0,-1 3-19 0,0 0-29 0,0 0-29 16,1 1-31-16,-1-1-85 0,2 5-100 0,-2-5-109 0,0 6-109 16,-2 0-41-16,1-2-21 0,-3 2 10 0,0-1 19 0,-1 1 2 0,-2-2 2 15</inkml:trace>
  <inkml:trace contextRef="#ctx0" brushRef="#br0" timeOffset="20253.2454">15283 2539 72 0,'-2'-3'177'0,"1"3"10"0,1 0 10 0,-1-2-17 0,1 2-21 15,-2-1 21-15,2 1 33 0,-1-2-20 0,1 2-37 0,-1-1-12 0,1 1-6 16,-2 0-13-16,2 0-17 0,0-3-8 0,0 3-4 0,0-3-16 0,-1 1-20 16,1 2 10-16,0 0 20 0,0-3-13 0,0 3-22 0,-1-1 7 15,1 1 16-15,0 0-18 0,-2 0-29 0,2 0-1 0,0 0 9 16,0 0-12-16,-1-2-18 0,1 2 3 0,-1-1 11 0,1 1-7 0,-2-2-14 15,2 2 5-15,0 0 13 0,-2-1-7 0,2 1-11 0,0 0 8 0,0 0 13 16,-2 0-1-16,2 0-5 0,0 0 5 0,0 0 11 0,0 0 0 0,-2-2-3 16,2 2 3-16,0 0 8 0,-2-1-4 0,2 1-1 0,-2-2 2 0,2 2 2 15,-3 0-2-15,3 0-4 0,-3-1-2 0,3 1 1 0,-1 0-2 0,1 0 1 16,0 0-4-16,0 0-5 0,0 0-1 0,-3 0-2 0,3 0-2 16,0 0-6-16,-2 0 3 0,2 0 3 0,0 0-5 0,-3-2-4 15,3 2 2-15,0 0 4 0,-3 0-5 0,3 0-4 0,0 0 3 0,0 0 6 16,-2-1 0-16,2 1-3 0,0 0 5 0,-2-2 4 0,2 2-3 0,0 0-6 15,-2-1 6-15,2 1 7 0,0 0-5 0,-2 0-13 0,2 0 5 0,-1-2 9 16,1 2-4-16,0 0-11 0,-3-1 6 0,3 1 7 0,-1-2-7 0,1 2-10 16,-3 0 5-16,3 0 10 0,-2-1-8 0,-1 1-12 0,3 0 6 15,-3 0 10-15,-1 0-4 0,0 0-12 0,0 0 5 0,-1 0 7 16,1 1-5-16,-1 1-11 0,-1-1 5 0,1 1 11 0,0-2-6 0,1 1-10 16,-2 1 5-16,2-1 11 0,-1 1-7 0,1-2-11 0,-1 3 6 0,-1-2 12 15,2 1-8-15,-1-1-8 0,0 2 4 0,-1-1 10 0,1-1-5 0,1 2-13 16,0-1 7-16,0 1 11 0,0 0-5 0,0-2-11 0,1 2 7 15,1-1 13-15,-1-1-8 0,0 2-12 0,1-1 7 0,0 1 11 0,0 0-4 0,-1 1-14 16,0-1 7-16,1 2 13 0,0-1-8 0,0 1-14 0,0 1 8 16,0 0 12-16,0 0-7 0,0 0-11 0,0 0 3 0,1 1 15 15,1 1-9-15,-1-2-14 0,1 1 8 0,0 1 14 0,1-1-7 0,0 1-11 16,1-2 5-16,-1 1 14 0,2 1-7 0,-1-1-13 0,1-1 7 0,0 0 13 16,1 0-6-16,0 0-11 0,1-1 8 0,0-1 14 0,1 1-5 0,0 1-15 15,1-2 9-15,1 1 13 0,0-1-7 0,1 1-12 0,1-2 8 16,-1 0 11-16,2 0-5 0,-2 0-13 0,2-2 8 0,-2 1 11 15,0-1-8-15,1 1-14 0,-1-2 7 0,0 0 14 0,1-2-8 0,-1 1-13 16,0-1 10-16,-1 1 14 0,0-1-7 0,0-2-13 0,0 2 7 0,-1-2 15 16,0-1-9-16,-2 2-14 0,0-1 8 0,1-2 14 0,-2 0-8 0,0 1-14 15,0-1 7-15,-2 0 11 0,1 0-10 0,-2 0-13 0,1 0 5 16,-1 0 14-16,0 0-7 0,-1 0-17 0,0 0 3 0,0 0 13 0,0 0-7 16,-1 2-12-16,0-1 6 0,-1 1 14 0,1-2-10 0,0 1-11 15,-1 2 5-15,1-1 13 0,0 1-4 0,-1 0-13 0,1 0 8 0,0 0 13 16,-1 3-6-16,2 0-11 0,-1-3 8 0,1 3 12 0,0 0-6 0,-1-3-12 15,1 3 8-15,0 0 10 0,-2-2-6 0,2 2-12 0,0 0 4 0,0-3 14 16,0 3-7-16,0 0-11 0,0-1 4 0,0 1 14 0,0 0-7 0,0-3-14 16,0 3 7-16,0-3 14 0,0 3-6 0,0-3-12 0,0 3 6 15,0-3 12-15,0 3-6 0,0 0-12 0,0 0 8 0,0 0 10 0,0 0-8 16,0 0-11-16,0 0-1 0,0 0 7 0,0 0-11 0,0 0-15 16,0 0 3-16,0 0 6 0,0 0-6 0,0 0-11 0,0 0 4 0,0 0 5 15,0 4-5-15,0-1-8 0,0 2 4 0,0-1 10 0,0 1-1 0,-1 1-1 16,1 0 9-16,-1 0 9 0,-1 1 0 0,1 1-6 0,0 1 6 0,-2 0 5 15,2 0-1-15,-2 1-1 0,0 1 3 0,-1 1 5 0,2 1-1 16,-2 1-4-16,0 1 2 0,0 0 5 0,0 0-2 0,-2 0-5 0,2 0 4 16,-1 1 8-16,1-1-3 0,-1 2-4 0,-1-2 2 0,1 0 5 15,0 0-3-15,-2 0-4 0,0 1 1 0,1 1 4 0,-2-2-2 0,0 3-5 16,0-3 6-16,0 1 9 0,-2 1-3 0,0-1-9 0,-1-1 3 0,0 0 9 16,1 0-3-16,-1-1-8 0,-1 1 5 0,1-3 6 0,-1 0-3 15,2 0-6-15,-2-2 3 0,1 1 8 0,-1-2-7 0,1 0-11 16,1-2 4-16,-1 1 10 0,0-2-5 0,2-2-11 0,0 1 6 0,-1-2 10 15,2-2-5-15,2 1-11 0,-1-1 6 0,0-1 9 0,2-1-5 0,0-1-10 16,-1 1 6-16,2-4 9 0,0 2-3 0,2-1-12 0,-1-1 8 0,0 1 8 16,1-2-4-16,0-2-13 0,2 1 7 0,0-1 9 15,2-1-3-15,0 0-11 0,1-1 8 0,0 1 11 0,1-2-7 0,1 1-10 16,0 1 5-16,1 0 8 0,0-2-5 0,2 4-11 0,-1-2 6 0,1 0 12 16,0 3-6-16,1-2-12 0,1 2 4 0,-1 0 10 0,0 0-7 0,2 0-10 15,0 2 8-15,-1-2 10 0,2 1-8 0,0 1-10 0,0-1 5 0,2 1 8 16,-2-2-5-16,2 1-11 0,0 1 4 0,-1-1 10 15,2 1-4-15,-2-2-7 0,2 1 6 0,-2 1 8 0,0-1-7 0,-1 1-8 16,0-2 5-16,0 1 11 0,-1 2-1 0,0-1-8 0,-2 1 3 0,-1 0 6 16,0 0-2-16,-1 0-5 0,-2 1 2 0,0 1 5 0,-1-1-4 15,0 1-8-15,-1 1-3 0,0 0 0 0,-3 0-14 0,2 0-11 0,-2 0-17 16,3 0-14-16,-3 0-22 0,4 0-25 0,-4 0-52 0,3 0-62 16,-3 0-56-16,0 0-54 0,5-3-14 0,-1 0 1 0,0 1 1 0,1-2 4 15,-1 1 8-15,2-2 11 0,-1 1 17 0,-1-2 19 0</inkml:trace>
  <inkml:trace contextRef="#ctx0" brushRef="#br0" timeOffset="20970.7858">15584 2524 0 0,'0'0'123'0,"0"-3"42"0,0 3 7 0,0 0 2 0,0 0-1 16,0 0 13-16,0 0 19 0,0 0-23 0,0 0-40 0,0 0-19 0,0 0-12 15,0 0-22-15,0 0-26 0,0 0-2 0,0 0 8 0,0 0-18 0,0 0-21 16,0 0 0-16,-3 1 6 0,3-1-16 0,0 0-23 0,0 0 15 0,0 0 30 16,0 0-12-16,0 0-27 0,0 0 16 0,0 0 32 0,0 0-6 15,0 0-18-15,0 0 17 0,0 0 28 0,0 0-6 0,0 0-18 16,0 0 13-16,0 0 20 0,0 0-7 0,0 0-20 0,0 0 7 0,0 0 19 15,0 0-13-15,0 0-17 0,0 0 2 0,2 2 10 0,-2-2-11 0,1 1-14 16,-1-1 2-16,1 2 5 0,-1-2-4 0,2 3-5 0,-2-2-1 0,0 2 1 16,0 0-4-16,0 0-7 0,0 0-1 0,-2 2-1 0,2-1-1 0,-1 1-3 15,0-1-1-15,-1 1-4 0,1 1 1 0,0 0-2 0,-2 0-3 0,2 0-3 16,-2 0-2-16,2 0 1 0,-2 0-1 0,0 1-2 0,1-1-1 16,-1 0 2-16,0 2-1 0,1-2-4 0,-1 0-1 0,0 1 2 0,1-1-2 15,-2 2-3-15,1-2-2 0,-1 0 1 0,0 0-2 0,0 1 0 16,1-1-2-16,-1 2 2 0,2-2 0 0,-2 0 0 0,1 0 0 0,0 0 0 15,1-2 0-15,0 1-1 0,1-1-2 0,0-1 0 0,-1 0 3 0,2-3 0 16,0 0 0-16,0 0-3 0,0 0-3 0,0 0-3 0,0 0-21 0,0 0-27 16,3-1-18-16,-2-1-12 0,2 1-32 0,0-4-38 0,1 1-43 15,0-1-40-15,0 1-30 0,0-2-24 0,0 0-4 0,0 0-1 16,0-2 4-16,-2 1 4 0,1-1 21 0,0 2 25 0,-1 0 17 0,1 0 215 16</inkml:trace>
  <inkml:trace contextRef="#ctx0" brushRef="#br0" timeOffset="21328.8507">15708 2291 0 0,'0'0'12'16,"0"0"109"-16,0 0 1 0,0 0-4 0,0 0-1 0,0 0 0 16,0 0 2-16,0 0-29 0,0 0-38 0,0 0-28 0,0 0-28 15,0 0-31-15,0 0-31 0,0 0-24 0,0 0-21 0,0 0-6 0,0 0-4 16,0 0 1-16,0 0 1 0</inkml:trace>
  <inkml:trace contextRef="#ctx0" brushRef="#br0" timeOffset="22889.6709">14857 3158 22 0,'0'0'156'0,"0"0"6"0,0 0 5 0,0 0-5 0,0 0-8 16,0 0 8-16,-1 2 12 0,1-2-22 0,0 0-35 16,0 0-27-16,0 0-23 0,0 0-13 0,0 0-9 0,0 0 6 0,0 3 11 15,0-3-2-15,0 0-8 0,0 0 7 0,0 0 10 0,0 0 1 16,0 0-1-16,0 0 11 0,0 0 17 0,0 0-1 0,0 0-3 16,0 0 9-16,0 0 14 0,0 0-14 0,0 0-21 0,0 0 4 0,0 0 14 15,0 0-15-15,0 0-21 0,0 0 3 0,0 0 11 16,0 0-22-16,0 0-25 0,0 0 2 0,0 0 13 0,0 0-18 0,0 0-26 15,0 0 7-15,0 0 13 0,0 0-12 0,1 1-21 16,1 1 7-16,-2-2 20 0,1 1-10 0,-1 2-20 0,0 0 9 0,0 2 18 16,0-1-8-16,1 1-16 0,-1-1 11 0,0 2 17 0,2 0-7 15,-2 2-15-15,1-1 12 0,-1 1 20 0,1 1-10 0,1 0-16 16,-1 1 12-16,2-1 18 0,-2 2-3 0,2 1-13 0,-2-2 10 0,2 2 16 16,-2 0-10-16,2 2-16 0,-2-2 7 0,0 3 13 15,2 0-8-15,-2 1-17 0,1 1 9 0,-1 1 16 0,0 1-8 16,1 1-17-16,-1-1 6 0,-1 4 9 0,1-2-6 0,1 0-12 0,-2 3 6 15,1-2 15-15,-1 2-8 0,0-1-13 0,0 1 11 0,-1-2 11 16,-1 2-7-16,1 0-12 0,-2 0 8 0,1 0 11 0,-2-1-5 0,1 2-8 16,-1-2 4-16,0-1 11 0,0 1-7 0,0-1-11 15,-1-2 6-15,1 1 9 0,-2-3-8 0,2 0-10 0,0-3 2 16,-1 1 8-16,1-2-13 0,0-1-21 0,1-1-12 0,1 0-13 16,-1-2-37-16,0 0-44 0,1-3-34 0,0 0-28 0,1-2-49 0,0 0-55 15,1-5-38-15,0 0-35 0,0 0-15 0,0 0-6 16,0 0 7-16,0 0 13 0,-4-3 14 0,0-2 14 0,1-1 33 0,0 0 50 15</inkml:trace>
  <inkml:trace contextRef="#ctx0" brushRef="#br0" timeOffset="23540.5229">14592 3776 181 0,'-1'-4'243'0,"-2"-1"12"0,2 2 17 15,-1 0-2-15,1 2-5 0,1-2-4 0,0 3-7 0,0 0 10 16,0 0 10-16,0 0-49 0,0 0-67 0,0 0-56 0,0 0-54 16,0 0-6-16,0 0 7 0,0 0-14 0,0 0-19 0,0 0 2 0,0 0 12 15,0 0-6-15,3 1-7 0,-2 1 2 0,2 1 10 0,-1 0-2 0,1 3-5 16,1-2 5-16,-1 1 8 0,1 1-2 0,-2 0-3 0,2 1 4 16,0 1 7-16,0-1 1 0,0 0-2 0,0 0 2 0,2 2 5 15,-2-1 1-15,0 2 0 0,1-1-2 0,-1 1-2 0,0-1-1 0,0 2 4 16,-1 1-5-16,-1-1-5 0,1 1 1 0,0-1 4 0,-1 1-5 0,1 0-10 15,0 0-3-15,1 0 2 0,-2 1-10 0,1-1-11 0,1 0 4 0,-1 1 6 16,1-1-8-16,-2 1-8 0,2-1 2 0,0 0 11 0,-1 0-6 16,1 0-12-16,-1 0 5 0,1 0 10 0,0-1-8 0,0-1-10 15,0-1 6-15,0 1 12 0,0-2-7 0,0 1-13 0,0-3 8 0,1 0 12 16,0-1-7-16,1-1-11 0,-1 0 6 0,0-2 10 0,1 0-5 0,-1-1-11 16,0-1 7-16,1-1 13 0,0-1-7 0,0 0-11 0,0 0 5 0,1-2 14 15,1-1-6-15,-1-1-13 0,1-1 7 0,0-1 12 0,0-1-6 16,0 0-12-16,-2-2 7 0,2 0 11 0,0 0-6 0,-1 0-12 15,0-1 8-15,-1 2 13 0,1-2-6 0,0 1-12 0,-1-1 4 0,0 1 13 16,-1 0-8-16,0 0-12 0,1 1 7 0,-1-1 14 0,-1 0-6 0,0 1-12 16,-1 1 8-16,1-1 11 0,-2 1-4 0,0 0-10 0,0 2 7 15,0 0 13-15,-1 0-5 0,0 1-11 0,-1 1 7 0,2 0 16 16,-2 0-7-16,1 2-13 0,-1-1 5 0,1 0 13 0,-1 2-9 0,2 0-15 16,-1 0 6-16,-1 0 10 0,1 1-10 0,-1 1-15 0,3-3 6 0,-2 2 12 15,2 0-10-15,0 1-17 0,-1-1-2 0,2 1 1 0,0-1-19 0,0-1-28 16,0 2-25-16,0-1-25 0,2 1-43 0,-2-1-48 15,-4 1-69-15,5-1-76 0,-5 1-31 0,5-3-13 0,-5 3 3 0,3-2 8 16,-3 2 7-16,0 0 3 0,0 0 16 0,-3-2 20 0,-1-1 29 0,-1 2 181 16</inkml:trace>
  <inkml:trace contextRef="#ctx0" brushRef="#br0" timeOffset="25374.9326">13469 4416 12 0,'0'-2'237'16,"2"-1"16"-16,-2 1 19 0,0 2 4 0,0-3 1 0,0 3 7 15,1-2 7-15,-1 2 7 0,0 0 8 0,0 0-34 0,0 0-49 0,0 0-53 16,0 0-59-16,0 0-17 0,0 0-2 0,0 0-13 0,0 0-16 15,0 0-1-15,0 0 1 0,0 0-8 0,0 0-7 0,0 0-6 0,0 0-4 16,0 0-7-16,0 0-2 0,0 0-5 0,0 0-5 0,0 0-1 0,0 0 2 16,0 0-7-16,0 0-5 0,0 0-1 0,0 0 1 0,0 0-2 15,-3 2-5-15,2 1 4 0,-2 0 4 0,1 1-3 0,-2 2-6 16,0 0 3-16,-2 1 6 0,0 2-2 0,-2 0-4 0,-2 2 9 0,1 0 8 16,-3 2-4-16,0 0-7 0,0 0 2 0,-1 3 4 0,-1 0-5 0,1-1-8 15,0 2 5-15,-2 1 10 0,2 0-5 0,-2 1-8 0,2 2 2 0,-2-2 6 16,0 2-6-16,1 0-13 0,-2 0 5 0,1 0 10 15,-1 0-7-15,1 1-10 0,-1-2 8 0,-1 2 8 0,1-2-7 0,-1 2-12 16,-2 0 5-16,2-2 13 0,-3 2-8 0,1-1-10 0,-1 2 6 0,-1-1 11 16,-1 0-7-16,1 1-7 0,-2-1 3 0,1 1 8 0,-1-2-5 0,0 2-6 15,1-1 3-15,0-2 12 0,0 2-6 0,0-2-9 0,2 0 3 16,-1 1 12-16,1-1-8 0,1 2-7 0,1-2 5 0,-1 2 7 0,0-2-2 16,2 2-4-16,-2-1 5 0,2 2 7 0,-2-1-3 0,-1 1-9 15,2-2 4-15,-2 1 10 0,1-1-5 0,-1 1-8 0,1 0 4 0,1-1 8 16,0 1-4-16,0-2-12 0,0 2 5 0,0-2 7 0,-1 1-5 0,2 0-10 15,-2 0 6-15,2-2 11 0,-2 2-7 0,2-1-10 0,-2-2 5 16,2 0 10-16,-1 0-5 0,2-3-8 0,0 0 7 0,0-2 10 16,2 1-4-16,0-2-12 0,1 0 5 0,1-2 10 0,1 1-6 0,1-2-9 15,-1 0 4-15,0-2 11 0,2 2-7 0,0-1-10 0,-1 1 5 0,2 0 9 16,0-3-4-16,0 1-10 0,2 1 5 0,-1-1 6 0,0 1-3 16,2-2-7-16,0 0 4 0,1 0 6 0,0-2-5 0,0-1-7 0,1 2 6 15,0-2 9-15,1 0-4 0,0-2-8 0,1 2 3 0,1-3 6 16,0 0-3-16,0 0-5 0,0 0 4 0,0 0 7 0,0 0-5 0,0 0-5 15,0 0 2-15,1 2 8 0,-1-2-4 0,0 0-7 0,3 0 5 0,0 0 8 16,-1-2-4-16,2 2-5 0,-1-1 2 0,1 1 7 0,1-2-5 16,1 2-9-16,-1-1 6 0,2 1 9 0,-1 0-3 0,2-2-11 15,0 1 7-15,0-1 7 0,2 1-6 0,-1 1-9 0,2-2 6 0,1-1 7 16,1 2-5-16,2-1-8 0,-1-1 4 0,4 2 11 0,-1-2-6 0,2 0-10 16,1 1 4-16,0-1 9 0,1 0-5 0,0 0-10 0,1 0 6 15,0 0 9-15,0 0-6 0,0-1-10 0,2 2 4 0,-1-2 10 0,1 1-5 16,0 0-13-16,0-2 7 0,0 2 13 0,1-1-6 0,1 1-8 15,0-2 7-15,1 1 8 0,0 1-5 0,1 0-8 0,1-2 6 0,-1 2 12 16,1-1-5-16,2 1-13 0,-2 0 8 0,2 1 8 0,1-1-7 0,-1 2-15 16,1 1 2-16,-2-2 4 0,2 2-6 0,-2 0-15 0,0 0 1 15,0 2 7-15,-2-2-8 0,-2 1-12 0,1 1 4 0,-2 1 8 16,1-2-3-16,-2 2-7 0,0-1 7 0,-2 1 7 0,2 0 1 0,-1-2-5 16,1 2 4-16,-1-1 7 0,-1-2 2 0,2 1 2 0,0 1 3 0,2-2 6 15,-2-2 3-15,2 1 2 0,1-1 7 0,0-1 9 0,1 0 0 0,1-1-3 16,0-2 4-16,1 1 7 0,0 1-4 0,1-1-1 15,0 1 2-15,-1-2 1 0,1 3-2 0,-2 0-4 0,2 0 0 0,-2 0 0 16,-1 3-9-16,0-2-12 0,0 1 2 0,0-1 7 0,-1 2-6 0,0 0-9 16,-1 0 6-16,2 0 9 0,-1 0-2 0,0 2-7 0,1-2 3 0,-2 1 8 15,2 1-7-15,-1-2-5 0,1 1 5 0,0 1 11 0,-1-1-1 0,1 1-5 16,-2-2 9-16,2 1 13 0,-1 1-4 0,1-1-9 16,0 1 11-16,0-2 14 0,0 0 2 0,1 0-3 0,1 0 14 0,-1 0 19 15,2 0-6-15,-2 0-14 0,2-2 8 0,-2 1 14 0,0-1-14 0,1 1-18 16,-1 1 6-16,0-2 12 0,-1 1-12 0,2-1-23 0,-1 2 2 15,-1-1 8-15,1 1-17 0,-1 0-24 0,2 1 7 0,-2 1 16 0,0-1-14 16,0 1-20-16,0-1 11 0,0 1 20 0,0 1-11 0,1-3-18 16,-1 3 9-16,1-2 18 0,1 1-9 0,0-1-15 0,0 1 7 0,0-1 19 15,0 1-8-15,0-2-18 0,0 1 10 0,-1-1 16 0,0 0-10 0,-1 0-19 16,-1 0 9-16,0 0 21 0,-1-1-9 0,1 1-18 0,-2 0 12 16,1 0 20-16,-1-2-11 0,0 1-18 0,1-1 10 0,-1 2 22 15,0-1-10-15,1 1-13 0,0-2 11 0,0 1 19 0,2-1-11 0,-2 1-20 16,2 1 10-16,2-2 18 0,-1 1-12 0,0-1-21 0,2 1 12 0,0 1 18 15,-1-2-11-15,1 1-19 0,1-1 8 0,-1 1 14 0,1 1-8 16,0-2-17-16,-2 1 10 0,2-1 19 0,-1 1-10 0,-2 1-17 0,2-2 11 16,-3 1 20-16,1 1-9 0,-1-2-18 0,-1 2 9 0,1-1 18 15,-1 1-7-15,-2 0-16 0,2 0 11 0,-2 0 17 0,0 0-10 0,1 0-16 16,-1 0 9-16,-1 0 14 0,1 0-10 0,2 0-14 0,-2 0 7 0,2 0 13 16,-2-2-7-16,2 2-16 0,0-1 5 0,-1 1 14 0,1-2-9 15,-2 2-15-15,1-1 8 0,-1 1 11 0,-1-2-5 0,-1 1-13 16,-2-2 11-16,0 3 14 0,-1-3-4 0,0 0-8 0,-2 1 8 0,-1-1 13 15,-1 2-7-15,-1-2-11 0,-1 0 5 0,-2 1 13 0,-1 1-7 0,0-2-10 16,-3 3 5-16,0-2 10 0,-2 1-11 0,0-1-11 0,-2 2 1 0,0-1 7 16,-2 1-7-16,-2 0-12 0,0 0 6 0,0 0 9 15,0 0-9-15,0 0-13 0,0 0-2 0,0 0 3 0,0 0-21 0,0 0-27 16,0 0-14-16,0 0-7 0,0 0-37 0,0 0-47 0,0 0-92 0,0 0-100 16,0 0-60-16,-5 0-45 0,-2 0-6 0,-1-3 5 0,-1 0 1 0,-3 1 3 15,-3-2 16-15,-1-1 26 0,-2-1 14 0,-5-1 10 0</inkml:trace>
  <inkml:trace contextRef="#ctx0" brushRef="#br0" timeOffset="27443.5987">13436 4345 189 0,'-1'-2'277'0,"-1"1"4"0,2 1-4 15,0-3 5-15,-1 1 11 0,1 2-16 0,0 0-20 0,0-3 11 0,0 3 26 16,0 0-54-16,0-1-75 0,0 1-46 0,1-2-40 0,1 1-23 0,0-2-23 16,0 2 3-16,0 0 10 0,0 0 1 0,0-1-2 0,1 1 3 0,0 0 3 15,-1 0 0-15,1 0-3 0,0 1 0 0,-1 0-2 16,1 0 5-16,0 0 3 0,1 0 2 0,-2 0-1 0,2 0 4 0,0 1 5 15,0-1-8-15,2 1-13 0,-2 0 4 0,1 0 5 0,2-1-7 0,-2 2-10 16,2-1 2-16,1-1 10 0,-2 1-11 0,2 0-15 0,0-1 1 16,2 1 5-16,-1-1-10 0,0 2-22 0,1-2 8 0,0 0 14 0,0 0-10 15,0 0-13-15,1 0 6 0,0 0 15 0,-1 0-7 0,1-2-16 16,0 1 8-16,1 1 14 0,-2-1-8 0,2 0-15 0,0 0 7 0,0-1 17 16,2 1-9-16,-2 0-15 0,1 0 8 0,2 0 13 0,-1-1-6 0,1 1-18 15,1 0 7-15,1 0 17 0,-1 0-9 0,2 1-15 0,0-2 8 16,0 1 16-16,0 1-11 0,2 0-16 0,-1 0 9 0,1 0 17 0,0 1-10 15,0-1-16-15,0 2 9 0,0-1 17 0,0-1-8 0,0 1-15 16,0-1 9-16,1 1 15 0,-1-1-9 0,2 1-14 0,-2-1 10 0,1 0 16 16,2 0-9-16,-2-1-18 0,2 1 10 0,-1-1 16 0,1 0-8 15,1 0-15-15,-1-2 6 0,1 2 15 0,0-1-6 0,0 0-17 0,0 0 8 16,0 1 15-16,0 0-10 0,0-1-16 0,0 2 8 0,0-1 18 16,0 1-10-16,1 0-14 0,-1 1 9 0,1 1 16 0,-1-1-8 0,2 0-19 15,-1 0 8-15,0 2 18 0,1 0-9 0,-1 0-18 0,0 0 12 0,1 1 17 16,-2-1-8-16,1 1-18 0,0 0 7 0,1-1 14 0,-1 1-9 15,0-1-16-15,1 2 8 0,-1-1 19 0,0-1-10 0,1 1-17 16,0 0 10-16,0-2 18 0,0 0-11 0,2 1-14 0,0-1 8 0,0 1 17 16,2-2-6-16,0-1-15 0,1 1 8 0,0-1 14 0,1 0-7 0,-2 0-15 15,0 0 8-15,0 0 14 0,0 0-7 0,-1 0-16 0,-1 0 5 0,-1 0 14 16,-1 1-7-16,1-1-14 0,-2 1 6 0,1-1 15 0,-1 2-8 16,0-1-11-16,-1 0 8 0,2 0 14 0,-1 0-6 0,0 1-16 15,2 0 8-15,-2-1 17 0,2 2-7 0,-2-1-17 0,2 0 10 0,-2 1 17 16,1 0-9-16,0 0-18 0,0 0 11 0,0 0 13 0,0 0-9 0,0 0-18 15,2-1 10-15,-1 1 17 0,1-2-9 0,1 0-16 0,-1 0 8 0,2 0 16 16,-1-1-10-16,-1 0-20 0,1-1 11 0,-1-1 20 0,0-1-7 16,0 1-14-16,0 0 10 0,0-2 20 0,0 0-7 0,0 0-16 15,0 0 10-15,-1-1 17 0,1 0-7 0,-1 1-13 0,-1-2 10 0,1 1 19 16,-2-1-7-16,1 1-18 0,-1 0 9 0,-1 0 17 0,0 2-14 16,-1-2-18-16,-1 1 6 0,1 1 16 0,0-1-10 0,-1 2-16 0,0-2 7 15,0 2 13-15,0-1-8 0,-1 1-17 0,-1 0 6 0,0-1 15 16,-1 1-11-16,-2 1-16 0,0-1 9 0,-1 1 20 0,0 0-11 0,-1 0-18 15,0 1 10-15,-1-1 16 0,1-1-8 0,0 1-18 0,1 0 10 0,-2 0 19 16,2 0-11-16,-1-1-18 0,1 1 10 0,-4075-1 16 0,8149 1-10 0,-4074-2-19 16,0 1 11-16,0-1 17 0,1 1-8 0,-1 0-19 15,0-1 11-15,1 1 17 0,-1-1-8 0,2 1-18 0,-2 0 10 0,1-1 20 16,-1 1-9-16,1 1-16 0,-1-2 10 0,2 2 16 0,-2 0-7 0,0-2-16 16,1 2 7-16,-1 0 16 0,0 0-10 0,1 0-18 0,-1-1 8 0,2 2 14 15,-1-1-10-15,0 1-15 0,1-1 8 0,0 1 13 0,1-1-8 16,1 1-16-16,-1 0 6 0,1-1 15 0,-2 1-7 0,2 0-17 15,-1 0 10-15,1-2 17 0,-1 2-7 0,-1-1-17 0,0 1 7 0,0-1 16 16,0 0-7-16,-1 0-16 0,-1-1 11 0,0 1 13 0,0 0-8 0,-3 0-16 16,1 0 11-16,-1 1 14 0,-2-2-7 0,-1 1-18 0,1 0 9 0,-2 1 17 15,-1-1-8-15,0 1-17 0,-1-1 8 0,-2 1 15 0,-1 0-9 0,0 0-15 16,-1 0 8-16,-3 0 16 0,0 0-8 0,0 0-16 16,0 0 8-16,0 0 16 0,0 0-11 0,0 0-14 0,0 0 7 0,0 0 18 15,0 0-11-15,0 0-17 0,0 0 10 0,0 0 15 0,0 0-8 0,0 0-16 16,0 0 8-16,0 0 14 0,0 0-8 0,0 2-16 0,0-2 8 15,0 2 17-15,0 1-11 0,-1-1-17 0,-1 1 8 0,1-1 20 16,0 0-10-16,-2 1-17 0,0 0 10 0,-1 1 16 0,0 1-8 0,0 0-17 16,-1-1 9-16,0 2 16 0,-1 0-11 0,1 2-20 0,-2-1 6 0,1 0 13 15,-1 1-13-15,-1 1-24 0,0-1 8 0,-1 2 16 0,-1-1-11 0,0 2-19 16,-1-1 8-16,0 1 17 0,1-1-8 0,-1 2-19 0,0-1 13 16,1 1 19-16,0-1-5 0,0 1-14 0,0 0 14 0,1 0 25 15,0 0-8-15,-1 1-15 0,1-1 10 0,0 1 20 0,-1 1-9 0,1 0-16 16,0 0 10-16,-1 1 18 0,1-1-9 0,-2 2-17 0,2 1 8 0,-2-1 18 15,1 1-12-15,-1 1-16 0,-1 1 7 0,1-1 18 0,-1 2-11 16,0 0-20-16,0-1 10 0,2 0 15 0,-2 2-12 0,1-2-21 0,-1 0 6 16,1 0 12-16,1 1-8 0,-1-1-17 0,0 0 7 0,1 0 13 15,-1 2-8-15,0-2-16 0,1 1 7 0,-1 1 10 0,0-1-6 0,1 2-9 16,-1-2 7-16,0 2 13 0,1-2-1 0,-1 2-7 0,0-3 6 0,2 1 12 16,1-1-4-16,0 1-10 0,0-2 8 0,1 1 9 0,1-1 2 0,-1 1-4 15,0-1 5-15,1 1 5 0,-1-1-4 0,0 1-4 16,1-1 5-16,-1 2 2 0,-1-1-4 0,0-1-9 0,0 1 3 0,1-1 8 15,-1 0-7-15,0 0-5 0,2-2-1 0,-1 0 2 0,0 0-4 0,2-2-7 16,-2 1 2-16,2-1 5 0,0 1-4 0,-2-2 1 0,2 1 2 0,-2-1 5 16,2 2 0-16,-2-2-1 0,0 3 2 0,1-4 5 0,-1 3 0 15,0 0-3-15,1-2 3 0,-2 1 8 0,1 1-2 0,-1-2-3 16,0 1 0-16,0 1 1 0,1-3 1 0,-1 0-4 0,2 0 2 0,-1 0 2 16,0-3-2-16,2 0-2 0,0 0 4 0,1-2-1 0,0 1 1 0,0-2-5 15,1 0 4-15,0-2 4 0,1 1-1 0,-1-2-2 0,0 3-1 16,1-3 2-16,-1 0-1 0,0 1-4 0,1-1 4 0,-1 2 1 15,2-4-2-15,-2 4 1 0,0-4-1 0,2 4 2 0,-2-4-1 0,2 2-2 16,0-1 1-16,-1-1 4 0,1 1-1 0,1-2-2 0,0 0 2 0,-1 3 1 16,1-3-1-16,0 0-2 0,0 0 1 0,0 0 1 0,0 0 2 0,0 0-1 15,0 0-1-15,0 0 5 0,0 0-1 0,0 0-5 0,0 0 3 16,0 0 3-16,0 0-2 0,0 0-2 0,0 0 4 0,0 0 1 16,0 0-1-16,0 0-1 0,0 0 1 0,0 0 1 0,0 0-1 0,0 0-4 15,0 0 1-15,1 0 6 0,-1 0-3 0,0 0-5 0,0 0 5 0,0 0 3 16,1 1-3-16,-1-1-4 0,-1 5 1 0,1-2 4 0,-1 0-1 15,-1 0-4-15,1 0-1 0,0 0 7 0,-1 0-7 0,2 0-5 0,-1 0-4 16,1-3-1-16,0 0-21 0,0 0-27 0,0 0-69 0,0 0-85 16,0 0-58-16,0 0-49 0,4-2-13 0,1-2-1 0,-1-2-2 0,0-3-4 15,2 0 4-15,-1-3 4 0,-1-3 3 0,0 0 4 0</inkml:trace>
  <inkml:trace contextRef="#ctx0" brushRef="#br0" timeOffset="43242.8706">13371 4853 3 0,'-2'-1'223'0,"1"-1"5"16,1 2 2-16,-1-2 10 0,-1 0 19 0,1-1-19 0,0 2-27 15,1-1 20-15,0 2 35 0,0-4-29 0,1 0-52 0,-1 1-40 0,1-1-37 16,1 1-20-16,-1-2-17 0,0 1 1 0,1-1 5 0,-1 2-5 15,0-1-16-15,1 1 4 0,-1-1 7 0,-1 0 0 0,1 1-3 0,-1-1-5 16,2 2 2-16,-2-1 3 0,1 1 2 0,-1 2-7 0,0-2-7 16,0 2-3-16,0-3 0 0,0 3-6 0,0-2-10 0,0 2-1 0,0 0 2 15,0 0-10-15,0 0-17 0,0 0 0 0,0 0 4 0,0 0-8 0,0 0-14 16,0 0 4-16,0 0 13 0,0 0-7 0,0 0-13 0,0 0 6 16,1 2 11-16,-1 1-7 0,2 0-10 0,-2 1 5 0,1 1 11 15,-1-1-5-15,1 2-8 0,-1 0 4 0,0 0 11 0,0 0-6 0,0 2-12 16,-1-2 6-16,1 1 14 0,-1 0-7 0,1-1-11 0,-2 1 5 0,1 0 13 15,0 1-7-15,-1-2-8 0,2 1 4 0,-1 0 9 0,1 0-5 0,0-1-10 16,0 1 8-16,0 1 8 0,0-1-5 0,0 1-11 0,0 1 7 16,0-1 11-16,0 2-6 0,1-1-12 0,-1 2 5 0,0 0 10 15,2 0-5-15,-2 1-10 0,0 0 3 0,0 0 14 0,0 1-7 0,0 0-8 16,0 0 5-16,-2 2 8 0,2-2-7 0,-1 1-8 0,0 1 4 0,-2-2 13 16,0 1-7-16,1 1-7 0,-2-1 5 0,0 0 10 0,0 2-5 15,-2-2-10-15,1 2 5 0,0-2 8 0,-2 2-4 0,0-2-6 16,1 2 5-16,-2-2 7 0,1 1-3 0,0-1-9 0,1 1 3 0,-1-2 9 15,2 0-6-15,-1 0-8 0,1-1 5 0,1-1 9 0,0 0-6 0,1 0-9 16,1-2 5-16,-1 1 7 0,2-2-6 0,-1 1-11 0,1-2-1 0,1 0 0 16,0 0-4-16,1-1-10 0,1-1-1 0,-1 0-3 0,2-2-7 15,-1 1-10-15,1-2-13 0,0 1-16 0,-1-2-16 0,2 0-17 16,0 0-49-16,0-1-58 0,-4 0-49 0,6-2-50 0,-1-3-14 0,0 0 1 16,-1-2 2-16,2 0 8 0,-2-3 3 0,1 1 8 0,-1-2 16 0,-1-1 18 15</inkml:trace>
  <inkml:trace contextRef="#ctx0" brushRef="#br0" timeOffset="43926.4871">13367 4903 145 0,'0'-3'243'15,"0"0"3"-15,0 1-3 0,0-1 8 0,0 1 13 0,0 0-8 16,1-1-16-16,-1 1 15 0,1-1 27 0,1 1-45 0,-2 2-72 16,0-4-33-16,1 2-27 0,-1 2-15 0,0-2-10 0,0 2-1 0,1-3 4 15,-1 3-7-15,0 0-7 0,0-2-7 0,0 2-4 0,0 0-2 0,2-3-7 16,-2 3-8-16,0 0-11 0,0-2-3 0,0 2 0 0,0 0-6 16,0 0-5-16,0 0 1 0,0 0 1 0,0 0-6 0,1-1-9 15,-1 1 4-15,0 0 7 0,1-3-5 0,-1 3-9 0,3-1 3 0,0 0 9 16,-1 0-6-16,1 0-8 0,1-1 2 0,0 1 3 0,1 0-4 0,1 0-5 15,0 0 4-15,1-1 8 0,0 1-4 0,1 0-7 0,0-1 4 0,0 0 7 16,0 1-5-16,0-1-5 0,1 1 2 0,-1-1 7 0,1 1-4 0,1 0 1 16,0 0 1-16,0 0 3 0,0-2-3 0,1 2-5 0,1 0 4 15,0 0 5-15,0-2-1 0,1 2-3 0,-1 0 5 0,2 0 4 16,-1-1-2-16,0 1-5 0,1 0 4 0,-2 0 3 0,1 0-2 0,-1 1-4 16,0 0 3-16,0 0 6 0,-1 0-6 0,-1 0-7 0,0 1-1 0,-2 0 8 15,0 1-7-15,-2 0-10 0,0 0 5 0,-1 2 8 0,-1-1-7 16,0 1-7-16,-1-1 5 0,-2 2 7 0,0 0-5 0,1 1-7 15,-2 0 3-15,-2 1 8 0,0 2-4 0,-2-1-8 0,-2 0 4 0,1 2 6 16,-2 1-3-16,-1 0-6 0,-1-1 3 0,-2 1 7 0,1 1-2 0,-2-1-8 16,-2 1 1-16,1 0 8 0,0-1-1 0,-2 1-7 0,0-1 4 15,-1-1 7-15,2 1-2 0,-2-1-5 0,1-1 2 0,-1 0 5 16,1-2-3-16,1 0-6 0,-1-1 5 0,2 0 7 0,-2-1-5 0,3-1-2 16,-1-1-1-16,1 1 7 0,1-1-5 0,0 0-6 0,2-2 4 0,0 0 8 15,1 0-4-15,0-1-7 0,1 0 2 0,0-1 3 0,2 0-4 0,1 0-8 16,0 0-5-16,0-1 2 0,1 0-9 0,2 0-13 15,0-1-20-15,1 1-23 0,0-1-25 0,1 0-22 0,2 0-59 0,-1 0-72 16,4-1-39-16,-1-1-35 0,3 2-4 0,0-2 3 0,1 0 3 0,2 0 2 16,0 2 8-16,-1-2 10 0,1 1 22 0,0 1 27 0</inkml:trace>
  <inkml:trace contextRef="#ctx0" brushRef="#br0" timeOffset="44527.6225">13731 5460 0 0,'0'-4'166'0,"0"2"4"0,-2 0-8 0,2-1-8 0,-1 1-5 16,1-1-11-16,0 1-12 0,0 0 9 0,1-1 18 0,-1 3-42 0,0-2-60 15,0 2-17-15,2-1-7 0,-2 1-7 0,0 0-10 0,0 0 17 0,0 0 24 16,0 0-1-16,0 0-7 0,0 0 11 0,0 0 15 0,0 0-10 16,0 0-16-16,0 0 4 0,2 0 8 0,-2 0-14 0,3 0-22 15,-3 0 17-15,1 1 30 0,-1-1-7 0,3 0-19 0,-3 0 20 0,0 0 27 16,3 0-7-16,-3 0-17 0,0 0 12 0,2 0 19 0,-2 0-14 0,3 0-23 16,-3 0 4-16,4 0 14 0,-1 0-15 0,-1 0-22 0,1 0-1 0,0 0 4 15,-1 0-11-15,1 0-18 0,1 0 0 0,-1 0 4 0,1 0-7 16,0 1-12-16,-2 0 3 0,2 0 9 0,-1 1-3 0,1 0-10 0,-1 0 4 15,-1 1 9-15,1 0-5 0,-2 1-5 0,1 0 4 0,-1 0 9 16,0 1-3-16,1 1-8 0,-2 0 7 0,0 1 7 0,-2 1-3 0,1 0-5 16,0 0 4-16,-2 2 5 0,-1 1-4 0,0 0-6 0,-1-1 3 0,-2 2 3 15,0 0-3-15,1 0-6 0,-2 0 2 0,0 2 4 0,0-2-3 16,-2 1-8-16,1 0 2 0,0 1 2 0,-2 0-4 0,0-1-7 16,2 1 3-16,-2 1 6 0,2-3-4 0,-2 0-5 0,2 0-2 0,0 0 2 15,-1 0-15-15,2-3-22 0,0 0-11 0,0 0-8 0,2-2-49 0,-1 1-61 16,2-4-52-16,1 1-50 0,1-2-16 0,3-3-10 0,0 0 3 15,0 0 3-15,-1-6 0 0,2 0 0 0,0 0 15 0,2-3 21 0</inkml:trace>
  <inkml:trace contextRef="#ctx0" brushRef="#br0" timeOffset="45561.3312">14159 5108 150 0,'0'-3'286'15,"1"0"-2"-15,-1 3-4 0,0-2 2 0,0 2 6 0,0-2-3 0,0 2-4 16,0 0 2-16,0 0 7 0,0 0-62 0,0 0-81 0,0 0-57 15,0 0-51-15,0 0-26 0,0 0-17 0,0 0 2 0,0 0 11 16,3 1-3-16,-2 1-7 0,0-1 4 0,1 2 9 0,-2 0-3 0,1 1-8 16,-1 0 5-16,1-1 11 0,-1 2-2 0,0 0-6 0,0 1 4 0,-1 0 10 15,1 0-4-15,-1 1-2 0,-1 0-1 0,1 2 7 0,0-1-4 16,-1 0-2-16,1 2-1 0,-2 0 4 0,2-1-1 0,-2 1-1 16,2 1 0-16,-2-1 0 0,1 2-3 0,-2 0-4 0,0 0-1 0,0 2 2 15,0 0-1-15,0-1-2 0,-2 2-3 0,1 0 1 0,1 0-1 0,-1 0-1 16,1 0-1-16,0-1-1 0,0 0-1 0,0 0-1 0,1-2 1 15,0 0 1-15,1-3-2 0,-1 0 1 0,2-1-2 0,-1-1 0 0,2-1 0 16,-1-1 0-16,1 0 1 0,0-3 1 0,1 1-2 0,-1-3-2 16,0 0 4-16,0 0-1 0,0 0 1 0,4-2-2 0,0 1-2 0,0-2 1 15,0-1-1-15,2-2-1 0,0-1 0 0,1-2 2 0,0 0-5 0,-1-2 0 16,2-1-2-16,0-1 2 0,-1 0-1 0,1-2-2 0,0 1 3 16,-1-1 0-16,1 1 1 0,-2 0 1 0,1 0 2 0,0 0 1 15,-1 1-1-15,1 1 1 0,-2-1 2 0,2 2 2 0,-2-1 0 0,2 1-1 16,0 1-1-16,-2 1 4 0,2-1 1 0,-1 1 3 0,1-1 4 0,1 2 5 15,-1-1 3-15,1 1 5 0,-2-1 2 0,2 1 5 0,-1 0 3 0,1-1 5 16,0 1-1-16,-1 1 4 0,1-1 4 0,-2 1 3 0,1 1-2 16,-2 0-7-16,2 0-1 0,-2 1 1 0,1 1-8 0,-2-1-7 15,1 0-1-15,-1 1 2 0,0 1-7 0,0-1-10 0,0 2 1 0,0-2 6 16,-1 2-9-16,-1 1-14 0,1-1 4 0,0 1 7 0,-3 1-8 0,2 0-8 16,-2 0 5-16,3 0 11 0,0 1-7 0,-1 1-11 0,0-1 3 15,0 1 9-15,0 2-6 0,0-2-9 0,0 2 6 0,-1 1 9 0,0 1-2 16,1 0-8-16,-1 0 4 0,-1 0 12 0,1 1-5 0,-1 1-10 15,-1 1 6-15,0-1 9 0,-1 0-3 0,1 2-7 0,0 0 5 0,-2-1 10 16,2 1-5-16,-1-2-9 0,1 2 4 0,0-2 8 0,-1 2-3 0,1-2-10 16,1 1 5-16,0 0 7 0,0 0-5 0,1-1-9 0,-1 0 6 15,2 1 9-15,-2-2-6 0,1 1-9 0,0 0 4 0,1-1 11 16,-1 1-7-16,0-1-10 0,1 2 7 0,-2-2 7 0,1 1-6 0,-1 1-9 16,1-1 4-16,-1 1 10 0,0-1-7 0,0 0-8 0,-1 0 4 0,0 0 10 15,-1-1-7-15,1 2-12 0,0-2 3 0,-1 0 3 0,0-1-7 16,0 0-11-16,1 0 0 0,0-1 1 0,-1 0-5 0,1-2-10 0,0 0-4 15,-1-1-6-15,2-2-16 0,0 0-20 0,-1 1-56 0,1-1-65 16,0 0-62-16,0 0-59 0,-4-5-10 0,1 1 0 0,2-2 3 0,0-2 3 16,-1 0 5-16,1 0 2 0,0-2 11 0,-1-1 8 0,1 0 16 0,0-1 285 15</inkml:trace>
  <inkml:trace contextRef="#ctx0" brushRef="#br0" timeOffset="45994.848">14761 5386 0 0,'4'-2'69'0,"-1"0"246"0,0 1 3 0,-1-2-2 15,1 1-2-15,-2 1-7 0,2 1-8 0,-3 0-2 0,4 0 3 16,-1 1-3-16,1 1-3 0,-2 1-80 0,0-1-103 0,0 2-64 0,0 1-53 15,-2-1-11-15,0 2 1 0,0 0-2 0,-2 3-2 0,1-1 11 0,0 2 12 16,-2-1 0-16,-1 2-1 0,1 1 2 0,-1 1 7 0,0 1-2 0,0-1-6 16,-1 0 4-16,0 1 5 0,-1 1-3 0,1-1-7 0,-2 1 4 15,1-1 4-15,-1 0-2 0,0 0-7 0,1 0 2 0,-2-1 3 16,1 0-4-16,-1 1-8 0,0-2-3 0,0 0-8 0,0 0-34 0,0 0-43 16,1-2-64-16,-1-1-71 0,3 2-38 0,0-5-29 0,1 1-5 0,0-2-2 15,1-2 0-15,3-3-2 0,0 0 2 0,0 0 3 0,0 0 6 0,-1-5 17 16</inkml:trace>
  <inkml:trace contextRef="#ctx0" brushRef="#br0" timeOffset="46680.099">15227 4798 127 0,'-2'-2'275'0,"2"2"-4"0,-1-2-8 0,1 2 5 0,0 0 7 16,0 0-5-16,0 0-9 0,0 0 6 0,0 0 9 0,0 0-65 0,0 0-80 15,0 0-53-15,-1 1-42 0,-1 2-27 0,2-3-21 0,-1 2 7 16,1 2 17-16,0-2-7 0,-1 2-19 0,1-1 10 0,-2 1 16 15,2 1-3-15,-1-1-11 0,1 2 14 0,-1 0 21 0,1 2 0 0,-2 0-4 16,1 2 7-16,0-1 12 0,-2 2-3 0,0 1-6 0,1 0 7 0,-1 1 13 16,0 2-1-16,-1-1-4 0,2 2 2 0,-2-1 2 0,0 2-7 0,0 1-9 15,-2 0-4-15,1 0-5 0,0 1-3 0,-1 0-3 0,1 1-3 16,-2-1-5-16,2 0-1 0,-2-1-1 0,2 1-5 0,0-1-5 16,1-1-1-16,0 1 0 0,0-2-4 0,1-1-5 0,2 1 1 0,-1-2 7 15,1-1-5-15,0 1-6 0,-1-2 4 0,2-2 8 0,0 1-6 0,0-1-7 16,0-2-5-16,0 1-3 0,0-2-6 0,0-1-9 0,0-1-14 15,0-2-13-15,0 1-13 0,-1-2-17 0,1-2-47 0,-1 3-55 16,1-3-60-16,0 0-64 0,0 0-16 0,-3-3 1 0,-1 0 4 0,1-1 4 16,-1 0 7-16,2 0 5 0,-2-1 16 0,0 0 13 0</inkml:trace>
  <inkml:trace contextRef="#ctx0" brushRef="#br0" timeOffset="46985.1076">14977 4991 0 0,'0'-4'319'0,"-1"1"28"0,1-1-5 0,0 0 3 0,1 2 4 15,1 0-2-15,-1 0-4 0,2 1-7 0,-1 1-4 0,2 0-1 0,2 0 8 16,-1 1-108-16,2 1-141 0,1-1-57 0,1 0-34 0,0 0-1 16,2 2 8-16,2-2-4 0,1 1-8 0,0-1 0 0,2 1 7 15,0-1-7-15,3 0-9 0,0 0-12 0,1-1-13 0,-2 0-19 0,2 0-19 16,-1 0-51-16,0 1-63 0,-2-1-66 0,0 0-63 0,1 0-18 0,-4-1 0 16,2 1-3-16,-2 0-1 0,-1 0 4 0,-2 0 4 0,-1 1 16 15,0 1 17-15,-1-1 16 0,-2 1 277 0</inkml:trace>
  <inkml:trace contextRef="#ctx0" brushRef="#br0" timeOffset="47424.4437">15431 5354 63 0,'0'3'346'15,"0"-1"8"-15,0-2 6 0,1 3-3 0,2-2-4 0,-1 1-2 0,1 1 3 16,0-1-14-16,-1 2-19 0,1-1 9 0,1 2 15 16,-1 1-126-16,-1 0-165 0,0 1-43 0,-1 0-8 0,0 1-11 0,-1 0-8 0,0 2 4 15,0-2 10-15,-1 2-4 0,-2 0-4 0,1 1 4 0,-1 1 7 16,-1 0-2-16,0 0-8 0,-1 1-3 0,-2 1-3 0,-1-1-17 0,0 1-19 15,0 2-39-15,-3-2-39 0,1 2-75 0,-1-1-85 0,-1 0-31 16,1-1-16-16,-1-1-6 0,0-1-4 0,0-1-1 0,0-1 5 16,2-2 6-16,-1 1 8 0,0-3 13 0,1 0 57 0</inkml:trace>
  <inkml:trace contextRef="#ctx0" brushRef="#br0" timeOffset="48798.4184">16280 5039 31 0,'1'-5'216'0,"-1"1"9"0,2 2 12 16,-2 0-1-16,0-1-4 0,0 3 13 0,1-2 13 0,-1-1 6 0,0 3 4 16,0-3-38-16,0 3-53 0,0-3-44 0,0 3-41 0,0-3 1 0,0 3 13 15,0-3 1-15,-1 1-5 0,1 2 3 0,0 0 0 16,0-1-3-16,0 1-6 0,0 0-6 0,0 0-6 0,0 0-8 0,-2-3-2 15,2 3-16-15,0 0-11 0,0 0-4 0,0 0 2 0,0 0-12 0,0 0-13 16,0 0-1-16,0 0 10 0,0 0-11 0,0 0-15 0,0 0 3 16,0 0 7-16,0 0-7 0,0 0-16 0,0 0 5 0,0 0 14 0,-1 3-7 15,1 0-14-15,0 1 6 0,0 0 15 0,0 0-8 0,0 2-13 16,0 2 5-16,0-1 13 0,0 0-6 0,-1 1-11 0,1 2 7 0,-2 1 11 16,2 0-7-16,-1-1-10 0,0 1 5 0,-1 1 14 0,1-1-6 0,0 1-12 15,-1-1 8-15,1 1 13 0,-2-1-6 0,2-1-11 0,-2 1 5 0,1 0 9 16,-1 0-6-16,0 0-9 0,1-1 8 0,-1 1 7 15,0 0-6-15,1 0-11 0,-1 0 5 0,0-1 9 0,1 1-4 0,-1 0-11 16,0 0 6-16,1-2 9 0,-1 1-5 0,0 0-7 0,2-1 5 0,-2 0 7 16,2-1-5-16,-2 0-7 0,2 0 5 0,0-1 8 0,-1 0-5 0,1 0-8 15,0-1 4-15,-1 0 11 0,0-1-6 0,0 1-9 0,1-1 5 16,0 0 8-16,-1-1-5 0,1 0-11 0,0 0 7 0,-1-1 8 16,2 1-3-16,-1-2-9 0,0 1 6 0,1-1 6 0,-2 0-4 0,2-2-8 15,0 3 4-15,0-3 11 0,-1 2-7 0,1-2-8 0,0 0 4 0,-1 1 11 16,1-1-6-16,0 0-9 0,0 0 6 0,0 0 9 0,0 0-4 15,0 0-7-15,0 0 4 0,0 0 10 0,0 0-3 0,0 0-5 0,0 0 7 16,0 0 11-16,0 0-4 0,0 0-9 0,0 0 3 0,0 0 9 16,1-2-4-16,-1-2-11 0,0 0 4 0,0-1 10 0,1 0-8 0,-1-1-12 15,2 0 4-15,-2-1 8 0,1 0-7 0,0-1-14 0,1 1 6 0,-1-1 12 16,2 1-6-16,-2-2-12 0,2 2 7 0,-2-1 10 0,2 0-7 16,-1 0-8-16,1 1 5 0,0 0 13 0,-1-1-8 0,1 2-12 15,0-1 6-15,-1 1 13 0,1-1-5 0,1 1-14 0,0 0 7 0,0 0 14 16,0-1-7-16,0 1-14 0,1-1 7 0,1-1 14 0,0 1-6 0,0 0-12 15,0-1 8-15,2-1 13 0,-1 1-8 0,1-1-11 0,1 0 8 0,-1-1 14 16,2 1-3-16,-1-2-9 0,2 0 12 0,-1 1 18 0,1 0-7 16,0-1-14-16,-1 0 10 0,1 1 20 0,0 0-6 0,-1 0-13 15,1 2 11-15,0-2 19 0,-2 2-10 0,0 0-16 0,1 1 8 0,-2 1 10 16,-2 0-12-16,1 1-20 0,0 1 7 0,-2 0 14 0,0 2-11 0,-1-1-23 16,0 2 9-16,2 0 15 0,-2 1-15 0,0-1-20 0,0 1 8 15,1 0 17-15,-1 1-11 0,1-1-18 0,1 1 9 0,-1 0 19 0,0 0-7 16,1 1-18-16,-1-1 11 0,0 0 17 0,1 0-8 0,-1 0-19 15,0 1 10-15,1-1 17 0,-1 0-10 0,0 0-18 0,1 0 11 0,-1 1 17 16,0-1-10-16,-1 0-19 0,0 0 8 0,2 0 17 0,-2 1-10 0,0-1-17 16,1 1 7-16,-1-1 17 0,0 2-9 0,0-2-15 0,0 1 8 15,0 1 16-15,-1-1-9 0,1 1-18 0,-2-2 10 0,1 1 19 16,0 1-10-16,-1-2-17 0,0 1 7 0,0-1 16 0,0 1-8 0,-2-2-16 16,1 1 8-16,-1-1 15 0,0 0-7 0,1 1-19 0,-1-1 11 0,0 0 15 15,0 0-12-15,0 0-24 0,0 0-4 0,0 0-4 0,0 0-28 0,0 0-39 16,-1-2-27-16,0-1-25 0,-1 1-86 0,0-2-107 0,0-1-41 15,1-1-26-15,0-1-14 0,-1 0-10 0,1 0 8 0,-2-2 13 16,1 1 10-16,-1-2 10 0,0 1 25 0,-2-1 31 0</inkml:trace>
  <inkml:trace contextRef="#ctx0" brushRef="#br0" timeOffset="51167.0876">14860 6028 16 0,'0'0'174'0,"0"0"9"0,0 0 8 16,0 0-16-16,0 0-19 0,0 0 18 0,0 0 27 0,0 0-21 0,0 0-37 15,0 0-19-15,0 0-14 0,0 0-23 0,0 0-29 0,0 0 1 0,0 0 2 16,0 0-10-16,0 0-16 0,0 0 10 0,0 0 22 0,0 0-16 16,0 0-27-16,0 0 9 0,0 0 18 0,0 0-15 0,0 0-28 15,0 0 10-15,0 0 22 0,0 0-13 0,0 0-25 0,0 0 13 0,0 0 19 16,3 0-10-16,-3 0-18 0,0 0 9 0,0 0 20 0,0 0-13 0,0 0-17 15,0 0 7-15,1 1 19 0,-1-1-11 0,0 0-23 0,0 0 9 0,0 0 21 16,1 2-9-16,-1-2-17 0,2 1 8 0,-2-1 18 16,1 2-7-16,-1-1-11 0,0-1 7 0,1 3 19 0,-1-1-8 0,2 2-14 0,-2-2 10 15,0 2 14-15,0-2-7 0,1 2-16 0,-1-1 4 0,0 2 10 16,1-1-8-16,-1-1-14 0,2 2 3 0,-2 1 9 0,1 0-9 0,-1-2-12 16,1 2 4-16,-1 0 11 0,2 0-6 0,-1 0-10 0,0 0 5 0,1 0 11 15,-1 2-3-15,0-2-9 0,1 0 8 0,-2 1 10 0,1-1 0 16,0 2-5-16,-1-1 7 0,0 1 10 0,2-2 0 0,-2 1-2 15,0 1 2-15,0 1 6 0,0-3-3 0,0 3-6 0,0-2 3 0,0 1 3 16,0 1-3-16,0 0-3 0,0-2-4 0,0 2-1 0,-2-1-2 0,2 1-4 16,-1 0-4-16,0 1-3 0,-1-1 0 0,1 2 2 0,0 1-2 15,-1-2-3-15,0 2 1 0,0-1 2 0,0 1-3 0,0 0-6 16,0 1 2-16,-1-1 2 0,2 2-2 0,-2-2-5 0,0 1 1 0,2 1 4 16,-2-1-5-16,2 1-3 0,-2-2 0 0,2 1 6 0,0 1-2 0,-1-2-4 15,2 0 5-15,-1 0 2 0,1 0 1 0,-1-3-4 0,1 3 4 0,0-3 2 16,0 0 1-16,0 0-4 0,0 0 5 0,-2-2 3 15,2 2 0-15,0-1-1 0,0 2-1 0,-1-2 2 0,1 2-3 0,-1-1-1 16,-1 2 1-16,1-2 0 0,0 1 0 0,-1 2-5 0,1-1 2 0,0 1 3 16,-2 0-4-16,0 1-1 0,1 1 1 0,-1-1 1 0,0 1 0 0,1 1-2 15,-1 0 1-15,0-2-1 0,1 4 1 0,-1-2-4 0,0 0 2 16,1 1 2-16,-1-1-1 0,0 0-4 0,1 0 2 0,-1 0 4 16,2-1-3-16,-2-1-3 0,2 1 1 0,-1-1 2 0,1-2-1 0,0-1-2 15,-1 1 1-15,1-1 4 0,0-2-1 0,-1 1-4 0,1 0 2 0,0-2 2 16,-1 2 1-16,1-1-5 0,-2-1 3 0,2 2 6 0,-2-1-2 15,1 1-4-15,-1 0 3 0,-1 0 5 0,1 0-4 0,-1 1-4 0,0-1 2 16,2 2 7-16,-2-2-3 0,1 0-5 0,-1 1 2 0,1-1 3 16,1 2-3-16,-1-1-6 0,0-1 3 0,1 2 8 0,-1-1-4 0,0-1-4 15,2 2 6-15,-2-1 5 0,2 1-2 0,0-2-8 0,-1 1 7 0,1-2 4 16,0 1-2-16,-1 0-7 0,1-3 3 0,1 1 8 0,-1-1-7 16,1 0-8-16,-2-1 2 0,2-1 8 0,0-1-3 0,0 2-9 15,-1-4 2-15,1 2 7 0,0-3-11 0,0 2-11 0,0-2-13 0,0 0-10 16,-1 1-27-16,1-1-34 0,-3 2-67 0,3-2-79 0,0 0-48 0,-5-2-40 15,-1 1-8-15,1-4 1 0,0 2-2 0,-1-1-4 0,0-2 8 0,-1 0 8 16,0 0 13-16,-1 0 16 0</inkml:trace>
  <inkml:trace contextRef="#ctx0" brushRef="#br0" timeOffset="51934.8843">14503 6932 0 0,'1'-7'84'0,"0"-1"147"0,1 1-6 16,-1 1 18-16,-1 0 19 0,1 0 7 0,-1 0-1 0,2 1 10 0,-2 1 11 16,0 1-14-16,1-2-25 0,0 2-53 0,1 0-65 0,-2 2-24 15,1-2-12-15,-1 0 1 0,0 3 8 0,1-2-10 0,-1-1-16 0,0 3-4 16,2-1-1-16,-2-2-8 0,0 3-9 0,1-2-9 0,-1 2-12 16,0 0-6-16,1-1-3 0,-1 1-6 0,0 0-5 0,3 0-1 0,-3 0 2 15,3 0-8-15,-1 0-8 0,1 0 2 0,0 1 5 0,-1 2-5 0,1-1-5 16,1 2 4-16,-1-1 7 0,1 2-3 0,0-1-8 0,1 2 5 0,-1 2 9 15,1-2-3-15,1 3-6 0,-1 0 3 0,0 1 8 16,2 1-5-16,-2-1-8 0,2 2 5 0,-2 0 6 0,2 0-3 0,-2 0-9 16,1 0 3-16,0 0 9 0,0-1-6 0,-1 1-10 0,2-2 2 0,-2 1 10 15,0-2-7-15,1 1-7 0,-1-2 5 0,0 2 7 0,1-2-5 0,-1 2-7 16,-1-1 5-16,1 2 10 0,-1-2-3 0,0 0-12 0,-1 3 7 16,0-2 11-16,-1 2-3 0,1 0-12 0,0 0 5 0,-2 0 10 0,0 0-5 15,-1 2-8-15,2-2 2 0,-2 0 11 0,1 0-6 0,-1 0-12 16,0 0 6-16,1 0 12 0,-1-2-6 0,2 1-12 0,-2-1 5 0,1 1 13 15,-1-4-6-15,1 2-12 0,1-1 4 0,-1-2 13 0,0 0-7 16,1-2-10-16,0 1 5 0,1-2 10 0,0 0-8 0,-1 0-11 0,2-3 4 16,-1 1 13-16,1-1-7 0,0 2-12 0,0-2 8 0,0-2 13 15,0 1-8-15,0 1-13 0,0-2 8 0,0 1 13 0,0-2-8 0,-1 1-10 16,1-1 6-16,-2 0 12 0,1 0-7 0,0 2-11 0,-1-2 7 0,0 0 14 16,0 0-7-16,0 0-16 0,-1 1 8 0,0-2 15 0,1 2-9 15,-1-2-12-15,0 2 6 0,-1-2 12 0,2 1-3 0,-1 0-13 16,0-3 5-16,1 1 11 0,0 1-7 0,1-2-11 0,0 0 6 0,-1-2 12 15,2 1-5-15,0-2-13 0,0 0 11 0,2 1 11 0,-2-1-4 0,1 0-10 16,0 0 5-16,1 0 14 0,-1-1-1 0,-1 1-8 0,1 0 12 0,1 0 16 16,-2 0-2-16,1 1-11 0,-1-1 9 0,0 2 12 15,-1 1-8-15,1-2-10 0,-2 2 8 0,2 2 14 0,-1-2-8 0,0 0-14 16,1 1 4-16,-2 1 11 0,2 1-15 0,-1-3-19 0,0 3 4 0,1 0 15 16,-2-2-9-16,1 4-20 0,0-4 8 0,-1 4 14 0,1-2-11 0,1 0-21 15,-1 1 9-15,-1-1 15 0,1 2-11 0,0-1-17 0,-1-1 5 16,1 2 14-16,-2 1-18 0,-1 0-25 0,2-2-5 0,-2 2 4 15,0 0-25-15,0 0-36 0,0 0-39 0,0 0-45 0,0 0-85 0,0 0-104 16,0 0-21-16,-4-3 0 0,4 3-2 0,-4-1-5 0,0-2 13 0,4 3 15 16,-6-2 9-16,1 1 6 0,1-1 21 0,4 2 105 0</inkml:trace>
  <inkml:trace contextRef="#ctx0" brushRef="#br0" timeOffset="57206.8161">12169 8070 147 0,'0'0'250'0,"-1"-2"-2"0,1 2-10 0,-1 0 7 15,1 0 10-15,0 0-23 0,0 0-34 0,-3 0 17 0,3 0 32 16,0 0-53-16,-3 1-80 0,3-1-35 0,0 0-22 0,-1 2-22 0,1-2-22 15,0 1 11-15,0-1 21 0,0 3-1 0,0-3-8 0,0 3 12 0,0 0 18 16,1 0-6-16,-1 1-12 0,2 0 7 0,-1 0 11 0,0 1-4 16,1 1-11-16,-1 1 1 0,2 1 10 0,-1 0-5 0,1 0-6 15,0 2-5-15,-1 1-5 0,1 1-4 0,0 0-4 0,-1 1-3 0,1 1-1 16,0 1-1-16,-2-1 2 0,0 2-4 0,1 1-5 0,-1-1-3 0,-1 1-2 16,0 1-7-16,0 1-7 0,-1 1-1 0,-1 1 8 0,1 1-3 15,0 1-6-15,-1-1 2 0,0 2 5 0,-1 0-2 0,0 0-8 0,1 2 1 16,-1-2 5-16,0-2-3 0,1 2-4 0,-1-1 2 0,0 0 5 15,1 0-3-15,-1-2-6 0,0 2 5 0,2-1 2 0,0 1-1 0,-1-2-3 16,1 2 6-16,-2 0 8 0,2 0-2 0,0-2-2 0,-2 2 10 16,2 0 11-16,-2-2-1 0,0 1-4 0,1 0 4 0,-1-1 10 0,0 0-5 15,2-1-8-15,-2 0 3 0,1 1 4 0,-1-2-4 0,0 0-12 16,2 0 3-16,-2-1 6 0,2-1-10 0,0 0-16 0,1-1 2 0,-2-2 9 16,2 0-7-16,0 0-11 0,0-2 4 0,2 0 13 0,-1 0-7 0,0-3-8 15,1 2 5-15,0-1 11 0,1-1-7 0,0 0-11 0,-1 0 7 0,1 0 13 16,0 0-7-16,-2 0-11 0,2 0 7 0,-2 0 10 15,2 0-7-15,-2 0-12 0,0 0 6 0,1 0 12 0,-1 0-7 0,0 0-10 16,-1 0 7-16,2 0 10 0,-2 0-9 0,1 0-12 0,-1-1 6 0,0 2 12 16,0-2-5-16,0 2-13 0,0-3 8 0,0 2 13 0,-1 0-9 0,1 0-12 15,-2 0 7-15,1 0 13 0,0 0-7 0,-1 2-10 0,1-1 9 16,0 2 14-16,-2-1-5 0,2 1-14 0,-2 0 8 0,0 1 14 0,-1 1-8 16,0 1-11-16,0 0 8 0,0 1 14 0,-1 2-7 0,-2 0-13 15,1 2 6-15,-1-1 14 0,0 4-10 0,1-1-13 0,-1 2 8 0,-1 0 11 16,0 2-7-16,0 1-15 0,0 0 6 0,0 0 12 0,0 0-6 0,0 1-15 15,0-1 8-15,1 0 13 0,-1-1-9 0,2-1-15 0,-2-1 9 16,1-1 13-16,0-1-4 0,2-2-12 0,0-1 9 0,-1-1 18 0,1-1-4 16,1-1-10-16,1-2 13 0,1-1 20 0,-1 1-7 0,2-4-15 15,1 1 11-15,0-2 16 0,0 0-6 0,0-3-14 0,1 0 7 0,0 0 13 16,2 0-11-16,-2-2-14 0,2-1 7 0,0 2 10 0,-1-2-13 0,1 0-22 16,0 1 10-16,-1-1 18 0,2 2-12 0,-1-2-20 0,1 0 8 15,-1 1 17-15,1-1-11 0,-2 2-18 0,2-2 7 0,-1 0 17 16,0 3-10-16,-1-3-19 0,1 0 10 0,0 3 17 0,-2-3-11 0,2 1-19 15,-2 1 11-15,0 1 17 0,1-3-8 0,-2 1-20 0,0 1 10 0,0-1 17 16,0 1-8-16,0-1-19 0,-2 1 11 0,1-1 18 0,0 1-9 16,-1-1-18-16,1 1 8 0,-2 1 19 0,1 0-11 0,-1 0-16 15,0 0 11-15,1 0 16 0,-1 0-11 0,0 1-16 0,-1 1 8 0,2-1 16 16,-1 1-8-16,0-2-17 0,1 0 7 0,-1 1 18 0,0-1-9 0,1 2-15 16,0-2 6-16,1 0 16 0,0-2-7 0,1 1-15 0,0 1 8 15,0-2 16-15,0-1-9 0,1 2-15 0,0-4 10 0,1 2 14 0,-1-1-6 16,0 1-18-16,2 0 9 0,-2-2 15 0,2 2-6 0,0-1-16 15,-1-2 8-15,1 1 16 0,0 1-8 0,-1-1-15 0,1 1 7 0,1-2 19 16,0 1-8-16,0-1-18 0,0 2 10 0,0-2 19 0,1 0-11 0,1 0-15 16,0 0 7-16,1 0 16 0,0-2-8 0,1 2-17 0,0-1 10 0,0 1 14 15,1 0-7-15,2-2-18 0,-1 1 8 0,1 1 16 0,1-2-9 16,0 1-17-16,1 1 10 0,1-2 14 0,-1 1-7 0,2-1-18 16,1 1 9-16,-2-1 15 0,2-1-7 0,0 2-17 0,2-1 7 0,-2-1 17 15,1 2-10-15,2-1-14 0,-1-1 6 0,1 2 15 0,1-2-8 0,0 0-16 16,3 1 9-16,-1-1 18 0,2 0-9 0,2-1-15 0,0 1 11 15,2 0 16-15,2-3-9 0,0 1-17 0,2-1 11 0,2 0 18 16,0 0-10-16,2 0-17 0,2 0 9 0,0-1 18 0,2 1-9 0,2 0-21 16,0-2 10-16,1 1 17 0,1-1-9 0,1 1-19 0,-1 1 8 0,2-2 20 15,-2 2-9-15,1 0-19 0,-1 0 8 0,0 0 19 0,0 0-11 16,0 0-18-16,1 2 10 0,1-2 19 0,-1 1-10 0,0 2-19 16,3-1 9-16,0 1 18 0,0 0-9 0,0-2-18 0,2 4 11 0,-1-2 16 15,-1 0-6-15,1 1-12 0,-1-1 12 0,0 2 19 0,0 1-7 0,0-2-15 16,0 1 11-16,2-1 17 0,0 1-7 0,1-1-15 0,0 1 9 0,1-2 18 15,1 3-9-15,2-3-15 0,-2 1 8 0,2 1 10 0,-2 1-11 16,0-2-17-16,1 1 7 0,-2-1 12 0,-2 1-8 0,0 1-16 16,-1-2 8-16,-1 2 13 0,0-1-9 0,-1 1-14 0,1-2 8 0,-2 2 14 15,2-1-8-15,0 1-11 0,0 0 8 0,2-2 12 0,-2 1-6 0,1-1-13 16,-1 1 7-16,0 1 13 0,0 0-5 0,0-2-14 0,0 2 6 0,0-1 13 16,0 1-7-16,1 0-12 0,1 0 6 0,0 0 11 15,1-2-10-15,1 1-13 0,-1 1 8 0,1-3 10 0,-2 0-5 0,1 0-13 16,0 0 8-16,-3-3 11 0,0 3-7 0,-3-2-15 0,-1 1 8 0,-1-2 14 15,-2 1-5-15,-1 1-13 0,-1 1 8 0,-2-3 14 0,-1 3-8 0,-1 0-15 16,-2-2 6-16,-1 2 10 0,0-1-5 0,-1 1-13 0,-1 0 4 16,1-2 8-16,0 4-10 0,-2-1-16 0,2 1 7 0,-2-1 13 15,0 2-4-15,1-1-10 0,-2 1 7 0,-2 0 18 0,1 0-5 0,-2 0-8 16,-1-2 10-16,0 1 13 0,0-1 2 0,-1 1-1 0,1 1 8 0,-1-2 16 16,-1 1-2-16,1-1-5 0,1 1 4 0,-1 1 8 0,1-2-5 15,-2 2-10-15,1-1 2 0,0 1 2 0,-1 0-4 0,1 0-11 0,0 0-1 16,-1 0 4-16,0 1-7 0,-1-1-7 0,-1 0-3 0,1 0-3 15,-1 0-3-15,-1 0-1 0,1 0-4 0,-1 0 2 0,1 0 2 0,-2 0 1 16,2 0 3-16,0 0 0 0,0 0 6 0,0 0 4 0,0-1 4 0,2-1 2 16,-2 1 8-16,0-1 5 0,0-1-1 0,0 2-1 0,1-4 6 15,-1 2 8-15,1-1-4 0,1-1-5 0,-1 2-1 0,2-1 4 16,-2-1-8-16,2 2-11 0,-1-1 1 0,1 1 2 0,0 0-5 0,-1-2-10 16,1 2 2-16,-2-1 3 0,2 2-6 0,-2-2-10 0,-1 2 1 0,2-2 7 15,-2 2-2-15,-2-1-7 0,1 0 4 0,0 0 7 0,-2 0-8 0,-1 0-7 16,1 0 5-16,-1 0 5 0,-1 0-4 0,1 0-6 0,-1 0 5 15,-1-1 7-15,0 1-5 0,-1 0-5 0,0 0 2 0,-1 0 8 16,-1-2-4-16,1 4-8 0,-1-2 6 0,-2 0 6 0,0 1-5 0,1-1-7 16,-2 2 5-16,0 1 4 0,0-2-3 0,-2 1-6 0,1-1 4 0,-2 2 8 15,2 0-4-15,-2 0-8 0,1 0 3 0,-1 0 7 0,0 2-4 0,-1-2-6 16,0 1 5-16,0-1 7 0,0 2-5 0,0-2-2 16,-1 0 2-16,0 0 7 0,-3 0-2 0,2 0-3 0,-2 0 9 0,3 0 13 15,-3 0 5-15,3 0 0 0,-3 0 9 0,0 0 8 0,2-2-2 0,-2 2-5 16,2-1 4-16,-1-2 7 0,-1 1-3 0,1-1-9 0,-1 2 1 0,2-4 2 15,-1 2-7-15,0-1-14 0,-1-1-3 0,2 1-2 0,-1-1-7 16,0-1-10-16,1 2 2 0,0-2 5 0,0-2-3 0,0 1-9 16,1-1 3-16,1 1 6 0,0-2-1 0,1 0-4 0,1-3 2 0,-1 0 5 15,2 0-4-15,-2-3-7 0,2 1 5 0,-1-1 5 0,1 0-2 0,0 0-8 16,-1-1 4-16,1-1 8 0,0 1-4 0,-1-1-8 0,0 1 3 0,0-2 4 16,1 1-1-16,0 1-6 0,-1-1 3 0,1-1 6 0,0 2-3 15,-1-2-6-15,2-2 5 0,0 1 5 0,0-1-4 0,0 1-6 16,2-4 2-16,-1 2 5 0,0-1-5 0,1-1-10 0,-1-1 2 0,0 2 3 15,1-4-6-15,-2 2-10 0,0-1 2 0,0-2 5 0,-2 2-4 0,1-1-7 16,-2 0 4-16,-1 0 7 0,0 1-3 0,-1-2-6 0,0 2 7 16,-2 1 11-16,0 0-1 0,1 1-7 0,-2 1 8 0,0 0 11 15,0 2-4-15,0-1-4 0,0 2 5 0,0 1 7 0,1 0-5 0,-1 0-5 16,1 1 4-16,-1 0 6 0,0 1-5 0,0-1-7 0,0-1 5 0,2 1 8 16,-2 0-4-16,1-1-4 0,0 1 1 0,1-1 6 0,-1 2-3 15,0-2-8-15,1 1 4 0,-1-1 7 0,0 1-5 0,-1-1-5 0,2 1 4 16,-2-1 7-16,0 1-5 0,0-1-7 0,1 2 4 0,-1-2 5 15,0 1-2-15,0-1-8 0,0 1 4 0,1-1 8 0,-1 1-4 0,2-1-5 16,-2 0 3-16,1 1 6 0,-1-1-5 0,1 2-7 0,1-2 5 0,-1 1 7 16,0-1-5-16,1 1-7 0,-1 0 6 0,2 0 6 0,-1 1-3 15,0 0-7-15,0-1 2 0,1 0 8 0,1 2-4 0,-1-2-7 0,-1 0 4 16,2 0 7-16,-1 1-6 0,0 0-6 0,1-1 4 0,-2 0 7 16,1 1-4-16,0-1-4 0,1 0 5 0,-2 0 5 0,1 0-2 0,0 1-8 15,-1-1 3-15,1-1 7 0,0 1-4 0,-1-1-4 0,1 1 2 0,0-1 7 16,-1 1-4-16,0 1-7 0,-1-1 2 0,0 1 4 0,1-1-3 15,-1 2-9-15,0-1 6 0,-1 2 6 0,2-2-3 0,-2 2-6 16,1 1 4-16,-1-2 7 0,0 2-7 0,0 0-5 0,0 0 4 0,0-1 7 16,0 1-2-16,0 0-8 0,0 0 4 0,0 1 5 0,0-1-4 0,-1-1-5 15,1 1 1-15,-2 0 8 0,1 0-3 0,0 0-7 0,-1 1 5 0,1-2 8 16,0 2-4-16,-1-1-10 0,1 1 5 0,1 0 8 0,-1 0-5 16,-1 0-6-16,1 0 3 0,1 1 7 0,-1 1-2 0,-1-2-8 15,1 1 4-15,0 2 7 0,1-1-4 0,-2 2-7 0,1-1 5 0,0 2 7 16,-1-2-3-16,1 1-8 0,-2 1 7 0,2 1 7 0,-2 0-3 0,2 0-5 15,0 0 4-15,-2 1 4 0,2 2 0 0,-1-1-8 0,1 2 7 16,0-1 4-16,-1 2-3 0,1-1-8 0,0-1 5 0,-1 2 6 0,2 1-3 16,-1 0-9-16,1 0 3 0,-1-3 5 0,1 3-5 0,0 0-6 15,0 0 1-15,0 0 8 0,0 0-6 0,0 0-6 0,0 0 2 0,0 0 7 16,0 0-5-16,0 0-4 0,0 0 3 0,0 0 6 0,0 0-3 16,0 0-7-16,0 0 2 0,0 0 7 0,0 0-4 0,0 0-4 0,0 0 3 15,0 0 5-15,0 0-7 0,0 0-7 0,0 0 0 0,0 0 2 16,0 0-10-16,0 0-10 0,0 0-1 0,0 0 1 0,0 0-6 0,0 0-6 15,0 0-2-15,0 0 4 0,0 0-5 0,0 0-5 0,0 0 4 0,0 0 8 16,0 0 1-16,0 0-1 0,0 0 8 0,-3 1 11 0,3-1 2 0,0 0 1 16,-3 0 4-16,-1 0 6 0,2 2 0 0,-2-2 0 15,-2 0 3-15,1 0 6 0,-2 1-2 0,-1-1-4 0,0 2 2 0,-2-2 4 16,-1 1-5-16,-1-1-4 0,0 2 3 0,-1-2 3 0,-2 0-3 0,0 1-6 16,1 1 2-16,-2-1 2 0,1 1-4 0,-1-2-7 0,-1 1-1 0,1 1 2 15,-2-1-1-15,0 1-4 0,0 1-2 0,-2 0 2 0,2-2-4 16,-2 2-4-16,-2 0 1 0,2 2 1 0,-1-2 1 0,0 0-2 15,-1 1 0-15,1-2 1 0,0 2 4 0,-1-2 2 0,1 1-1 0,1 0 0 16,-1-2 5-16,1 2 4 0,0-1 1 0,0-1-1 0,0 1 3 0,0-2 3 16,0 1 0-16,0-1 0 0,0 0 3 0,0 0 5 0,0 0-1 15,0-1-2-15,0 1 2 0,-2-2 4 0,1 1-4 0,1 1-4 0,-1-2 2 16,-1 1 5-16,1-1-4 0,0 1-4 0,-1 1 2 0,1 0 5 16,1-2-3-16,0 2-6 0,1-1 3 0,-1 1 3 0,2-2-1 0,-1 2-5 15,-1 0 3-15,1 0 4 0,-1 2-2 0,0-2-2 0,0 1 1 0,-1 1 4 16,0-2-2-16,-1 3-6 0,0-2 4 0,-1 1 4 0,0-1-1 15,1 2-4-15,0-1 3 0,0-1 5 0,0 1-4 0,0-1-5 16,0 1 2-16,0-2 4 0,0 1-4 0,0 1-4 0,-1-1 0 0,0 1 8 16,2-1-4-16,-2 1-4 0,2-1 0 0,0-1 5 0,-1 2-5 0,4-2-5 15,-1 0 4-15,0 0 5 0,2 0-2 0,1 0-5 0,0 0 3 16,0 1 4-16,0-1-10 0,0 2-10 0,-1-1-1 0,-1 1 7 0,0-1-8 0,-1 2-9 16,-2-1 6-16,-1 1 7 0,0 0-5 0,-2-2-7 15,0 2 5-15,0-1 8 0,-2 1-1 0,0 0-7 0,0-2 11 0,0 1 14 16,0-1-4-16,0 1-6 0,-2-2 6 0,1 1 15 0,-1 1-7 0,-1-1-10 15,1 1 7-15,-2-2 7 0,2 1-5 0,-1 2-8 0,1-1 5 16,1-2 13-16,-1 1-7 0,3-1-11 0,-2 2 5 0,3-2 14 16,-1 1-6-16,1 1-13 0,-1-2 5 0,1 1 13 0,-2 1-8 0,1-1-12 15,0 1 4-15,-2 1 11 0,0 0-7 0,-1-2-16 0,-1 2 7 0,0-1 13 16,-1 1-8-16,0 0-13 0,-1-2 6 0,0 2 14 0,-1-1-8 0,2 1-11 16,-1-2 7-16,0 1 14 0,1-1-5 0,-1 1-17 0,2 1 9 15,-2-3 16-15,2 1-5 0,-1 1-14 0,2-1 9 0,-1 1 12 16,1-2-6-16,1 1-14 0,-1 1 8 0,2-1 12 0,-1 1-7 0,0-2-14 15,1 1 6-15,0 1 15 0,0-1-6 0,-1 1-14 0,2-2 5 0,-2 1 14 16,2 1-7-16,-1-2-13 0,1 1 9 0,0-1 14 0,1 2-7 16,-2-2-14-16,2 0 5 0,2 0 14 0,-2 0-7 0,1 0-14 15,2 0 7-15,-2 0 14 0,2 0-7 0,-1 0-14 0,2 0 6 0,-1 0 13 16,1 0-8-16,0 0-11 0,0-2 6 0,1 2 13 0,-1-1-5 0,2 1-14 16,-1-2 9-16,0 2 13 0,1-1-7 0,-1 1-12 0,0 0 8 0,1 0 13 15,0 0-6-15,0 0-15 0,-1 0 6 0,2 0 13 16,-2 0-5-16,2 0-14 0,-1 0 7 0,0 0 14 0,0 0-7 0,1 0-17 15,0 0 10-15,-1 1 13 0,1-1-10 0,0 0-13 0,-1 0 9 0,1 0 15 16,0 0-7-16,-1 2-14 0,2-2 6 0,-1 0 13 0,1 0-7 0,-1-2-13 16,1 2 7-16,1-1 13 0,-1 1-7 0,1 0-12 0,1-2 6 15,-1 1 15-15,0-1-10 0,1 2-14 0,-1-1 6 0,0 1 15 16,-1 0-8-16,2 0-13 0,-1 0 8 0,-1 0 14 0,1 0-8 0,1 0-14 16,-1 0 6-16,-1 1 12 0,1 1-6 0,-1-1-12 0,0-1 6 0,0 2 16 15,0-2-8-15,-1 1-13 0,1 1 7 0,-1-1 14 0,1 1-8 0,-2-1-14 16,2 1 6-16,0 1 15 0,0-3-6 0,2 1-14 15,-2 1 7-15,1-1 14 0,-1 1-8 0,1-2-13 0,-1 1 7 0,2 1 13 16,-2-1-8-16,0 1-13 0,-2-1 6 0,2 1 15 0,-1 1-7 0,0-3-16 16,-1 3 7-16,1-2 13 0,-2 1-8 0,1-1-13 0,-1 2 8 0,-1-1 14 15,0-1-8-15,0 1-16 0,-1-1 8 0,1 1 15 0,-2 0-9 16,2 0-15-16,-1 0 8 0,1 0 16 0,1-1-9 0,-1 0-15 0,2 2 7 16,0-2 16-16,1 1-10 0,0 0-14 0,-1-1 10 0,2 0 13 15,0 0-8-15,0 0-16 0,0 1 8 0,0 0 14 0,-1-1-7 0,1 0-11 16,0 1 8-16,-1 0 19 0,1-1-10 0,-2 0-14 0,0 1 8 0,0 0 17 15,0-1-7-15,-1 2-17 0,0-2 10 0,1 1 16 0,-1 1-8 16,0-1-14-16,1 0 7 0,-1 1 14 0,0-1-10 0,1 1-18 16,-1-1 9-16,0 0 18 0,1 1-10 0,0-1-19 0,1 1 11 0,0-1 17 15,-1 0-10-15,1 0-16 0,1 0 9 0,0-1 18 0,0 0-10 0,1 1-17 16,1-1 10-16,-1-1 19 0,2 1-10 0,-1-1-16 0,1 1 6 0,1-1 18 16,0 1-7-16,1-1-17 0,1 0 6 0,-1 2 15 15,0-2-8-15,2 0-14 0,0 0 7 0,-1 1 18 0,1-1-11 0,0 1-14 16,-1-1 7-16,1 1 18 0,1-1-11 0,-1 1-17 0,-1 1 10 0,1-1 15 15,1 0-8-15,-1 0-14 0,-1 0 7 0,1 1 15 0,0 0-11 0,-1 0-14 16,1 1 8-16,1-1 17 0,-1 1-10 0,1-1-17 0,0 0 10 16,1 1 17-16,0-2-7 0,1 1-19 0,0 0 11 0,2-1 17 15,0-1-7-15,0 1-16 0,2-1 11 0,-1 0 14 0,3 0-7 0,0 0-15 16,0 0 11-16,0 0 16 0,0 0-9 0,-3-1-17 0,3 1 11 0,0 0 20 16,0 0-10-16,0 0-14 0,0 0 7 0,0 0 13 0,0 0-7 0,-1-1-18 15,1 1 9-15,-3-2 17 0,3 2-11 0,-1-1-18 0,-2 1 7 16,1-1 17-16,-1 1-10 0,0 0-19 0,-1 0 8 0,0 0 15 15,-1 0-10-15,0 0-16 0,-1 1 11 0,0 0 15 0,-1 1-9 0,-1-1-16 16,0 0 10-16,0 0 15 0,0 0-9 0,0 2-17 0,0-1 11 0,0-1 15 16,-1 2-9-16,1-1-16 0,-2 1 7 0,2-2 16 0,-1 1-8 15,0 1-19-15,-1-2 10 0,1 1 14 0,0 1-10 0,-1-1-18 16,1 0 9-16,0 1 17 0,-1-1-8 0,0 1-17 0,0-1 11 0,1 0 18 16,1 1-10-16,0-2-16 0,0 1 11 0,1 0 18 0,1-1-7 0,0 0-16 15,1 0 11-15,1 0 17 0,0-1-8 0,1 2-15 0,3-2 7 0,-2 0 19 16,2 0-11-16,0 0-15 0,0 0 10 0,0 0 17 0,0 0-9 15,0 0-16-15,0 0 8 0,0 0 17 0,0 0-9 0,0 0-15 16,0 0 9-16,0 0 15 0,0 0-9 0,0 0-16 0,0 0 8 0,0 0 16 16,0 0-8-16,0 0-18 0,0 0 7 0,-2-2 17 0,2 2-9 0,-1-1-18 15,1 1 9-15,0 0 15 0,-3 0-7 0,3 0-17 0,0 0 7 16,0 0 17-16,0 0-7 0,-2 0-17 0,2 0 7 0,0 0 17 16,0 0-9-16,0 0-16 0,0 0 7 0,0 0 18 0,-3 0-11 0,3 0-13 15,0 0 6-15,0 0 18 0,0 0-10 0,0 0-14 0,0 0 9 0,0 0 15 16,0 0-11-16,0 0-13 0,0 0 8 0,0 0 17 0,0 0-7 0,0 0-18 15,0 0 11-15,0 0 16 0,0 0-9 0,0 0-18 0,0 0 10 16,0 0 14-16,0 0-6 0,-1-1-18 0,1 1 9 0,0 0 15 16,0 0-6-16,0 0-18 0,0 0 8 0,0 0 16 0,0 0-9 0,0 0-15 15,0 0 9-15,0 0 15 0,0 0-11 0,0 0-14 0,0 0 8 0,0 0 17 16,0 0-7-16,0 0-17 0,0 0 6 0,0 0 18 0,0 0-9 0,0 0-15 16,0 0 7-16,0 0 17 0,0 0-7 0,0 0-17 0,0 0 9 15,0 0 15-15,0 0-6 0,0 0-18 0,0 0 7 0,0 0 17 16,0 0-7-16,0 0-17 0,0 0 7 0,0 0 17 0,0 0-10 0,0 0-19 15,0 0 10-15,0 0 13 0,0 0-9 0,0 0-17 0,0 0 7 0,0 0 14 16,0 0-7-16,0 0-16 0,0 2 7 0,-2 1 18 0,2 0-11 16,0 0-17-16,0 0 10 0,0 0 18 0,0 0-9 0,0 0-14 15,0 0 11-15,0 1 15 0,0-2-7 0,2 2-16 0,-2-2 8 0,1 2 18 16,0-2-7-16,-1 2-19 0,2-2 10 0,-1 2 19 0,-1-2-9 0,1 1-17 16,-1-1 10-16,2 1 16 0,-2-1-11 0,1 0-13 0,-1 1 8 0,1-1 17 15,-1 1-8-15,0 0-17 0,0 0 7 0,0 0 19 0,0 0-10 16,0 0-17-16,0 1 8 0,0-1 17 0,0 1-9 0,0 0-15 15,-1 0 8-15,1 1 16 0,0 0-9 0,-1 0-17 0,1 1 8 0,-2-1 18 16,2 1-10-16,-1 0-16 0,1 0 8 0,-1 0 18 0,1 1-10 0,-2-1-17 16,1 1 9-16,0-1 15 0,-1 1-8 0,1-1-17 0,0 1 10 0,-1-1 18 15,1 0-11-15,0 2-14 0,-1-2 7 0,0 1 18 0,0-1-11 16,0 1-14-16,-1 0 8 0,0-1 19 0,1 1-11 0,0 1-20 16,0-1 14-16,-1 0 20 0,0-1-10 0,1 1-17 0,0 0 8 0,0 1 19 15,0-2-8-15,0 1-18 0,0-1 9 0,1 0 16 0,0 0-10 0,-1-1-18 16,1 1 11-16,1-2 20 0,-1 1-11 0,1 0-22 0,0 0 8 15,-2 0 20-15,2-2-16 0,0 1-20 0,0-1 2 0,0 1 13 16,0 0-17-16,0-4-24 0,2 2 0 0,-2-2 7 0,0 2-23 0,0-2-31 16,0 0-31-16,0 0-28 0,0 0-100 0,0 0-116 0,0 0-28 0,0 0-2 15,0 0-5-15,1-6-5 0,-1 0 13 0,0-1 14 0,-1-1 8 16,-1-2 2-16,1 1 17 0,-2-1 22 0</inkml:trace>
  <inkml:trace contextRef="#ctx0" brushRef="#br0" timeOffset="62895.035">13255 8683 0 0,'2'-5'108'15,"0"2"43"-15,-1-1 11 0,2 1 17 0,-2-1 17 0,2 0 16 0,-2 1 11 16,2 0-26-16,-1 0-41 0,0 0-6 0,0 0 3 0,0 0 4 0,0 1 5 16,0 0 2-16,0-1-1 0,0 1-7 0,-1-1-9 0,0 1-13 0,1 0-16 15,-1-1-10-15,0 1-13 0,1-1-5 0,-1 2-2 0,0-1-16 16,1-1-21-16,-1 1-9 0,0 1-3 0,1-2-1 0,-1 2 1 0,0-1-2 16,1 1 2-16,-1-2 2 0,-1 3 4 0,0 0-5 0,0-1-1 15,0 1 2-15,0 0 4 0,0 0-5 0,0 0-7 0,0 0 0 0,0 0 5 16,0 0-11-16,0 0-11 0,0 0-1 0,0 0 2 0,0 0-10 0,0 0-11 15,0 0 1-15,0 0 6 0,0 0-8 0,0 0-10 0,0 0 6 16,0 0 8-16,-1 0-5 0,1 0-8 0,-3 2 2 0,2 0 9 16,-1 0-4-16,1 0-10 0,0 2 8 0,-2 0 11 0,2-1-5 0,-2 2-6 15,0 0 3-15,1 1 10 0,-2-1-4 0,1 1-6 0,-1 1 3 0,0-1 8 16,-1 1-5-16,-1 1-8 0,1 1 7 0,0 0 10 0,-2 1-8 16,0 0-7-16,1 0 3 0,-1 1 9 0,0 0-4 0,1 1-10 15,-1 0 5-15,0 0 6 0,1 1-4 0,0-1-8 0,0 1 7 0,0-1 11 16,1 0-4-16,0-1-13 0,-1 1 8 0,2-1 11 0,-1 1-5 0,1-2-12 15,-1 0 7-15,-1 1 13 0,1 1-2 0,-2-1-9 0,1 1 6 0,-2 0 10 16,-2 0-5-16,1 2-13 0,-2 1 8 0,1-1 11 0,-4 3-5 16,1 0-11-16,0 1 7 0,-3 0 11 0,0 1-5 0,0 1-19 15,0 2 8-15,-2 0 11 0,1-1-10 0,1 1-13 0,-1 1 8 0,1-2 10 16,1 2-6-16,2-1-15 0,-1-2 4 0,2 0 11 0,2-2-7 0,-1 0-14 16,2-1 7-16,1-1 14 0,1-2-6 0,0-1-10 0,1-1 5 15,0-1 14-15,2-2-7 0,2-2-11 0,-1-2 7 0,0-1 14 0,2-1-3 16,1-1-7-16,0-2 10 0,0 0 15 0,0 0-5 0,0 0-11 15,0 0 5-15,0 0 11 0,0 0-6 0,0-2-13 0,0-1 5 0,1 1 14 16,-1 0-9-16,0-1-13 0,0 0 4 0,0 0 10 0,0 0-10 0,0 0-18 16,0 1 8-16,0-1 10 0,0 3-6 0,0-2-14 0,0 0 5 15,0 2 15-15,0-3-13 0,0 3-19 0,0 0-1 0,0 0 5 16,0 0-17-16,0 0-21 0,0 0-6 0,0 0-3 0,0 0-14 0,0 0-17 16,0 0-16-16,0 0-13 0,0 0-10 0,0 0-8 0,0 0-27 0,0 0-33 15,0 0-57-15,0 0-59 0,0 0-11 0,0 0 1 0,4-2 9 0,0-1 9 16,0 1 9-16,0-2 12 0,2 0 18 0,0-2 21 0,1 0 7 15,0-2 232-15</inkml:trace>
  <inkml:trace contextRef="#ctx0" brushRef="#br0" timeOffset="63596.2829">13260 8774 148 0,'1'-6'170'0,"1"2"10"0,-1-2 13 0,0 1-5 0,2 1-11 15,-2-1 9-15,1 2 13 0,-1-1-34 0,2 2-49 0,-2-1-25 0,0 1-14 16,1 0-16-16,-1-1-11 0,0 1 16 0,1-1 25 0,-2 1-7 0,1 0-19 16,0-1 11-16,1 1 22 0,-2-1-11 0,1 1-20 0,0 0 10 15,1-1 14-15,-1 0-17 0,0 0-29 0,1 0 0 0,-1 0 7 16,0 0-14-16,1 0-20 0,-2 0 1 0,1 0 11 0,0 0-6 0,1 0-12 15,-2 1 8-15,1-1 11 0,-1 1-2 0,1 0-7 0,-1-1 5 0,0 3 11 16,2-2-4-16,-2 2-7 0,0-3 5 0,0 3 5 0,0 0-4 0,0 0-6 16,0-2 0-16,0 2 0 0,0 0-3 0,0 0-6 15,0 0-1-15,0 0-1 0,1-1-4 0,-1 1-6 0,0 0 0 0,1-1 2 16,-1 1-4-16,0 0-2 0,3-2-1 0,0 2 1 0,-1 0-1 0,1 2 1 16,0-2 2-16,-1 1-1 0,2 0 3 0,0 0 0 0,0 2 2 0,0-1 2 15,0 0 2-15,2 2 3 0,-2 1 0 0,1 0-1 16,-1-1 4-16,1 2 4 0,-1 2-1 0,2 0-1 0,-1 0 1 0,0 2 0 0,1 0-2 15,0 2-4-15,0 0 2 0,0 0 1 0,1 2-5 0,-2 0-4 16,2 2 0-16,0 1 3 0,-2 0-1 0,0 1-8 0,1 1 3 0,-1 1 3 16,0 1-2-16,-1-1-4 0,0 0 3 0,0 2 3 0,0 0-1 15,-1-1-8-15,0 1 3 0,-1-1 6 0,1 2-3 0,0-1-5 0,-1 1 4 16,0-2 4-16,0 2-2 0,1-1-5 0,0 0 4 0,-2 1 6 16,2-1-5-16,-2 1-5 0,2-2 2 0,-2 0 8 0,0-1-4 0,1 0-7 15,-1 0 5-15,-1-2 8 0,1 0-2 0,-1-2-8 0,0 0 2 0,0 0 6 16,0-2-3-16,2-1-9 0,-2 0 5 0,0-1 7 0,0-1-6 15,0-2-6-15,0 0 3 0,1 0 7 0,-1-3-4 0,0 0-12 0,0-2 0 16,0-1 8-16,1 0-8 0,-1-1-8 0,0-2 2 0,0 0 2 16,0 0-13-16,0 0-16 0,0 0-22 0,0 0-25 0,0 0-29 0,-2 0-31 15,2 0-62-15,-3-2-70 0,0-2-37 0,1-1-31 0,-1 1-4 0,0-2 4 16,1-2-1-16,-1 2 1 0,-1-1 10 0,0 1 13 0,0 0 25 16,0-2 34-16</inkml:trace>
  <inkml:trace contextRef="#ctx0" brushRef="#br0" timeOffset="64030.2965">12847 9167 34 0,'-7'-7'248'0,"2"1"5"0,-1-2 8 15,2 1-3-15,0 1-12 0,2 0 5 0,-1 0 10 0,2 0-8 0,-1 1-13 16,2 1-37-16,0 0-43 0,0-1-70 0,0 2-81 0,0-2-7 0,2 1 14 16,-1 1 1-16,0-1-8 0,1 0 13 0,-1 2 19 0,-1 0-4 0,1-1-10 15,-1 3 11-15,0-1 14 0,0 1-5 0,0 0-14 0,0 0 4 0,0 0 13 16,0 0-10-16,0 0-13 0,0 0-4 0,0 0-1 0,0 0-5 15,0 0-11-15,0 0 7 0,0 0 10 0,3 0 10 0,0 0 9 16,-1 1 6-16,1 0 7 0,1 1 8 0,0-1 8 0,0 0 4 0,1 0 3 16,1 0 9-16,2 1 10 0,0-2 1 0,1 1-2 0,3-1 1 0,0-1 5 15,3-1-15-15,2 1-18 0,2-1-1 0,1-1 5 0,2-1-14 16,4-1-20-16,-1 0 1 0,2-1 8 0,1 0-16 0,0 0-23 16,0 0 4-16,0 1 10 0,-2 0-22 0,1 1-34 0,0 0-4 0,-3 0 2 15,0 2-20-15,0 1-31 0,-2 0-20 0,1-1-20 0,-2 2-32 0,-1 0-37 16,0 0-66-16,0 2-72 0,-1-1-42 0,-2 0-28 0,-1 0 7 15,0 0 15-15,-2 1 7 0,-1 0 7 0,0-1 16 0,-2 2 19 16,-2-1 26-16,1 0 47 0</inkml:trace>
  <inkml:trace contextRef="#ctx0" brushRef="#br0" timeOffset="64315.3564">13803 8992 0 0,'0'0'12'0,"-3"0"318"0,2-2 13 16,1 2 1-16,-3-1-1 0,2-1 1 0,1 2 4 15,0 0-3-15,1-3-2 0,2 2 1 0,1 0 4 0,0 0-71 0,1 0-91 16,2-1-75-16,1 0-67 0,0 1-29 0,0-2-17 0,0 2 2 0,1-1 5 15,0 1-7-15,1-1-7 0,-1 1-9 0,2 1-4 0,-1-1-20 0,1 1-24 16,0 0-42-16,-2 1-53 0,0 0-73 0,1 1-81 0,-1-1-21 16,-1 0-3-16,-1 0-4 0,-1 2-4 0,0-1 4 0,-1 0 5 15,-1 1 10-15,-1 0 10 0,-2 1 15 0,-1 1 195 0</inkml:trace>
  <inkml:trace contextRef="#ctx0" brushRef="#br0" timeOffset="64514.1074">13776 9282 0 0,'-4'7'250'0,"1"-2"128"0,1-1-3 0,-1-2 5 0,3-2 8 16,0 0-4-16,0 0-9 0,0 0 6 0,0 0 8 0,4 0-4 15,0-1-8-15,1 0-95 0,2-1-120 0,1 1-81 0,1 0-69 16,2-1-6-16,0-1 9 0,2 0-9 0,0 0-17 0,2 0 4 0,0 0 8 16,1 0-16-16,0 0-25 0,0 1-17 0,1-1-12 0,-1 2-33 0,0 0-38 15,0 0-70-15,0 1-81 0,0 0-48 0,-1 0-39 0,-1 0-4 16,1 1 7-16,-2-1-2 0,1 1-1 0,-1-1 14 0,-1 0 17 0,1 0 19 15,-1 0 19-15</inkml:trace>
  <inkml:trace contextRef="#ctx0" brushRef="#br0" timeOffset="65181.5053">14583 8656 0 0,'4'-8'12'0,"-2"1"270"0,2 0-3 0,0-1 3 16,-1-1 7-16,1 1-2 0,-1-1-7 0,1 1 5 0,-2 1 5 0,2-2-4 15,0 2-4-15,-1 1-73 0,1 1-95 0,-1 1-54 0,-1 0-44 16,0 0-4-16,-1 2 6 0,0 1-7 0,-1 1-11 0,0 0 7 0,0 0 14 16,0 0 0-16,0 0-4 0,3 0 10 0,0 1 12 0,-1 1-2 15,0 2-2-15,-1 0-2 0,0 2 3 0,1 0 1 0,-1 1-2 0,0 0 10 16,-1 1 10-16,0 2 4 0,0 1 4 0,0 0-5 0,0-1-4 15,-1 4-3-15,0-2 0 0,-1 2-6 0,1 0-7 0,-2 1 2 0,2 0 7 16,-2 1-7-16,1 1-7 0,-1 0-3 0,0 1 2 0,1 1-13 0,-1 1-13 16,-1 1 5-16,0 1 11 0,0 1-8 0,0 0-14 0,0 1 6 0,0 0 13 15,0 0-7-15,-1 0-16 0,1-1 8 0,-2 1 13 16,1-1-8-16,1-1-12 0,-1 1 4 0,1-1 13 0,-2-1-10 0,2 1-16 16,0 0 6-16,2-3 18 0,-1 0-7 0,0-1-17 0,1-1 9 0,0-2 15 15,1-1-8-15,0-1-16 0,1-2 5 0,0-2 8 0,0 0-8 0,1-2-19 16,0-1 4-16,1-1 7 0,-1-2-14 0,0 1-17 0,1-2-11 15,0-1-6-15,1-1-26 0,-3 0-29 0,4-1-50 0,-1 0-53 16,-1-3-61-16,1 1-67 0,1-3-11 0,0 0 6 0,0-3-2 0,0 1 1 16,1-2 8-16,-1-2 11 0,0 0 15 0,0-1 14 0</inkml:trace>
  <inkml:trace contextRef="#ctx0" brushRef="#br0" timeOffset="65615.1618">14705 8573 0 0,'0'-9'33'0,"0"1"265"0,0 1 4 16,2 0 2-16,-2-1 5 0,1 1 0 0,0 1-1 15,1 0 4-15,-1 0 6 0,2 1 7 0,-1 1 7 0,1-1-76 0,0 0-98 16,1 0-52-16,0-1-35 0,1 1-13 0,0 1-1 0,2-1 3 0,0 0 6 15,-1 0-1-15,2 0-7 0,2 2 1 0,-1-2 4 0,0 1-11 0,2 0-13 16,0 0 0-16,1 0 6 0,0 1-15 0,1-1-15 0,-1 2 2 16,1 1 7-16,-1-1-12 0,0 2-17 0,0 2 7 0,-1-1 14 15,-2 1-8-15,1 2-17 0,-1-1 7 0,-1 2 14 0,0 1-6 0,-1 0-15 16,-1 1 8-16,0 2 17 0,-1 0-8 0,-1 1-14 0,0 2 9 0,-1 0 16 16,-2 0-10-16,-1 2-12 0,0 0 6 0,-3 0 15 0,1 2-9 15,-2-2-13-15,0 2 7 0,-2-2 15 0,0 0-9 0,-1 1-17 0,-1-1 8 16,0-1 12-16,-1 1-7 0,-1-1-17 0,0-1 9 0,-1 1 13 15,-1-1-7-15,-1 0-15 0,-1-1 8 0,1 1 14 0,-2 0-7 0,1-1-15 16,-1 1 6-16,0-2 14 0,1 1-10 0,-1 0-14 0,0-1 7 0,2-2 13 16,0 0-8-16,-1 0-17 0,1-2 7 0,2-2 13 0,1 0-8 15,0-2-18-15,1 0-2 0,1-1 5 0,0-1-16 0,1-3-23 16,2 1-14-16,0-2-8 0,1 1-23 0,0-2-30 0,0-1-63 0,1 1-75 16,2-1-47-16,1-1-40 0,1 0-4 0,2 0 7 0,1-2 4 0,1 1 4 15,3-1 13-15,0 1 15 0,1 0 18 0,1 0 19 0</inkml:trace>
  <inkml:trace contextRef="#ctx0" brushRef="#br0" timeOffset="67116.0067">15328 8390 208 0,'-1'-2'233'0,"-1"0"-1"0,1-1-2 0,-2 1 11 0,1-1 20 16,0 1 0-16,0 0 0 0,0-1-13 0,1 2-16 0,0-1-52 0,1 2-67 15,-2-3-4-15,2 3 14 0,0-2-7 0,0 2-11 0,-1-3 3 0,1 3 10 16,0 0-2-16,0 0-10 0,0 0-1 0,0-2 0 0,0 2-3 16,0 0-4-16,1-1-11 0,-1 1-11 0,0 0-7 0,0 0-4 0,0 0-14 15,2-1-17-15,-2 1-1 0,0 0 2 0,2 0-11 0,1 1-14 16,0 0 7-16,-1 0 8 0,1 2-7 0,1-1-12 0,-1 0 5 0,1 1 11 16,0 0-4-16,1 2-13 0,-1-1 7 0,1 1 15 0,1 1-9 15,-1 0-14-15,0 1 5 0,2 0 11 0,0 1-10 0,-1 1-14 0,1 0 5 16,1 2 14-16,-1 0-9 0,1 0-15 0,-2 0 8 0,2 1 13 15,-1-2-6-15,0 1-18 0,-1-1 10 0,0 1 14 0,0-2-9 0,0 1-15 16,-1-2 6-16,0 1 17 0,1-2-8 0,-2 0-17 0,1-1 8 0,-1 0 17 16,0-1-10-16,0 0-17 0,0-2 7 0,-1 1 13 0,1-2-10 0,-2 1-16 15,2-1 5-15,-1 0 16 0,0 0-8 0,-1-2-15 16,1 1 7-16,-3-1 17 0,4-1-9 0,-1-1-13 0,-1 0 8 0,1 0 17 16,0-2-7-16,-1 0-13 0,1 0 10 0,-2-2 17 0,2 0-5 0,-2 0-14 15,1-2 7-15,-1 0 10 0,-1 0-8 0,1-2-14 0,-1-1 7 0,2-1 11 16,-1 0-8-16,-1-2-14 0,1-1 7 0,-1 1 13 0,2-2-7 15,-2 2-11-15,0-2 4 0,0 2 13 0,-2 0-2 0,2 0-11 16,-1 1 9-16,1 1 15 0,-1 1-6 0,-1 1-11 0,1 0 10 0,0 2 13 16,-1 0-3-16,2 1-9 0,-1 1 12 0,1 1 16 0,-1 2-4 0,1-1-13 15,-2 1 5-15,2 3 14 0,0-3-9 0,0 3-18 0,0 0 9 0,0 0 17 16,0 0-11-16,0 0-15 0,0 0 3 0,0 0 10 0,-1 3-11 16,0 0-20-16,-1 2 7 0,1 0 16 0,0 1-11 0,-1 1-17 15,1 0 10-15,-2 2 19 0,1 0-11 0,-1 1-16 0,0-1 11 0,-1 2 14 16,0 0-7-16,0 1-18 0,0-1 8 0,0 1 16 0,-1 0-6 15,0 0-18-15,-2 1 9 0,2-1 16 0,-2 0-8 0,0 0-17 0,1-1 7 16,-1 1 17-16,0-1-9 0,1-1-16 0,-1 1 7 0,-1-1 18 16,0-1-9-16,0 1-18 0,0 0 9 0,0-2 18 0,1 0-11 0,-1 0-16 15,2-1 8-15,-1-1 16 0,2-1-9 0,-1-2-17 0,1 1 10 0,1-2 16 16,0 1-9-16,1-2-17 0,1 0 13 0,-1-1 16 0,0-1-9 0,1 0-17 16,-1-1 8-16,0 0 17 0,1-2-10 0,0 2-13 15,0-2 9-15,0 1 15 0,1-2-6 0,0 1-12 0,-1 0 8 0,2-1 17 16,0 0-10-16,2 0-15 0,-1 0 9 0,2 1 17 0,-1-1-11 0,1-1-12 15,1 0 9-15,0 0 18 0,0 0-8 0,1 0-14 0,1 0 8 0,0 0 14 16,1 0-9-16,1 0-16 0,1 0 8 0,1 0 16 0,0 0-8 16,2 0-17-16,0 0 11 0,3 0 17 0,0 0-13 0,1 0-17 0,1 0 2 15,0 0 11-15,1 0-28 0,0 0-37 0,0 0-25 0,-1 1-25 16,-1 0-61-16,-1 0-70 0,-1 1-69 0,-2 0-69 0,0-1-28 0,-1 2-17 16,-2-2 3-16,-1 1 7 0,-1-1 1 0,-2 1-2 0,-1-1 19 15,-1-1 28-15,-2 0 32 0,-1 0 193 0</inkml:trace>
  <inkml:trace contextRef="#ctx0" brushRef="#br0" timeOffset="74073.869">16228 8167 0 0,'3'-3'94'0,"-1"-1"137"0,1 0-1 16,-2 1 8-16,2-1 14 0,0 1 5 0,-2-1-1 0,2 0 8 15,-1 1 14-15,0-1-26 0,0 1-35 0,0-2-46 0,0 1-51 16,0 1-21-16,-1-1-12 0,0 0 2 0,-1 2 7 0,2-2-6 0,-2 2-8 16,0-2-2-16,0 2-1 0,0 0-2 0,0-1-5 0,0 3-6 0,0-2-8 15,0-1-7-15,0 3-6 0,0-2-6 0,0 2-9 0,0 0 0 0,-2-2 0 16,2 2-10-16,0 0-10 0,0 0 2 0,0 0 6 15,0 0-9-15,0 0-12 0,0 0 5 0,0 0 8 0,0 0-4 0,-1-2-12 16,1 2 5-16,0 0 8 0,-3 0-5 0,1 2-11 0,-1-1 4 0,0 0 13 16,1 0-7-16,-2 2-10 0,0-1 3 0,-2 2 11 0,1-1-7 0,0 2-7 15,-2 0 3-15,0 1 5 0,1 0-5 0,-1 0-6 0,0 0 6 16,1 1 7-16,-1-1-5 0,0 1-7 0,1-1 5 0,-2 1 8 0,1 1-4 16,-1-1-4-16,0 0 2 0,0 1 5 0,0 1-2 0,0-1-1 15,0 2 2-15,0-1 5 0,0 1-4 0,0 0-4 0,0-1 2 0,-1 1 7 16,1-1-5-16,0 2-5 0,0-1 2 0,0 1 8 0,0-1-4 15,0 1-5-15,0 1 4 0,0-1 8 0,0 1-3 0,0-1-7 0,0 1 4 16,0 1 7-16,-2 0-2 0,1 0-7 0,0 1 4 0,-1 0 5 16,1 2-1-16,1-2-7 0,-1 2 2 0,1-1 7 0,0 0-5 0,0 0-9 15,0 1 3-15,1-2 7 0,2 1-5 0,-1-1-8 0,1 0 3 0,0 0 9 16,-1 0-6-16,2-1-8 0,0 2 7 0,0-2 5 0,0 0-5 16,-1 0-8-16,1 0 4 0,0 1 10 0,0-1-5 0,0 0-9 15,1-1 7-15,-1 1 10 0,2-1-5 0,-1 1-8 0,0 1 5 0,1-1 11 16,-1 0-5-16,2 0-8 0,-1 2 8 0,1-1 11 0,0 0-5 0,-1 2-11 15,1-2 8-15,0 2 11 0,-1 0-8 0,2-1-9 0,-1 1 6 0,1-1 7 16,0 2-4-16,0-1-10 0,0-1 2 0,0 2 8 0,1-1-6 16,-1-1-9-16,0 1 5 0,2 0 10 0,-2-1-6 0,1 1-14 15,0-1 7-15,1 0 10 0,-1 0-8 0,0 0-10 0,1-2 6 0,-1 1 9 16,0-2-4-16,-1 2-8 0,2-2 4 0,-1-2 11 0,0 2-7 0,1-1-11 16,-1-1 7-16,0 1 13 0,2-2-7 0,0 1-11 0,-1-1 5 15,1 1 13-15,0 0-7 0,-1-1-11 0,2 0 5 0,0 0 14 0,0 0-6 16,0 0-15-16,0 0 8 0,0-1 10 0,0 0-6 0,0 1-11 15,0-1 7-15,0-1 10 0,0 2-8 0,0-1-8 0,0 1 5 0,2-3 14 16,-2 1-7-16,1 1-14 0,-1-1 7 0,1 1 13 0,-1-2-5 0,2 0-15 16,-2 1 9-16,1-1 12 0,0 0-6 0,1 0-12 0,-1 0 6 15,0 0 10-15,1-1-4 0,-1 1-15 0,0 0 11 0,1 0 11 16,-1-2-7-16,0 1-12 0,1 1 6 0,-1-2 9 0,0 2-7 0,1-1-11 16,-1 1 7-16,0-2 10 0,1-1-5 0,-1 2-11 0,0-2 5 0,1 0 9 15,-2 0-6-15,0 0-12 0,0-2 6 0,0 1 9 0,-2-1-4 0,2 1-8 16,-1-2 4-16,0 1 10 0,-3-1-7 0,2 2-7 15,-2-2 3-15,0 0 9 0,0 0-7 0,0 0-13 0,0 0-10 0,0 0-9 16,0 0-16-16,0 0-23 0,0 0-33 0,-2-2-41 0,-2 1-52 0,0 1-60 16,0-3-40-16,0 0-40 0,0 1-13 0,-2-1-10 0,2 2 5 0,-1-2 10 15,1 0 10-15,0 0 13 0,0-2 17 0,-1 1 17 0</inkml:trace>
  <inkml:trace contextRef="#ctx0" brushRef="#br0" timeOffset="77927.2258">16017 9048 21 0,'-2'0'286'0,"-1"-1"4"0,2 0-2 0,-2-2 4 15,2 2 5-15,-1-1 0 0,2-1 0 0,0 3 5 0,0 0 4 16,0-2-29-16,0 2-37 0,0-3-67 0,2 1-76 0,-2 2-23 0,1-1-10 16,-1 1-1-16,1-3 3 0,-1 3 2 0,2-1 2 0,-2 1-1 0,0 0-3 15,1-1 3-15,-1 1 0 0,0 0-9 0,0 0-13 0,1-1-2 0,-1 1 0 16,3-1-11-16,-3 1-14 0,3-2 2 0,-2 1 8 15,2 0-10-15,-1 0-16 0,1 0 5 0,1-2 11 0,-1 1-8 0,1-1-14 16,0 1 8-16,0 0 12 0,0-2-9 0,1 2-15 0,-1-2 8 0,1 0 13 16,1 1-9-16,-1-1-17 0,2-1 10 0,-1 2 11 0,1-2-5 0,1-1-17 15,0 0 9-15,0 0 13 0,0 0-8 0,1 0-14 0,-1-1 6 16,0 0 15-16,0-1-8 0,0 1-14 0,0-1 7 0,0 1 15 0,-1-2-9 16,1 1-12-16,-1-1 6 0,-1 1 13 0,0 0-7 0,0-2-12 15,0 2 6-15,-1-2 14 0,0 0-7 0,1 1-10 0,-1-1 6 0,-1-1 12 16,1 2-4-16,-1-1-14 0,2-1 7 0,-2 2 11 0,0-1-6 0,0 1-12 15,0-1 8-15,0 2 13 0,0-1-6 0,0 1-15 16,0-1 9-16,0 2 12 0,0 0-6 0,0 0-15 0,0 0 9 0,0 1 12 16,0 0-6-16,1 1-11 0,-1 0 11 0,0 0 14 0,0 0-5 0,0 2-14 15,-1-1 11-15,-1 1 17 0,1 0-10 0,0 1-16 0,-2-1 9 0,0 2 15 16,-1 1-10-16,3-1-17 0,-3 1 6 0,0 0 13 0,3 1-10 16,-1-1-16-16,0 1 5 0,0 2 14 0,0-1-7 0,0 2-19 0,0 1 8 15,-1-1 18-15,0 2-7 0,1 0-14 0,-1 2 7 0,-1 0 19 16,0 2-10-16,-1-1-14 0,1 1 8 0,-2 1 16 0,1-1-10 0,0 1-16 15,-2 1 9-15,2 0 17 0,-2 0-10 0,0 0-17 0,2 0 7 0,-2 0 15 16,2 0-6-16,-2 0-17 0,2 1 13 0,-2-1 17 0,2 2-7 16,-2 0-16-16,1-1 10 0,0 2 13 0,0 0-7 0,-1 0-15 15,0 0 11-15,1 1 19 0,-2-1-11 0,1 1-16 0,-1 0 9 0,0-1 14 16,1 1-11-16,-1-1-23 0,2 1 11 0,-2 0 17 0,1-1-8 0,0 0-20 16,1 0 10-16,-1-2 16 0,0 1-14 0,1-1-17 0,0-2 4 0,0-1 10 15,0 0-16-15,1-2-27 0,1 0 0 0,0-1 8 0,0-1-19 16,0-1-25-16,0-2-13 0,0 1-8 0,0-2-21 0,0-2-26 15,0 0-40-15,0 3-46 0,0-3-65 0,0 0-74 0,0 0-5 0,3-4 11 16,-2 0 4-16,2 1 2 0,-1-2 13 0,1-1 17 0,1 0 17 0,0-1 17 16,1 0 16-16,-1-1 249 0</inkml:trace>
  <inkml:trace contextRef="#ctx0" brushRef="#br0" timeOffset="78278.3858">16679 8960 0 0,'2'-1'30'15,"0"0"298"-15,-1-1 4 0,-1-1 5 0,1 1 7 0,-1-2-5 0,0 4-3 16,0-2 3-16,0-1 6 0,0 3-2 0,2-2-4 0,0 1-70 0,-2 1-88 15,3 0-76-15,1-1-75 0,-1 1-18 0,1 0 2 16,0 0-7-16,1 0-5 0,0 0 7 0,1 0 13 0,0 0-4 0,2 0-10 16,0 0 5-16,0 0 10 0,2 0-5 0,-1 0-11 0,0 0 2 0,2 0 9 15,0 0-6-15,-1 0-6 0,1 0 3 0,1 0 3 0,0 0-7 0,0 0-14 16,0 0 3-16,1 0 7 0,-1-2-5 0,2 2-13 0,-1-1-1 16,0 0 3-16,1 0-7 0,-1 0-10 0,0-1-13 0,1 1-10 15,-1 0-14-15,-2 0-15 0,1 0-26 0,-2-1-29 0,0 1-19 0,-1-1-16 16,0 1-45-16,-1-1-49 0,-1 0-32 0,0 1-26 0,-1-2 1 0,0 1 2 15,-2 0 13-15,0-2 16 0,-2 2 12 0,-2 2 9 0,0-5 28 16,0 5 145-16</inkml:trace>
  <inkml:trace contextRef="#ctx0" brushRef="#br0" timeOffset="78628.1311">16903 8695 132 0,'-3'-2'318'16,"2"-2"3"-16,-1 1 0 0,1-2 3 0,0 1 0 0,-1 2-2 0,1-1 1 16,1 1-1-16,0 2 1 0,0 0-38 0,0 0-51 0,0 0-87 0,0 0-96 15,-1 2-33-15,-1 1-12 0,1 0 0 0,0 2 3 0,-2 1 6 16,2 0 7-16,-2 1 5 0,0 3 2 0,1 0 5 0,-2 0 8 0,1 1 0 15,-1 2-3-15,1 1 5 0,-1-1 5 0,0 1-1 0,2 2-7 16,-1-2 1-16,0 2 0 0,1-2-11 0,-1 2-11 0,0-2-1 0,1 1 7 16,-1-1-8-16,0-1-12 0,1-1 6 0,-1 0 9 0,2 0-9 15,-2-1-17-15,2-1 7 0,-1 0 14 0,1 0-10 0,0 0-19 0,-1 0-10 16,1 0-8-16,1 0-26 0,0-1-30 0,-1 2-59 0,1-1-62 16,0-1-73-16,1 0-74 0,0-1-16 0,1-1 4 0,-1-1-5 0,2 0-11 15,-1-2 11-15,2-1 14 0,-4-3 11 0,6 0 11 0,-1-1 23 0,0-1 247 16</inkml:trace>
  <inkml:trace contextRef="#ctx0" brushRef="#br0" timeOffset="80113.0242">17540 8234 75 0,'0'0'121'0,"0"0"5"0,0 0 2 16,0 0 29-16,0 0 37 0,0 0-11 0,0 0-24 0,0 0 6 0,0 0 13 16,0 0-7-16,0 0-13 0,0-2-4 0,0 2 1 0,0 0-17 15,0 0-20-15,0 0-10 0,0 0-4 0,0 0-19 0,-1-1-20 0,1 1 1 16,0 0 7-16,0 0-19 0,0 0-27 0,0-3 0 0,0 3 8 16,0-2-13-16,0 0-20 0,0 2 4 0,1-4 10 0,0 2-7 0,1-1-15 15,-1 1 8-15,0-1 13 0,1 1-9 0,-1 0-14 0,0-1 7 0,1 0 13 16,-1 0-8-16,0 0-11 0,1 0 7 0,-1 0 15 0,-1 0-3 15,1 0-6-15,-1 0 9 0,2 0 15 0,-2-1-2 0,1 2-5 16,-1-1 7-16,0 1 10 0,0-1 1 0,1 1-2 0,-1 2 6 0,0-2 6 16,0 2-2-16,0-3-7 0,0 3 0 0,0 0 2 0,0 0-7 0,0 0-4 15,0-2-4-15,0 2-2 0,0 0-3 0,0 0-2 0,0 0-5 16,0 0-8-16,0 0 0 0,0 0 0 0,0 0-2 0,0 0-4 0,0 0 2 16,0 0 1-16,0 0-2 0,0 0-2 0,0 0-1 0,0 0 5 15,0 0-3-15,0 0-1 0,0 0-1 0,0 0 8 0,0 0-4 0,0 0-7 16,0 0 4-16,0 0 4 0,0 0-3 0,0 0-5 0,0 0 4 15,0 0 7-15,0 0 0 0,0 0-3 0,2 1 6 0,-2-1 12 0,1 2-2 16,0 1-4-16,-1-1 6 0,0 2 11 0,0-1-5 0,-1 2-3 16,1 0 7-16,-1 1 13 0,-1 0-7 0,1 1-11 0,0 0 4 0,-1 1 7 15,0 0-5-15,0-1-13 0,0 2 7 0,-1-1 11 0,0 2-5 0,1-2-16 16,-1 2 8-16,0-1 12 0,1 1-9 0,-1-1-16 0,0 1 8 16,1 1 19-16,-1 0-11 0,-1-1-17 0,1 1 8 0,1 1 15 15,-1-1-9-15,0 1-16 0,2 0 10 0,-2 0 16 0,2-1-8 0,0 1-20 16,-1-1 9-16,1-1 18 0,0 1-14 0,1 0-19 0,-2-1 9 0,2-1 18 15,0 0-12-15,0-1-19 0,0 0 5 0,0 1 16 0,0-2-13 0,0 0-19 16,0-1 8-16,0 1 19 0,2-1-11 0,-2 0-19 0,1 0 12 16,-1-1 18-16,0 0-9 0,1 0-19 0,-1 0 8 0,0-1 19 15,2 0-8-15,-2 1-20 0,0-2 11 0,0 1 20 0,1 0-13 0,-1-1-19 16,0 1 9-16,0-2 21 0,0 1-10 0,0-1-19 0,1 0 10 0,-1-2 19 16,0 3-12-16,0-1-18 0,0-2 10 0,2 3 20 0,-2-1-9 15,0-2-22-15,1 2 13 0,-1-2 19 0,0 3-11 0,0-3-19 0,1 2 10 16,-1-2 19-16,0 3-11 0,0-3-19 0,0 0 11 0,2 1 20 15,-2-1-11-15,0 0-22 0,0 0 11 0,0 0 21 0,0 0-9 0,1 2-21 16,-1-2 12-16,0 0 20 0,0 0-13 0,0 0-20 0,0 0 13 0,1-2 19 16,1-1-10-16,-1 1-21 0,0-2 11 0,1 1 20 0,-1-1-10 15,2-1-19-15,-2 1 10 0,2-1 19 0,-1-1-13 0,1 1-19 16,-2-1 11-16,2 0 22 0,0-1-11 0,-2 1-23 0,2-1 13 0,-1 1 20 16,1-2-10-16,-2 2-22 0,2-1 11 0,0 1 19 0,-1 0-10 0,1 0-17 15,0 0 8-15,-1 0 22 0,1 0-13 0,0 0-20 0,-1 1 11 16,1-1 20-16,0 0-10 0,-1 0-22 0,1 0 13 0,0 0 17 15,-1 0-7-15,2 0-19 0,-1 0 8 0,1 0 19 0,0-1-10 0,0 0-17 16,1 0 8-16,-1-2 20 0,2 2-10 0,-2-1-20 0,1-1 12 0,-1 1 19 16,0 0-10-16,0-1-18 0,0 1 9 0,0 1 18 0,-1-1-10 15,-1 1-20-15,0 1 12 0,0 0 19 0,0 1-5 0,0 1-14 0,0 0 12 16,-1 2 18-16,0-1-8 0,1 1-17 0,-2 2 10 0,1-3 18 16,-1 3-8-16,0 0-17 0,1-1 10 0,-1 1 18 0,2-1-11 0,-1 0-17 15,-1 1 5-15,4-1 14 0,-1 1-10 0,1-2-19 0,0 1 8 0,0 0 14 16,0 0-11-16,1 0-17 0,0-1 8 0,1 1 15 0,-1 0-7 15,2 0-17-15,-1 0 9 0,2-1 15 0,-1 1-11 0,1 0-14 0,0-1 7 16,0 0 15-16,0 1-8 0,0-1-13 0,-1 1 8 0,1-1 16 16,-2 0-9-16,1 1-15 0,-2 0 6 0,1-1 16 0,-1 1-8 0,0 1-14 15,1 0 9-15,-2 0 15 0,0 0-9 0,0 0-15 0,0 0 7 0,0 1 17 16,0 1-7-16,0-1-17 0,-2 0 7 0,2 0 17 0,-1 0-7 16,0 1-17-16,1-1 9 0,-2 0 15 0,2 0-8 0,-1 0-16 15,1-1 11-15,0 2 14 0,0-2-5 0,1 0-17 0,1 0 10 0,-1-2 16 16,0 2-8-16,1-1-15 0,-1-1 10 0,0 1 14 0,1-2-9 0,-2 1-15 15,1-1 8-15,-1 1 17 0,-1 0-10 0,1-1-15 0,-2 1 6 0,0 1 15 16,-1-2-9-16,-1 3-15 0,1-2 3 0,-1 2 8 0,-1-3-17 0,0 1-26 16,-1 0-4-16,1 0 2 0,-2 1-25 0,1 1-31 15,-1-1-24-15,0 1-22 0,-1 0-38 0,-1 1-47 0,1 0-79 0,-1 1-90 16,-1 0-30-16,1-1-12 0,0 2 12 0,-1 0 18 0,1 0 8 0,2 0 5 16,1 1 20-16,2-4 24 0,-3 3 29 0,3-3 94 0</inkml:trace>
  <inkml:trace contextRef="#ctx0" brushRef="#br0" timeOffset="80997.5836">17429 9044 75 0,'-1'-3'247'0,"0"-1"-7"15,-1 1-9-15,1 0 6 0,1 1 12 0,-1-1-6 0,-1 1-13 16,1 0 7-16,0-1 12 0,-2 2-63 0,2 0-84 0,-1 0-33 0,1-1-21 16,-2 1-17-16,2 0-16 0,1 1 12 0,-3-1 21 0,1 0-4 15,0-1-14-15,0 1 10 0,2 1 20 0,-2-1-3 0,0 0-12 0,2 1 8 16,-2-1 10-16,2 1-5 0,-2 0-7 0,2 0 6 0,0 0 8 16,-2-2-1-16,2 2-2 0,0 0 1 0,0 0 3 0,0 0 0 0,0 0 3 15,0 0-3-15,0 0-6 0,0 0 1 0,0 0 5 0,0 0-7 0,0 0-10 16,0 0 1-16,0 0 1 0,0 0-9 0,0 0-12 0,0 0 6 15,0 0 9-15,0 0-6 0,0 0-12 0,0 0 7 0,0 0 16 16,3 0-5-16,0 0-12 0,-1 0 12 0,2 0 16 0,0 0-5 0,2 2-19 16,-1-2 8-16,3 1 14 0,0 0-11 0,1-1-21 0,1 1 9 0,0-1 16 15,2 0-7-15,2 1-18 0,-1-1 8 0,0 0 13 0,3 0-11 16,0 0-16-16,0-1 9 0,2 1 21 0,0-1-6 0,2-1-12 16,0-1 9-16,0 1 20 0,2-1-11 0,-2 0-15 0,1-1 4 0,0-1 10 15,1 2-8-15,-1-2-14 0,-1 1 7 0,1 0 8 0,1-1-11 0,-1 0-16 16,0 0 4-16,-1 0 5 0,2 2-8 0,-2-2-13 0,0 1 2 0,-2 1 11 15,1-1-8-15,-2 1-9 0,1-1 1 0,-4 2 8 0,1-1-7 0,-2 1-11 16,-1-1 4-16,-1 1 11 0,-2 1-10 0,-1 0-13 16,-1 1 1-16,0-2 4 0,-2 2-17 0,-1 0-22 0,-4 0 0 0,3 0 6 15,-3 0-16-15,0 0-29 0,0 0-11 0,0 0-4 0,0 0-22 0,0 0-26 16,0 0-27-16,-2 3-26 0,1-1-49 0,0 1-55 0,1-3-53 16,-4 3-48-16,1 0-17 0,-1-1-7 0,1 0 15 0,-1 0 23 15,0-1 11-15,-1 0 11 0,1 0 21 0,-1 0 21 0,-1 1 33 0,1-1 278 16</inkml:trace>
  <inkml:trace contextRef="#ctx0" brushRef="#br0" timeOffset="81814.4817">17431 9470 163 0,'0'0'237'0,"0"0"0"0,-3-1-6 16,3 1 12-16,0 0 15 0,-3 1-12 0,2 1-21 0,0 0 23 15,1 2 37-15,-2-1-51 0,2 1-77 0,0 1-28 0,0-1-16 0,0 2-13 0,0-1-10 16,0 1 2-16,0 1 10 0,0 1-9 0,0-2-14 16,0 1-2-16,0 2-7 0,0-1-8 0,0-1-13 0,0 2-7 0,0-1-6 15,0 2-1-15,0-1-1 0,-1 2-7 0,1-2-7 0,-1 0-1 0,-1 3 1 16,1 0-5-16,0-2-9 0,-1 2 3 0,1-1 9 0,0 1-6 15,-2-2-8-15,0 1 5 0,1 1 8 0,-1-3-8 0,0 1-8 16,1 1 5-16,-1-2 6 0,0 0-6 0,1 1-10 0,-1-2 5 0,0-1 11 16,1 1-6-16,0-1-10 0,1-2 5 0,0-1 10 0,-1 1-4 0,1-2-5 15,1 0 10-15,0-3 18 0,0 0-8 0,0 0-10 0,0 0 8 0,0 0 10 16,1-3-6-16,1 0-12 0,0 0 6 0,1 0 12 16,1-3-8-16,0-2-13 0,0-1 2 0,1 2 7 0,2-5-17 0,0 1-17 15,-1-1 2-15,1-1 14 0,0 1-7 0,1-2-16 0,0 1 7 0,0-2 10 16,1 1-6-16,0-1-11 0,1 0 7 0,-1 0 11 0,0 2-4 0,1-2-13 15,-1 0 10-15,2 3 12 0,-2-3-6 0,2 1-8 0,-2 2 7 16,2 0 13-16,-2 0-6 0,2 1-9 0,-2 0 6 0,0 2 10 0,1-1-5 16,-1 2-10-16,0-1 8 0,-1 1 11 0,0 1-5 0,0 1-11 15,0 0 7-15,0 0 8 0,0 1-4 0,-1 1-13 0,1 1 7 0,-1 0 10 16,-2 1-4-16,0-1-12 0,1 1 8 0,-1 1 7 0,-1 0-3 0,-1 1-8 16,1 0 10-16,-2 0 14 0,1 0-5 0,0 0-11 0,-1 1 9 15,1 0 15-15,-2 0-2 0,2 0-8 0,0 2 10 0,-2-1 18 16,2 2-8-16,-2-1-11 0,2 2 5 0,-2 0 14 0,2 0-10 0,-2 0-20 15,0 1 9-15,1 0 16 0,-1 0-8 0,0 0-17 0,1 1 6 0,-1 0 13 16,-1 0-11-16,1 0-20 0,-1 2 10 0,0-1 17 0,0 1-7 0,0-1-16 16,0 2 13-16,0-1 17 0,0 0-10 0,-1 3-18 0,1-3 9 15,-1 1 17-15,1 2-11 0,-2 0-20 0,2 0 8 0,-1 0 15 16,1 0-10-16,0 0-19 0,0 0 5 0,0 0 14 0,0-1-13 0,0 1-16 16,1-2 8-16,1-1 13 0,-1 0-8 0,-1-1-17 0,1-2 7 0,1 1 15 15,-1-2-8-15,0 1-14 0,1-2 7 0,-1-1 16 0,0 0-8 16,1-1-20-16,-2-2 9 0,1 1 12 0,-1-1-12 0,1 2-26 15,-1-2-7-15,0 0-4 0,0 0-34 0,0 0-43 0,0 0-54 0,0 0-57 16,0 0-81-16,-2-3-90 0,-1-2-19 0,2 1 4 0,-2-1-5 0,2 1-7 16,-2-1 9-16,2 1 15 0,-2 1 14 0,2-2 13 0,1 5 28 0,-2-4 169 15</inkml:trace>
  <inkml:trace contextRef="#ctx0" brushRef="#br0" timeOffset="83083.1682">18319 7888 0 0,'-2'-4'85'0,"2"2"127"0,-1-1-5 0,1 1 7 0,-1-1 11 16,1 3 6-16,0-2 2 0,0 2 22 0,-2-2 28 0,2 2-7 16,0-3-22-16,0 3-38 0,0 0-44 0,0 0-31 0,0 0-28 15,0 0-5-15,0 0 0 0,0 0-12 0,0 0-18 0,0 0-9 0,0 0-6 16,0 0-5-16,0 0-5 0,0-2-5 0,0 2-8 0,0 0-4 0,0 0-3 15,0 0-6-15,0 0-7 0,0 0-2 0,0 0 1 0,0 0-7 16,3 0-9-16,0 1 2 0,-2 1 2 0,2 1-5 0,-2-1-10 0,2 2 4 16,-1-1 5-16,1 2-2 0,0 0-5 0,-1 0 3 0,1 0 7 15,0 1-2-15,-1 1-10 0,1 0 5 0,1 0 6 0,-1 2-3 0,1-1-6 16,-2 2 2-16,2 0 8 0,0 1-4 0,0 0-7 0,0 1 5 0,0 1 10 16,0-1-5-16,0 1-8 0,0 1 7 0,0-1 10 0,0 0-5 15,2 0-5-15,-2 0 8 0,1 1 11 0,-1-1 0 0,1-1-4 16,1 0 5-16,-1 0 14 0,-1 0-6 0,1-1-9 0,-1 1 8 0,2-2 10 15,-2 2-5-15,0 0-10 0,0 0 6 0,-2 2 8 0,1-1-10 0,0 0-13 16,-1 3 2-16,0-1 7 0,-1 1-8 0,-1 1-16 0,0 1 6 16,-1 0 12-16,-1 0-9 0,1 1-15 0,-2-1 6 0,1 1 12 15,-1 0-7-15,0 0-16 0,1-1 7 0,0 0 13 0,0-1-6 0,0 0-12 16,1 0 6-16,0-3 13 0,-1 1-8 0,1-1-13 0,0-1 10 0,1-1 16 16,-2 1-6-16,2-1-14 0,0 0 14 0,0-1 15 0,0 1-4 0,2-1-14 15,-2 1 7-15,1-1 17 0,-1 1-7 0,1 0-14 0,-1 0 7 16,2 0 16-16,-2 1-7 0,0-1-16 0,0 1 8 0,0 2 14 15,0-2-10-15,-2 1-19 0,1-1 7 0,0 2 13 0,-1-1-8 0,0-1-19 16,-1 2 10-16,0-2 16 0,1 1-9 0,-2 0-18 0,0-1 7 0,0 0 16 16,1 0-11-16,-1 2-20 0,0-2 10 0,0 1 19 0,1-1-9 0,-1 2-21 15,2-1 10-15,-2 1 19 0,0-1-11 0,1 2-20 16,-1-2 13-16,0 2 17 0,0-1-8 0,0 0-20 0,0 0 12 0,0 0 19 16,0-1-7-16,-1 0-15 0,1 0 11 0,0-1 20 0,-2-1-10 0,2 0-18 15,-1-1 12-15,1-1 18 0,-1 1-9 0,1-1-21 0,-2-1 11 0,2 1 17 16,-1 0-11-16,1-2-20 0,-1 0 7 0,1 1 17 0,-2-1-10 15,2 1-22-15,0-2 11 0,0 0 20 0,0 0-11 0,0 0-23 16,0 1 13-16,0-1 20 0,0 0-11 0,0-1-20 0,0 0 10 0,0 0 20 16,0 0-10-16,0 0-20 0,0 0 10 0,0-1 22 0,2 0-11 0,-2 1-18 15,0-2 12-15,0 1 22 0,1-1-7 0,-1 1-18 0,0-1 14 16,0 1 22-16,0-2-8 0,0 3-16 0,0-2 9 0,0 1 20 0,-1-1-11 16,1 1-18-16,0 1 9 0,0-2 18 0,0 1-14 0,1-2-20 15,0 1 7-15,1-1 16 0,-1 2-13 0,0-4-21 0,2 2 9 0,0-1 17 16,-1 1-13-16,1 0-17 0,0-3 7 0,1 0 18 0,-2 3-11 0,2-3-16 15,-1 1 9-15,1-1 15 0,0 0-12 0,0 0-19 0,0 0 7 16,0 0 15-16,0 0-14 0,0 0-23 0,0 0-7 0,0 0 2 16,3 0-36-16,-1-1-46 0,1-2-62 0,0 0-63 0,-1-2-78 0,2-1-83 15,0 0-14-15,0-3 2 0,2 2-2 0,-1-4-10 0,-1 1 11 0,1-2 15 16,-2-2 9-16,0 1 9 0,-2 1 33 0,0-4 197 0</inkml:trace>
  <inkml:trace contextRef="#ctx0" brushRef="#br0" timeOffset="89121.7635">18519 7592 0 0,'0'0'112'0,"0"0"128"0,0 0 18 16,0 0 6-16,0 0 0 0,0 0 3 0,0 0 5 0,0 0 5 0,0 0 7 15,0 0-19-15,0 0-23 0,0 0-59 0,0 0-65 0,0 0-19 16,0 0-1-16,0 0-13 0,0 0-13 0,0 0-6 0,0 0 0 15,0 0-7-15,0 0-8 0,0 0-3 0,0 0-5 0,0 0-4 0,0 0-4 16,0 0-10-16,0 0-8 0,0 0-5 0,0 0 1 0,0 0-7 0,0 0-7 16,0 0-1-16,0 0 7 0,-2 2-4 0,1 1-2 0,0 0 1 15,-1-2 6-15,2 2-6 0,-1 0-6 0,0 2 4 0,-1-1 8 16,1 0-3-16,0 1-6 0,1 0 2 0,-2-1 5 0,2 1-2 0,-1 0-4 16,0 0 4-16,1 1 2 0,-2-1-4 0,2 1-6 0,-1-2 5 0,1 2 7 15,0-1-3-15,-1 1-9 0,1 0 6 0,0-1 7 0,-2 1-1 0,2 0-6 16,-1 0 5-16,0 0 4 0,-1 0-2 0,1 0-4 0,0 0 6 15,-1 1 8-15,0-1-5 0,0 1-6 0,0 1 6 0,-1-1 7 16,0 0-2-16,1 1-8 0,-1 0 4 0,0 0 10 0,1 0-5 0,-2 1-8 16,1-1 7-16,-1 1 7 0,1-1-6 0,-1 0-12 0,2 1 6 0,-2-1 12 15,1 1-6-15,-1-1-12 0,1 0 4 0,-1 0 11 0,2-1-7 16,-1 0-14-16,0-1 6 0,1 0 7 0,0-1-5 0,1 0-14 16,0-1 7-16,-1 0 11 0,2 0-7 0,-1-2-11 0,1-2 6 0,0 0 12 15,0 2-8-15,0-2-13 0,0 0 9 0,1 3 14 0,-1-3-8 0,0 0-15 16,0 0 9-16,0 0 15 0,0 0-6 0,0 0-11 0,3 0 4 15,-3 0 13-15,1-1-9 0,2-2-14 0,-2 1 8 0,2-1 14 0,0 0-10 16,-1-1-13-16,1 1 8 0,0-2 14 0,-1 0-7 0,1 0-15 16,0-1 5-16,-1 0 13 0,2 0-8 0,-1 0-11 0,1 0 7 0,0-1 13 15,0 1-7-15,0 0-12 0,0-1 6 0,0 1 15 0,0-1-9 0,0 1-15 16,0 0 9-16,1-2 15 0,-1 2-9 0,2 0-12 0,-2 0 6 16,1 0 14-16,0 0-8 0,1 0-15 0,-2 0 6 0,1 0 10 0,0 0-7 15,1 0-12-15,-1 0 8 0,0 0 13 0,-1 0-8 0,2 0-11 16,-1 0 7-16,-1 0 15 0,1 2-5 0,-1-2-10 0,0 0 12 0,0 1 20 15,0-1-2-15,0 1-8 0,0 0 11 0,-1 0 17 0,0 2-7 0,-1-1-7 16,1 1 8-16,0-1 13 0,-2 2-6 0,0 0-14 0,1 0 7 16,-2 2 10-16,0 0-12 0,0 0-18 0,0 0 4 0,0 0 13 15,0 0-13-15,0 0-16 0,0 0 3 0,0 0 11 0,0 0-11 0,0 0-15 16,0 0 6-16,0 0 13 0,0 0-8 0,0 0-17 0,2 0 9 0,-2 0 15 16,0 0-9-16,3 0-17 0,1 1 8 0,-1-1 18 0,-1 1-9 15,1-1-15-15,0 2 8 0,-1-2 14 0,1 1-8 0,0 0-17 0,-2 0 9 16,2 0 18-16,-2 1-11 0,-1-2-13 0,3 2 8 0,-2-1 14 15,2 2-8-15,-2-2-16 0,0 1 8 0,1 1 15 0,-1-1-7 0,0 0-14 16,1 1 6-16,-1 0 18 0,-1 1-9 0,1 0-15 0,-1-1 9 0,0 1 15 16,2-1-11-16,-2 2-16 0,0 0 9 0,1 0 17 0,-1 1-8 0,0 0-14 15,1 0 10-15,-1 0 13 0,0 0-8 0,0 1-16 16,0-1 8-16,0 1 16 0,0 0-9 0,0 1-15 0,-1-1 10 0,1 0 17 16,-1 0-7-16,1 0-17 0,-2 1 9 0,1-2 15 0,1 1-11 0,-1-1-16 15,-1 1 12-15,1-1 17 0,0 0-8 0,-1 0-18 0,1-1 7 0,0 1 17 16,-1-1-9-16,1-1-16 0,0 1 8 0,-1-1 16 0,1-1-8 15,0 1-18-15,-1-2 9 0,2 1 16 0,-1-1-8 0,1 1-17 16,-1-2 7-16,1-1 17 0,-2 2-6 0,2 1-16 0,-1-1 8 0,1-1 14 16,-1 2-10-16,1-3-22 0,0 2 4 0,-2 0 4 0,2 1-18 0,-1-1-26 15,1-2-11-15,0 3-8 0,-1-1-24 0,-1-1-32 0,2-1-49 0,-1 3-52 16,1-3-74-16,0 0-80 0,0 0-14 0,0 0 4 16,0 0 1-16,0 0 4 0,0 0 13 0,1-6 18 0,1 0 16 0,-1 0 14 15,2 0 21-15,-1 0 221 0</inkml:trace>
  <inkml:trace contextRef="#ctx0" brushRef="#br0" timeOffset="89939.3179">18877 7585 264 0,'2'-3'295'16,"-2"3"5"-16,0-2 3 0,0 2 2 0,0 0 1 0,1-1 4 0,-1 1 4 16,0 0 2-16,0 0 4 0,0 0-71 0,1-2-93 0,-1 2-59 15,0 0-49-15,0 0-16 0,0 0-7 0,0 0-4 0,0 0-4 0,0 0-2 16,3 0 0-16,0 2-3 0,-2-1-5 0,0 1-1 0,1-1-4 16,-1 4-2-16,0-2 1 0,2 1 1 0,-2 1-1 0,1 1 1 0,0 0-1 15,0 0-1-15,-1 1-1 0,2 0-1 0,-2 0 4 0,2-1-2 0,-2 1-2 16,2-1 2-16,-2 0 0 0,2-1 0 0,-2 0-1 0,2 0 1 15,-2-2-2-15,0 1-1 0,2-2-3 0,-2 1 3 0,1-1 2 16,-1-1-2-16,-1-1 0 0,0 0-2 0,1 0-1 0,-1 0 0 0,0 0-1 16,3-1-4-16,0 0-2 0,-1-1-1 0,1-1-1 0,0 1 0 0,-1-2-1 15,2-1-1-15,-1 1 1 0,1-1-4 0,0 0-2 0,0 0 1 16,-1 0 4-16,1-1 1 0,-2 2-2 0,2-2 6 0,-1 1 6 0,0-1 0 16,-1 1-3-16,1 0 6 0,-2 0 9 0,2 1 6 0,-2-2 3 15,1 3 6-15,-1 0 7 0,0 0 2 0,-1 0 0 0,0 1 2 0,0 2 2 16,0 0 1-16,0-3-4 0,0 3 2 0,0 0 0 0,-1-1-4 15,1 1-5-15,0 0-5 0,0 0-7 0,0 0-1 0,0 0-4 0,0 0-4 16,0 0-4-16,-1 1 1 0,-2 4 1 0,2-2-2 0,-2 1-4 16,2 1 4-16,-2 1 2 0,0 1-1 0,1 1-3 0,-2-1 3 0,1 1 3 15,-1 0-1-15,1 0-4 0,-1 0 2 0,2 0 6 0,-2-1-4 0,0 2-2 16,0-2 1-16,1 0 5 0,-1-1-4 0,1 1-2 0,-1-1 1 0,0 0 4 16,2-1-4-16,-2 0-2 0,0 0 1 0,1-1 3 15,-1 0-2-15,1 0-5 0,-1-2 2 0,2 0 4 0,-1 1-1 0,0-2-5 16,1 0 2-16,-1-1 4 0,3 0-1 0,-4 0-2 0,1-1-1 0,1 0 4 15,0 0-2-15,0-2-5 0,0 1 4 0,1-1 5 0,0 0-4 0,1-1-4 16,-2-1 2-16,2 1 4 0,0-1-1 0,0 0-4 0,2 0 6 16,-2 0 8-16,0 1 1 0,1-1 1 0,0 0 8 0,1 0 9 15,-1 2-1-15,0-1-8 0,1 0 4 0,-1 1 8 0,2-1-3 0,-1 1-9 16,2-1 5-16,-1 0 7 0,1 1-9 0,0-1-11 0,0 2 2 0,1-1 3 16,1 1-9-16,-1 0-15 0,0-1 5 0,1 2 10 0,0 0-8 0,1 0-8 15,0 1 5-15,1-2 8 0,0 2-4 0,0-1-11 0,0 1 4 16,0 0 11-16,0 0-7 0,0 0-14 0,0 0-3 0,0 0 0 15,-2 1-17-15,1-1-23 0,0 0-29 0,-2 2-33 0,0-2-44 0,1 0-46 16,-6 0-57-16,5 0-58 0,-5 0-23 0,7-2-9 0,-3 1 1 0,-4 1 8 16,0 0 5-16,2-2 7 0,-2 2 15 0,0 0 18 0</inkml:trace>
  <inkml:trace contextRef="#ctx0" brushRef="#br0" timeOffset="90541.483">19307 7571 88 0,'1'-1'233'0,"-1"1"-7"0,0 0-11 16,0 0 10-16,-1-3 13 0,1 3-8 0,-2-2-19 0,2 2 16 16,0 0 22-16,-2-1-62 0,2 1-86 0,-3 1-26 0,0 1-8 15,1-1-14-15,-1 1-17 0,0-1 13 0,1 4 23 0,-2-2-4 0,0 0-13 16,0 3 11-16,0 0 15 0,0 0-7 0,0 1-19 0,-2 1 4 0,2 1 7 15,0 0-8-15,0 1-10 0,0-1 2 0,0 1 1 0,0 1-6 0,0 0-8 16,0-1-2-16,0 1-5 0,0 0-2 0,0 0-2 0,0 0-2 16,0-1 0-16,-1 2-2 0,0-1 1 0,-1 1-4 0,1 1-2 15,0-1-1-15,-2 2 4 0,0 0-4 0,1-1-7 0,-2 2 3 0,1 0 0 16,-1 0-3-16,1 0-4 0,-1 1-1 0,2-2 2 0,-1 2-3 0,2-2-4 16,-1 1 1-16,1-1 4 0,0-1-4 0,1 0-7 0,1-1-2 15,-1-1 1-15,1-1-7 0,2-1-9 0,0 0-9 0,-1-2-7 0,2-1-8 16,0-1-9-16,0-2-15 0,0 1-18 0,0-4-14 0,0 0-8 15,0 0-62-15,0 0-80 0,0 0-35 0,0 0-26 0,0 0-3 0,0 0 6 16,2-5 7-16,-1-1 13 0,0 0 4 0,1 0 6 0,-2 0 18 0,0-1 21 16</inkml:trace>
  <inkml:trace contextRef="#ctx0" brushRef="#br0" timeOffset="90963.2984">19076 7814 0 0,'3'0'214'0,"-3"0"11"0,2 0-3 0,-2 0 11 0,3 0 11 16,0 0-7-16,-3 0-13 0,2 0 23 0,1 0 34 0,0 2-22 16,-1-2-37-16,1 1-45 0,0-1-48 0,-1 1-19 0,1 0-13 15,0 0 5-15,-1 1 9 0,2-1-4 0,-1 0-10 0,1 0-2 0,0 0 2 16,0 1 1-16,0-1-2 0,1 0-3 0,1 0-5 0,0 0 2 0,1 1 0 15,0-1-10-15,1 0-13 0,0 0-1 0,1 2 3 0,0-2-13 16,-1 0-19-16,2 0-1 0,-1 0 9 0,0-1-18 0,1 2-22 0,-2-2-7 16,1 1 1-16,-1-1-29 0,-1 0-35 0,-1 0-31 0,1 1-31 15,0-1-62-15,-3 1-68 0,-4-1-55 0,6 1-54 0,-6-1-22 0,0 0-14 16,0 0 4-16,0 0 10 0,0 0 2 0,0 0 4 0,0 0 19 0,0 0 27 16</inkml:trace>
  <inkml:trace contextRef="#ctx0" brushRef="#br0" timeOffset="92575.8183">14817 10625 154 0,'3'3'228'16,"-2"-1"12"-16,2 1 6 0,-2 0 12 0,2-2 11 0,-2 4 4 16,2-2-2-16,-2 0-11 0,1 1-19 0,-1 1-47 0,-1-1-59 0,1 1-9 15,-1 1 7-15,2 0-11 0,-2 0-20 0,0 0-8 0,0 0-7 16,0 0-4-16,0 0-7 0,0 0-1 0,0 1-3 0,0 1-4 0,0 1-7 15,0-2-5-15,-2 2-7 0,2-1 2 0,-1 2 5 0,0-1-11 0,-1 2-12 16,1 1 3-16,0 0 7 0,-2 0-8 0,0 0-13 0,1 0 5 16,-1 0 11-16,0 1-5 0,1-1-14 0,-2 2 7 0,1-2 10 0,0 0-12 15,1 1-15-15,-1-1 7 0,0 2 17 0,1-2-10 0,-1 1-16 16,0 2 10-16,1-1 17 0,-1 1-10 0,2 0-15 0,-2 3 9 0,2-2 17 16,-2 1-13-16,2 1-16 0,-1 0 6 0,0 1 17 0,0 1-13 15,1-2-17-15,-2 1 8 0,2 1 16 0,0-2-11 0,-2 0-20 0,2 0 8 16,-1-2 17-16,0 1-16 0,0-2-19 0,1 0 0 0,0-2 9 15,-1-1-19-15,1 0-28 0,1 0-5 0,-1-1-1 0,1-4-19 0,0 2-24 16,0-1-25-16,0-2-28 0,0 0-29 0,1-2-32 0,-1-4-63 0,1 5-72 16,-1-5-21-16,2 4-3 0,-2-4 10 0,0 0 19 0,0 0 8 15,4 2 10-15,-4-2 13 0,0 0 15 0,0 0 31 0,0 0 217 16</inkml:trace>
  <inkml:trace contextRef="#ctx0" brushRef="#br0" timeOffset="93192.6478">14509 11089 174 0,'2'3'208'0,"-2"-3"16"0,0 3 20 15,1 0 5-15,-1 1-1 0,1-1-8 0,-1 2-14 0,2 1 17 0,-1 0 26 16,0 0-47-16,2 0-68 0,0 0-34 0,-1 1-24 0,1 1 2 0,0 1 10 15,1-3-9-15,0 3-15 0,0 0-2 0,1 0 2 0,-1 0-4 16,1 1-4-16,1-1-5 0,-2 2-5 0,1-1-6 0,0-1-8 16,-1 2-7-16,2-1-7 0,-2-1-1 0,0 2 7 0,0-1-7 0,0-1-7 15,0 2 2-15,0-2 4 0,0 0-8 0,0 0-11 0,0 0 5 0,0-2 10 16,0 2-5-16,0-1-11 0,1-1 4 0,0 1 8 0,1-1-8 0,-1-1-13 16,0 2 4-16,2-2 7 0,0 0-8 0,-1 0-11 0,1-2 4 0,1 1 10 15,0 0-7-15,-1 0-18 0,1-2 6 0,0 0 12 16,0-1-6-16,0-1-12 0,1 1 6 0,-1-4 12 0,1 1-6 0,-1-1-12 15,2-1 8-15,-2 0 11 0,1-2-7 0,-1 0-12 0,0 0 9 0,0-1 12 16,-1 0-9-16,1-1-12 0,-2 1 6 0,2-2 14 0,-1 1-7 0,1-2-13 16,-1 0 6-16,1 0 12 0,0 0-6 0,0-2-12 0,0 1 5 15,0-2 13-15,0 1-8 0,0-1-10 0,0 2 8 0,0-2 14 16,0 0-5-16,0 0-14 0,-2 0 9 0,2 0 15 0,-1 0-8 0,0 0-13 16,-2 1 9-16,0-1 17 0,1 3-7 0,-2-1-11 0,-2 1 10 0,1 0 15 15,0 3-8-15,-2-2-13 0,0 2 9 0,-1 2 12 0,0-2-9 16,0 3-16-16,0 0 7 0,0 0 13 0,0 3-14 0,0 0-25 15,0 0 1-15,0 0 4 0,0 0-20 0,0 0-25 0,0 0-18 0,0 0-16 16,2 3-43-16,-1-2-49 0,-1-1-75 0,1 8-81 0,2-2-31 0,0 1-16 16,-1-1 10-16,1 2 11 0,0-2 7 0,-1 0-1 0,0 0 13 15,-1-2 14-15,-1 1 23 0,0-1 137 0</inkml:trace>
  <inkml:trace contextRef="#ctx0" brushRef="#br0" timeOffset="95461.542">13259 12018 10 0,'1'-4'222'0,"-1"1"11"0,1-2 11 0,1 1 2 0,-1 0-4 15,2-1 5-15,-1 0 10 0,1 0 1 0,0-1 3 0,-1 1-36 0,2-1-50 16,0 0-46-16,0 0-48 0,0-1-4 0,0 1 7 0,0-1-6 15,0 0-9-15,2 0 3 0,-2-2 7 0,0 1 1 0,1-1-8 16,0 2 1-16,1-1 1 0,-2 1-4 0,1-1-4 0,-1 1-4 0,0 1-4 16,0 0-4-16,0 1-3 0,-1 1-6 0,-2 0-7 0,0 2-2 0,1 0-2 15,-2 2-8-15,0 0-13 0,0 0 4 0,0 0 2 0,0 0-8 16,0 0-11-16,0 0 1 0,0 0 7 0,-2 3-7 0,1-1-10 0,0 2 3 16,-2-1 11-16,0 3-5 0,1 0-8 0,-2 3 7 0,-2 0 7 15,1 2-5-15,0 1-7 0,-2 1 8 0,0 3 10 0,1 0-5 0,-1 0-8 16,-1 2 7-16,1 0 9 0,-1 2-6 0,0 0-9 0,0-1 6 0,0 2 9 15,0 0-5-15,0 0-8 0,0 0 4 0,2 1 12 0,-2 1-8 16,0-1-11-16,0 1 7 0,0 1 10 0,0-1-7 0,-2 1-9 16,2 1 6-16,-1-1 14 0,0 0-10 0,-2-1-11 0,0 1 7 0,1-1 10 15,-1 0-7-15,-1-1-12 0,0 1 5 0,-1 1 14 0,-1-1-8 0,0 1-14 16,-1 1 4-16,-2 0 14 0,-1 2-6 0,1 0-15 0,-2 1 9 16,-1 1 14-16,0-2-7 0,-1 2-13 0,1 0 5 0,-1-1 10 15,1 0-8-15,-2 0-10 0,2 1 5 0,-1-2 10 0,1 1-6 0,-1 1-9 16,1-2 3-16,-2 1 12 0,2-2-6 0,-1 2-11 0,1-2 11 0,-1 0 17 15,-1-1-4-15,1 0-10 0,-2-1 9 0,2-1 17 0,0 1-7 0,-1-1-10 16,2-1 8-16,-1-1 10 0,2 2-3 0,1-4-14 0,-1 2 10 16,2-1 14-16,1-1-13 0,0-1-18 0,2 0 8 0,1-1 14 15,0-2-8-15,2 0-20 0,2-3 9 0,-1 0 13 0,4-3-7 0,-1 0-16 16,3-3 5-16,0 0 14 0,1-2-9 0,2-1-16 0,0 0 8 0,1-3 16 16,0 0-8-16,0 0-15 0,1 2 10 0,0 1 20 0,-1-3-4 15,3 1-14-15,0-1 9 0,1 0 16 0,0 0-5 0,0 0-17 0,0-1 9 16,0 1 15-16,1-2-9 0,-1 2-17 0,1 0 10 0,-1-1 11 15,2 1-11-15,-2 0-19 0,1 0 5 0,-1 1 14 0,0-1-13 0,0 2-16 16,0-1 8-16,0 1 16 0,0-2-9 0,0 1-15 0,-1 2 7 16,1-1 17-16,0-1-10 0,0 2-14 0,0-1 6 0,0 1 18 0,0 0-11 15,1 0-13-15,0 0 8 0,1 0 16 0,0 0-8 0,1 0-16 16,1 0 6-16,1-2 18 0,1 2-9 0,0-1-16 0,1-1 7 0,2 1 16 16,1-1-7-16,-1-1-15 0,3 2 11 0,0-2 14 0,1-2-7 0,2 2-15 15,0-1 12-15,2-1 18 0,0 1-7 0,3-1-16 0,0-1 11 0,3 2 18 16,0-1-10-16,2-1-16 0,0 2 8 0,2-1 17 15,1 1-11-15,0-1-18 0,3 1 7 0,-1 1 16 0,1-2-11 0,1 1-18 16,0-1 6-16,0 1 16 0,1 1-11 0,1 0-19 0,-1-2 8 0,0 2 18 16,1-1-9-16,0 1-16 0,1-2 10 0,0 2 18 0,-1 0-11 0,2 0-16 15,2-1 9-15,-1 1 18 0,2 0-7 0,1-2-19 0,2-1 11 0,2 2 20 16,2-1-5-16,0-1-11 0,1 0 11 0,2-1 18 16,1-1-3-16,0 2-9 0,1-1 11 0,1-2 16 0,1 0-8 0,2 1-14 15,2-1 5-15,1 2 16 0,-1-2-10 0,2 1-14 0,-1 1 2 0,1-2 10 16,0 3-11-16,-3 0-18 0,-2-2 4 0,0 2 10 0,-4 0-8 15,0 0-15-15,-1 0 7 0,-1 2 14 0,-1-2-3 0,1 0-9 0,-2 1 8 16,2-1 11-16,0 2-4 0,0-2-10 0,0 1 4 0,0 1 13 16,0-2-7-16,0 0-12 0,-1 1 8 0,0-1 13 0,-2 2-8 0,0-2-13 15,-1 0 3-15,2-2 8 0,-2 1-8 0,1 1-11 0,0-3 4 0,2 1 7 16,0-1-5-16,1 2-8 0,0-2 5 0,0 0 7 0,0 0-8 16,0 0-11-16,-2 0 5 0,0 0 14 0,-2 0-5 0,-2 0-6 15,-2 0 4-15,-1 0 10 0,-2 1-4 0,-1 1-8 0,-2 1 5 0,-2 0 8 16,0 0-6-16,-3 0-7 0,-1 1 2 0,0 1 10 0,-1-1-7 0,-1 2-8 15,0-1 2-15,-1 1 8 0,0 0-4 0,-1 1-4 0,0-1 4 0,0 2 7 16,-1-1-3-16,0 1-5 0,-2-2 8 0,0 0 11 0,1 1-1 16,-1-1-5-16,-1 2 2 0,1-2 8 0,-1 0-1 0,0 0-7 15,-1 0 4-15,1-2 5 0,-1 1-2 0,-2 1-5 0,0-2 1 0,1 1 1 16,-4-2-4-16,1 1-7 0,0-1 0 0,-3 2 5 0,0-4-2 0,-3 4-2 16,0-2 1-16,-2 0 2 0,0 1 2 0,-3-1 3 0,0 2 3 15,-3-2 5-15,-1 1 5 0,0 1 7 0,-3 1 1 0,-1 0 1 0,0 0 2 16,0 0 2-16,0 0-4 0,0 0-4 0,0 0 0 0,-1-2-1 15,1 2-13-15,-1-3-14 0,-2 2-20 0,0 1-23 0,1-2-23 0,-1 1-28 16,0-1-34-16,1 2-40 0,-1-1-38 0,-1 1-41 0,-1 0-47 0,-2 1-52 16,-1 1-83-16,0-1-95 0,-1 1-18 0,-2-2 3 0,-1 0 12 15,-1 0 16-15,-1 0 19 0,1-5 20 0,-2 0 32 0,-1-1 39 16,-1-2 38-16,-2-1 112 0</inkml:trace>
  <inkml:trace contextRef="#ctx0" brushRef="#br0" timeOffset="97215.0289">13507 11752 144 0,'-2'-3'166'16,"0"1"4"-16,0-1 2 0,1 1 5 0,0 1 3 0,-1-2 12 0,2 3 15 16,0 0-42-16,-1-1-55 0,1 1-14 0,0 0-2 0,0 0-4 0,0 0-6 15,0 0 11-15,0 0 16 0,0 0-2 0,0 0-2 0,0 0 1 16,0 0 6-16,0 0-9 0,0 0-17 0,0 0 7 0,0 0 11 16,0 0-16-16,0 0-25 0,0 0-4 0,0 0 5 0,1-1-12 0,-1 1-15 15,0 0 0-15,0 0 6 0,0 0-6 0,0 0-6 0,0 0 2 0,0 0 4 16,2-1-2-16,-2 1-5 0,0 0 1 0,0 0 1 0,0 0-2 0,1-1-2 15,-1 1 0-15,3-2-3 0,-1 2-3 0,2-1-2 0,0 1-4 16,0-1-3-16,3 1-3 0,0-1 2 0,1 1-5 0,2-1-3 0,1 1 0 16,2-2 6-16,1 2-3 0,0 0-3 0,2 0 3 0,3 0 3 15,0 0-3-15,1 0-3 0,1 0 4 0,2 2 5 0,1-1-4 0,1 0-7 16,2-1 5-16,-1 1 8 0,2-1-2 0,2 0-6 0,0 0 10 0,1 0 16 16,2-1-5-16,1-1-11 0,0-1 7 0,4 0 10 0,-1-1-3 15,3-1-9-15,0 0 7 0,3-1 13 0,-1-1-7 0,2 0-10 16,2 0 5-16,-1 0 8 0,2-1-13 0,-1 0-18 0,1 1 6 0,1 0 11 15,-1 1-10-15,1-2-16 0,-2 2 5 0,1 2 11 0,-2-1-8 0,1 1-14 16,-1 1 7-16,-1 0 11 0,-1 2-6 0,1 0-15 0,-2 0 8 0,0 2 16 16,-1 0-9-16,0 1-15 0,1 1 10 0,-2 0 16 15,0 1-8-15,0 1-18 0,0 0 9 0,0-1 12 0,0 2-8 0,0-1-16 16,0 1 6-16,-2-1 14 0,1 1-10 0,0-1-17 0,-2 1 7 0,0-1 15 16,1-1-8-16,-2 1-14 0,0 0 10 0,0 0 15 0,-2-2-6 0,1 1-15 15,-2 0 10-15,1-2 16 0,-1 2-8 0,-1-2-15 0,1 2 10 16,-1-2 16-16,0 2-7 0,0-2-14 0,0 2 5 0,0-2 14 15,-1 2-7-15,0-2-17 0,-1 2 6 0,0-2 15 0,-1 0-9 0,0 1-17 16,-1-1 8-16,-1 1 17 0,1-1-10 0,-1 0-16 0,1 0 11 0,0 0 17 16,0-1-5-16,1 0-14 0,-1 1 7 0,1-1 14 0,-1-1-6 15,2 1-13-15,0-1 10 0,0 0 16 0,0 0-8 0,1 0-16 0,1 0 11 16,0 0 15-16,1-1-10 0,1 1-19 0,-1-1 7 0,2-1 14 16,-2 1-7-16,0 0-16 0,1 0 5 0,-2 0 16 0,0-1-10 0,-3 2-17 15,0-1 7-15,1 1 16 0,-2-1-8 0,-2 1-16 0,1 0 8 0,0 0 15 16,-2 0-7-16,0 0-17 0,-1 0 9 0,0 0 18 0,-1 0-9 0,0 0-14 15,-1 0 8-15,0 0 15 0,-1 0-7 0,0 0-16 16,-1-1 11-16,0 1 15 0,0-1-6 0,0 1-15 0,-1-2 9 0,0 1 15 16,-1 0-9-16,0 0-15 0,-1 0 9 0,0-1 14 0,-1 0-8 0,-1 1-15 15,0 0 9-15,-1-1 13 0,0 0-7 0,-1 1-18 0,-1 0 8 0,-1-1 16 16,-1 0-8-16,0 1-14 0,-1 0 7 0,-1-1 13 0,0 1-5 16,-1 0-16-16,-1 0 8 0,1 0 15 0,0-2-7 0,-2 2-17 15,2 0 9-15,-1-2 15 0,1 2-9 0,1-1-15 0,0-1 7 0,0 1 16 16,1 0-8-16,1-1-17 0,0 1 8 0,1-1 17 0,0 1-10 0,-1 0-13 15,2-2 6-15,-1 2 18 0,1-2-10 0,-1 0-16 0,-1 1 8 16,2-1 18-16,-1-1-9 0,0 1-15 0,-1-2 9 0,0 1 17 0,-1 0-8 16,-1 0-15-16,-1 0 7 0,-2 1 19 0,0-1-8 0,1 1-17 15,-2 1 16-15,-2-1 22 0,1 0-8 0,0 1-10 0,-2 0 8 0,0 2 19 16,-1 1-9-16,0 0-18 0,0 0 7 0,0 0 19 0,0 0-11 0,0 0-18 16,0 0 6-16,0 0 12 0,0 0-15 0,0 0-23 0,0 0 5 15,0 0 12-15,0 0-12 0,-1 1-21 0,0 2 11 0,-2-1 17 16,2 2-10-16,-1-1-21 0,0 2 11 0,0 0 17 0,0 0-5 0,-1 1-16 15,-1 0 11-15,0 0 17 0,0 1-8 0,0 0-17 0,-1 2 11 0,-1-1 18 16,1 2-9-16,0-1-19 0,-2 2 10 0,0 0 18 0,1 0-11 0,-1 1-20 16,-1 0 10-16,1 0 16 0,1 1-8 0,-1-1-16 0,-1 1 8 15,1 1 15-15,1 0-7 0,-1 0-14 0,0 2 10 0,1-1 17 16,-1 1-7-16,0 1-17 0,2 1 12 0,-2-2 19 0,2 2-10 0,0 2-16 16,-1-2 10-16,1 1 16 0,0 0-8 0,-1 1-19 0,1 1 10 0,0-1 17 15,-1 2-10-15,0-1-19 0,-1 1 8 0,-1 1 19 0,0 1-11 16,0-1-20-16,0 1 11 0,-1 0 17 0,-1 0-10 0,1-2-19 15,0 2 9-15,-1-1 21 0,1-1-13 0,0 1-19 0,-1-2 10 0,1 1 19 16,0-1-11-16,-1 1-17 0,1 0 7 0,1-1 15 0,0 1-9 0,0-1-20 16,0 1 7-16,-1 0 10 0,1 0-11 0,0 0-14 0,-2 1 2 15,2-2 13-15,-1 2-11 0,1-1-17 0,-1-1 5 0,1 0 11 0,-2-1-5 16,2 1-9-16,0-1 9 0,0-1 12 0,2-1-3 0,-1 0-8 16,2 0 8-16,-1-2 11 0,1 1-1 0,1-3-2 0,0 0 5 0,0 1 13 15,1-2-4-15,1-1-4 0,0 0 6 0,0 0 5 0,0-1-2 0,1-2-6 16,1 1 4-16,0 0 7 0,0-1-4 0,0 0-4 0,0-1 2 0,0 0 7 15,0 1-3-15,0-1-5 0,0-1 2 0,0 2 6 0,-1-2-4 16,1 0-7-16,0 0 4 0,-2 1 4 0,1-1-5 0,0 0-4 16,-1-1-6-16,0 0-4 0,-1-1-14 0,0 0-17 0,1-1-31 0,-1 0-34 15,-1-2-73-15,4-2-85 0,0 0-39 0,0 0-25 0,-4-2-10 0,1-2-4 16,2-2 2-16,1-2 2 0,0-3 7 0,0-1 7 0,0-2 12 16,0-3 13-16</inkml:trace>
  <inkml:trace contextRef="#ctx0" brushRef="#br0" timeOffset="98598.1518">15116 12145 124 0,'1'-8'309'0,"2"-1"8"0,1 0 7 16,0-2 1-16,0 0 1 0,1 0-1 0,1 2 2 0,-2-1 2 0,1 2-1 15,0 1-41-15,-1 1-53 0,0 1-83 0,-1 0-92 0,0 1-29 16,-1 2-11-16,0 0-8 0,-2 2-8 0,1-2 0 0,-1 2 1 16,0 0 5-16,0 0 3 0,0 3 5 0,-1 0 1 0,-2 2 9 0,0 1 10 15,-1 1 1-15,-1 2-2 0,0 0 6 0,-3 3 10 0,0 2-1 0,-2 0-9 16,0 2 3-16,-2 0 6 0,0 1-6 0,-2 2-13 0,0 1 2 16,0 0 4-16,-2 2-13 0,0-1-16 0,0 2 3 0,-1 0 14 0,-2 1-10 15,1-1-17-15,-1 1 10 0,-1-2 15 0,1 2-6 0,-1-1-17 16,2 0 11-16,0 0 15 0,0 0-10 0,2-1-16 0,0 1 8 0,0 1 15 15,2-1-9-15,1 1-16 0,1 0 5 0,1 0 14 0,2 0-9 0,0 0-19 16,1-1 7-16,1-2 13 0,2 0-10 0,1-2-19 0,0-2 2 16,1-3 11-16,2-2-7 0,-1-2-17 0,2-3 9 0,2-1 15 15,0-4-11-15,2 0-14 0,0-4 4 0,3-1 10 0,0-2-13 0,2-2-18 16,2-3-4-16,2-1 1 0,0-3-11 0,2-2-11 0,1-2-11 0,1-2-8 16,1-2-10-16,-1 0-12 0,0-2-12 0,-1-2-15 0,2 1 0 0,-2 0 5 15,-2 0-1-15,1 1-4 0,-2-1 17 0,-1 1 22 0,0 1 1 16,0-1-1-16,-1 1 20 0,-2 1 28 0,1 1 1 0,-2 0-5 15,0 1 31-15,0 0 46 0,-2 2 10 0,1 0-1 0,0 1 25 0,-2 1 31 16,0 2 3-16,-1 1-2 0,0 2 19 0,0 0 22 0,0 1 6 0,0 2 0 16,-1 1 9-16,0 0 10 0,-1 1-8 0,0 1-14 0,0 1-14 15,0 1-13-15,-1 0-9 0,0 2-7 0,-1 1-17 0,3 0-18 16,0 1-8-16,-1 0-2 0,2 2-14 0,0 0-18 0,0 2 0 0,2 1 6 16,-2 1-8-16,1 3-13 0,0 0 8 0,-1 2 11 0,0 0-7 0,2 1-12 15,-2 2 8-15,0 1 13 0,0 0-6 0,0 2-9 0,0 0 4 0,0 0 8 16,0 0-4-16,0 1-13 0,0-1 5 0,-2 1 9 0,1-1-4 15,0 1-11-15,-1 0 4 0,0-1 11 0,-1 2-7 0,0-2-8 16,1 1 4-16,-2 0 10 0,0-1-4 0,0 1-8 0,1-1 7 0,-1 0 10 16,0 0-7-16,1 0-13 0,-1-2 5 0,2 1 11 0,-2-3-4 0,1 0-13 15,-1 1-1-15,1-3 3 0,-1 0-12 0,0-1-13 0,0-2-7 16,0 0-2-16,0-1-10 0,-1-1-10 0,1-1 0 0,-1-1 5 0,-1 0-7 16,1-3-10-16,-2 1-3 0,2-2-1 0,-2 0-1 0,1-1 1 15,-2-1 1-15,1-2 0 0,-1 1 9 0,0 0 13 0,-1-2-1 0,-1-1-3 16,1 0 6-16,0-1 14 0,-2 0-1 0,0 0-2 0,-1 0 13 0,0-1 15 15,-1 0-2-15,1 0-5 0,-1 0 13 0,-2-1 22 0,0 1-5 0,1-1-11 16,-1 1 12-16,-1-2 22 0,0 1 4 0,0 1-1 16,0-2 10-16,1 1 8 0,-1-1 8 0,2 1 6 0,-2 1 11 0,1-2 10 15,0 2 7-15,2-1 7 0,0 1 7 0,-1-1 4 0,1 1 10 0,1 1 5 16,1 0-4-16,2 0-10 0,0 1 2 0,-1 1 11 0,2 0-10 0,2 0-11 16,-1 1 6-16,2-1 10 0,-1 1-10 0,2 0-19 0,0 1-4 15,2-1 4-15,0 1-19 0,1 0-20 0,1-1-4 0,1 0 7 16,2-1-11-16,1 0-17 0,1 1-1 0,2-1 2 0,2-1-13 0,1 2-17 15,-1-2-1-15,3 1 8 0,0 0-6 0,1 0-7 0,2-1 4 0,0 2 9 16,2-2-6-16,0 0-8 0,1 0 1 0,2-1 2 0,0 1-19 16,0-1-24-16,1 2-15 0,-1-1-9 0,1 0-28 0,1 1-35 15,-2 2-29-15,0 0-26 0,0 0-41 0,-3 4-44 0,0-1-79 0,1 1-93 16,-1 2-27-16,-1-2-7 0,0 2 13 0,-1 1 22 0,1-1 14 0,-3 2 14 16,2-1 26-16,-3 1 29 0,0 1 32 0,-3 1 109 0</inkml:trace>
  <inkml:trace contextRef="#ctx0" brushRef="#br0" timeOffset="99500.7036">14699 13708 0 0,'-3'-3'78'15,"0"0"154"-15,1 1 22 0,-1-1-1 0,0 2-5 0,1-2 5 16,-1 0 11-16,0 1-3 0,1 1-4 0,0-2-17 0,0 3-18 16,0-2-75-16,1 1-92 0,1 1-13 0,-1-2 8 0,1 2-19 0,-2-1-25 15,2 1 3-15,0 0 14 0,0-2-11 0,0 2-17 0,0 0 10 0,0-4 14 16,2 2-7-16,-2-1-12 0,1 2 9 0,0-2 14 0,1 0-4 0,0 1-7 16,0-1 8-16,-1 2 14 0,2-2-2 0,-2 1-7 0,0 1 8 15,1-1 14-15,-2 2-2 0,1-3-6 0,-1 3 6 0,0 0 9 16,1-1 1-16,-1 1 1 0,0 0 2 0,0 0 5 0,0 0 2 0,0 0 1 15,0 0-6-15,0 0-5 0,2 0-1 0,-2 0 0 0,0 0-4 0,0-3-7 16,0 3 2-16,1-3 2 0,-1 3-10 0,1-2-11 0,-1 2-2 16,2-3 6-16,-2 3-11 0,1-1-13 0,-1 1 3 0,1-2 14 0,-1 2-7 15,0 0-13-15,4 2 5 0,-1-2 8 0,0 1-7 0,-1 2-15 16,1 0 6-16,-2 2 12 0,1 1-6 0,-1 0-12 0,-1 1 11 0,0 4 13 16,-1 1-8-16,-1 0-11 0,1 1 7 0,-2 4 15 0,2-1-8 15,-2 2-11-15,2 0 5 0,0 2 14 0,-2 1-6 0,2 0-13 0,-1 0 7 16,0 0 10-16,0 0-7 0,1 0-15 0,-2-2 5 0,2 1 14 15,-2 1-10-15,2-3-18 0,0 3 11 0,-1-2 13 0,1 1-11 0,0-2-14 16,-1 3 5-16,1-2 16 0,-2 1-10 0,2-1-14 0,0 1 8 0,-1 1 16 16,0-3-10-16,0 1-16 0,1-1 6 0,0 0 9 0,-1-1-12 15,1-1-19-15,0-2 2 0,-1-2 7 0,1 0-13 0,0-3-16 16,-1 0-4-16,2-3-1 0,-1 0-10 0,1 0-10 0,0-3-11 0,0-3-12 16,-1 3-21-16,1-3-21 0,0 0-65 0,0 0-77 0,0 0-32 0,-2-5-20 15,0 2 2-15,-1-1 8 0,0-2 7 0,1 1 7 0,-2-1 7 0,0 0 5 16,-2 0 16-16,0-1 31 0</inkml:trace>
  <inkml:trace contextRef="#ctx0" brushRef="#br0" timeOffset="99883.5417">14401 14093 63 0,'-2'-4'355'15,"-1"-1"14"-15,2-1 14 0,-1 0-5 0,2 0-6 0,-1 2 1 0,1-2 5 16,0 4-18-16,0 2-28 0,0 0 11 0,0 0 22 0,0 0-119 0,3 2-162 15,-1-2-50-15,0 4-20 0,0-1-17 0,1 2-17 0,0 1 5 16,-1 0 14-16,1 0-7 0,0 3-10 0,-1 0 8 0,1 0 11 16,0 1-2-16,-1 1-13 0,1 2 8 0,0 1 15 0,1 1-7 0,-2 0-11 15,1 1 6-15,1 2 10 0,-1 0-5 0,1 0-11 0,0 2 7 0,0-2 13 16,0 0-5-16,0 0-12 0,1-3 7 0,0 1 16 0,1-2-2 0,0-2-9 16,2 0 10-16,0 0 19 0,2-3-8 0,-1 0-12 0,3-3 7 15,0 0 13-15,3 0-8 0,2-3-14 0,0 0 8 0,2-3 12 16,2 0-10-16,1 0-16 0,-1-3 2 0,3-2 6 0,-1 1-15 0,2-4-22 15,-1-1 2-15,1-1 7 0,-1-2-14 0,2-2-20 0,-2 1 2 0,-2-4 5 16,1 1-8-16,-2-2-11 0,-1 0 5 0,-2 0 9 0,-1-2-7 16,-2 2-14-16,-1-1 1 0,-2 1 7 0,-1 0-4 0,-2-2-7 15,-1 2-4-15,-1-1 2 0,-2 1 2 0,-2 1 6 0,-2-1-6 0,1 2-12 16,-4 1 0-16,0 0 5 0,-1 1-4 0,-1 1-2 0,-1 2 8 0,-1 1 13 16,0 2-8-16,-1 2-14 0,0 2-4 0,1 1-6 0,-2 1-66 15,1 2-87-15,0 3-15 0,1-1 8 0,-1 4-4 0,2 0-4 0,-1 1 9 16,1 4 9-16,1-1-3 0,0 1-7 0,0 1 14 0,0 1 214 15</inkml:trace>
  <inkml:trace contextRef="#ctx0" brushRef="#br0" timeOffset="101500.9206">14392 15877 1 0,'-4'-7'368'0,"0"-1"10"0,1-1 4 0,2 0 2 0,0-2 2 15,-1 1-4-15,2 2-5 0,0 1 2 0,0 1 7 0,2 1-4 16,0 2-5-16,1 1-122 0,1 0-153 0,0 0-59 0,0 1-28 15,1 1-9-15,1 1-3 0,0-1-1 0,1 2-4 0,0 0 4 0,-1 0 8 16,2 2-4-16,-1 0-7 0,1-1 7 0,0 1 6 0,1 1-3 0,-1-1-8 16,2 1 1-16,0 1 4 0,0-1-2 0,0 1-5 0,2-1 1 0,0 1 6 15,0-1-5-15,0-1-2 0,2 0-2 0,-1 0 1 0,0-2-2 0,1 0-7 16,0-2 1-16,1 0 1 0,0-1-6 0,-1-1-5 0,1-2-2 16,0 1 1-16,-1-2-6 0,0-1-11 0,-1 0 1 0,0-1 2 0,-1-2-4 15,0 1-6-15,-1-1 2 0,-2 0 8 0,-1-1-2 0,0 1-2 16,-1-2 3-16,-2 0 9 0,-1-1 0 0,-1 1 1 0,-2-1 8 0,1-1 9 15,-2 1 0-15,-3-1-1 0,0 0 8 0,-1-1 14 0,-1 1-3 0,-2 0-7 16,-2 1 10-16,0 0 18 0,-2 1 0 0,-2 2-3 0,-1 0 12 16,-2 2 16-16,-1 2-4 0,0 0-9 0,-2 2 6 0,-1 2 12 15,-1 1-7-15,-2 1-14 0,0 1 6 0,1 2 13 0,-2 2-7 0,-2 2-16 16,2 1 5-16,-1 1 11 0,1 2-13 0,1 2-23 0,1 0 6 0,0 0 15 16,2 1-9-16,2 2-20 0,0-1 10 0,4 2 17 0,-1 0 1 15,3 3-11-15,3-1 3 0,-1 3 3 0,4 1-8 0,0 0-13 0,2 0 3 16,3 1 9-16,0 0-4 0,2 1-14 0,2-1 6 0,2-1 9 0,2 1-6 15,1-2-9-15,2 0-5 0,2-2 1 0,3 0-5 0,1-2-6 16,1-4 0-16,2 1 1 0,2-4-5 0,1-2-11 0,2-3-3 0,0-1-5 16,2-4-20-16,1-2-29 0,1-1-21 0,1-4-21 0,2-1-8 15,0-3-7-15,1-2-9 0,-2-4-10 0,1 1-7 0,-2-4-7 16,-1 0-6-16,0-2-6 0,-4-1-1 0,0 1-4 0,-4-2 17 0,0 1 23 16,-2-1 22-16,-4 2 21 0,0-2 10 0,-4 2 5 0,1-1 32 15,-3 2 37-15,0 0 27 0,-3 0 24 0,1 2 36 0,-4 0 39 16,1 0 24-16,-2 2 24 0,1 0 25 0,-2 2 29 0,-2 0 11 15,1 2 10-15,0 0 7 0,-2 2 10 0,2 1-13 0,-2 1-19 16,2 1-16-16,-2 1-19 0,2 2-20 0,-1 0-25 0,1 2-17 0,1 1-17 16,0 0-20-16,0 0-20 0,0 0-16 0,-3 3-13 15,2-1-7-15,1 3-8 0,-1 0-6 0,1 2-8 0,-2 2 1 0,2 2-1 16,-1 2 1-16,1 2-4 0,0 2 4 0,0-1 2 0,0 2 1 16,1 2-4-16,1-1 1 0,-1 0 4 0,0-1-3 0,2 0-6 15,0-1-2-15,-1-2-4 0,1 0-4 0,1-2-5 0,0-2-3 0,0 0-3 16,0-3-3-16,0 0-2 0,0-2-1 0,0-1-1 15,1-1-5-15,1-2-8 0,0-1-4 0,1-2-3 0,0-1-4 0,-1-3-4 16,2 0-4-16,0-2 0 0,0-3 2 0,0 1-1 0,0-3 1 16,0-1 2-16,0-2 2 0,-1 1 3 0,1-2 6 0,-1-1 8 15,1 1 14-15,0-1 17 0,0-1 14 0,0 1 13 0,0 0 18 0,0 0 18 16,1 1 12-16,0 0 9 0,-1 2 7 0,0 0 10 16,0 1 1-16,0 2 4 0,-2 2-4 0,-1 2 0 0,-1 1-6 0,0 1-10 15,-1 1-7-15,-1 2-5 0,0-1-11 0,-2 3-12 0,2 0-9 16,1 2-8-16,0 0-5 0,-1 2-7 0,1 0-4 0,-2 2-4 15,2 2 2-15,0 0 2 0,-1 2-1 0,1 2-4 0,-2 1 2 16,2 1 0-16,0 2 0 0,-1 1-1 0,2-1-2 0,-1 2 0 16,1 2-2-16,-1-2 1 0,-1 1-10 0,2 0-11 0,-1-1-17 0,0 1-20 15,-2-1-17-15,0-1-17 0,1 1-23 0,-1-2-20 0,-1 0-32 16,1-1-35-16,-1-1-43 0,2 1-43 0,-1-3-64 0,0-3-67 16,1 1-12-16,-1-2 8 0,2-1 13 0,-2-1 15 0,2-1 18 0,-3-5 21 15,5 1 19-15,-1-2 23 0,1-1 33 0,2-3 281 0</inkml:trace>
  <inkml:trace contextRef="#ctx0" brushRef="#br0" timeOffset="102085.6201">15923 15739 75 0,'-7'-7'285'0,"0"-1"4"0,1-1 7 16,-1 1-4-16,-1-1-5 0,1 2-1 0,-1 0 4 0,0 0-5 0,0 1-6 16,-1 0-32-16,0 1-43 0,-1 0-82 0,0 2-98 0,-2-1-15 0,0 0 10 15,-2 2 5-15,1 0 6 0,0 0 9 0,-1 2 12 0,0 0 11 0,0 2 10 16,0 0 7-16,0 0 5 0,0 2 6 0,0 0 5 16,1 2-2-16,1 1-2 0,-1 0 1 0,1 3-1 0,1-1-13 0,2 3-15 15,-1 1 3-15,2 1 8 0,2-1-8 0,0 1-12 0,2 1-3 0,2 0 3 16,0 0-8-16,2-2-11 0,3 1 2 0,0-1 8 0,2 1-10 0,0-1-14 15,2-1-3-15,1 0 0 0,1 0-23 0,1-3-29 0,0 1-11 0,2-2-8 16,2 0-14-16,0-2-17 0,1-3-11 0,0-2-8 0,1-1-16 0,0-2-19 16,0-2-9-16,0-2-3 0,0-1-4 0,0-1-5 15,-2-2 7-15,1-2 11 0,-2 0 8 0,1-1 5 0,-2-1 14 0,-2-2 18 16,1-2 23-16,0 0 23 0,-2-1 16 0,0 0 11 0,-2-3 17 0,0 0 20 16,-2 0 11-16,-1-2 8 0,0 0 14 0,-3 0 14 0,1-2 13 0,-1 1 7 15,-1-1 6-15,0-1 7 0,-1 1 1 0,-1-2 4 0,1 2 15 16,0-2 16-16,-1 3 13 0,1 0 8 0,0 2 4 0,-2 3-1 15,2 1-2-15,-1 3-1 0,0 2-8 0,0 3-13 0,1 1-2 0,0 3-1 16,-1 2-20-16,1 0-25 0,0 3-10 0,1 2-6 0,0 0-24 0,0 0-27 16,0 0 0-16,0 2 8 0,0 3-8 0,0 1-17 0,1 3 8 0,-1 0 14 15,1 4-8-15,-1 2-11 0,0 3 8 0,0 1 15 0,0 3-4 16,0 2-14-16,2 1 10 0,-2 0 11 0,1 3-6 0,-1-2-15 16,1 2 6-16,-1-1 9 0,2 1-9 0,-2-2-12 0,1 2 5 0,0-2 7 15,1-1 0-15,-1 1-2 0,2-2 2 0,-1 0 6 0,1-3-4 0,0 0-7 16,-1-2 4-16,2-1 5 0,0-3-2 0,-1 1-5 0,1-3-3 15,-1-1 0-15,1-1-12 0,0-1-17 0,-2-2-14 0,2 0-14 0,0 0-21 0,-1-2-20 16,0 0-17-16,-1-3-19 0,1 1-25 0,-2-1-27 16,1 0-31-16,-1-1-35 0,-1-2-59 0,-1 3-67 0,1-3-37 0,0 0-26 15,0 0 1-15,-6 0 10 0,6 0 14 0,-6 0 22 0,-1-2 17 0,2 0 19 16,-2 0 25-16,0-2 27 0</inkml:trace>
  <inkml:trace contextRef="#ctx0" brushRef="#br0" timeOffset="104003.4628">14768 15028 0 0,'-8'-8'213'16,"0"-1"75"-16,0 2 10 0,1-1 7 0,-1-1 2 0,2 2 7 15,-1-2 7-15,0 0 6 0,1 3 7 0,0-3-17 0,1 1-26 16,0 1-81-16,-1-2-98 0,2 0-32 0,-1 1-16 0,1-1-8 0,0 2-8 16,0-2-5-16,0 0-5 0,-1 1-5 0,1-1-5 0,-2 2-8 0,2 1-10 15,-1 0 4-15,0 0 5 0,-1 0-2 0,1 1-8 0,0 2 0 16,-1 0 7-16,0 2-7 0,-2-1-6 0,0 1 3 0,0 1 8 15,-2 0-5-15,0 1-8 0,-1 1 4 0,0-2 5 0,1 3-4 0,-4 0-12 16,2 0 5-16,-2 0 7 0,-1 1-3 0,0-1-8 0,-2 2 7 0,0-1 4 16,-1 1-5-16,-2-1-8 0,0 2 7 0,-1 0 12 0,-2 2-2 0,-1-1-8 15,0 1 2-15,0-1 8 0,-1 2-3 0,0 0-10 0,-1 2 5 16,1-2 8-16,0 3-4 0,-1-2-10 0,1 2 8 0,0 2 6 16,-1-2-6-16,0 1-15 0,-1-1 5 0,0 2 10 0,-1-2-5 0,0 0-7 15,-1 1-4-15,0 1-2 0,-1-1 0 0,0 1 3 0,-1-2-3 16,0 0 0-16,1 1 1 0,-2 2 4 0,1-1-2 0,-1-1-3 15,1 4 3-15,2-4 3 0,-2 4-3 0,3-2-3 0,0 1 10 16,2 1 14-16,0-1-7 0,2 1-14 0,0 0 7 0,3 1 13 16,-2 0-8-16,3 0-14 0,-1 1 10 0,1-1 11 0,0 0-8 0,0 0-14 15,0 1 7-15,-1-1 16 0,-1 2-8 0,1-2-14 16,-2 1 10-16,1-1 11 0,-1 1-4 0,0 0-12 0,2 0 11 0,-2 1 11 16,3-1-2-16,0 0-8 0,3 0 0 0,0 2 7 0,1-2-4 15,2 1-6-15,1 1 3 0,2-1 6 0,3 0-3 0,0 1-4 16,3-2 2-16,0 1 5 0,1 1-1 0,1-1-8 0,2 1 3 0,-1-1 3 15,1 3 3-15,1-2 4 0,0 3 1 0,0-1-2 0,1 2 4 16,-1-1 5-16,2 2 5 0,-1-2 4 0,0 0 1 0,2 0 5 16,0-2 2-16,-1 0 2 0,4 0 2 0,-1-3 6 0,2 0 0 0,2-1 3 15,2-1 5-15,1 0 7 0,2-2 3 0,4 0 1 0,0-1 7 16,4 0 7-16,2 1-2 0,2-2-2 0,2-1-2 0,3 0 0 16,0 0-5-16,2 0-5 0,2 0-4 0,-1 0-2 0,1 0-4 15,1 0-8-15,0 0-8 0,0 0-6 0,0 0-11 0,0 1-11 16,0-1-5-16,-1 0 0 0,-1 0-3 0,1 0-5 0,-2 0 4 0,2-1 2 15,0 0-1-15,-1 0-4 0,1-2-1 0,1 1 1 0,0-2-1 0,1-1 1 16,2 1-1-16,0-1 1 0,1-1 1 0,0 0-3 0,0 0 1 16,1-1 4-16,2-1-4 0,1 1 1 0,1-1-1 0,0-2 1 15,2 1-1-15,1-1-1 0,1-1 2 0,2-1 2 0,0 0-2 0,-1 0-4 16,0 1 2-16,-1-1 3 0,0 2-1 0,-2 0-5 16,-2 0 1-16,1 1 4 0,-2-1-1 0,-2 1 2 0,1-2 0 0,-2 0 3 15,2-1-4-15,0-1-1 0,-1 0 2 0,2-2 3 0,0 0 0 0,0-1-4 16,2 0 1-16,0 1 3 0,1-2-2 0,0 0-4 15,1 0-1-15,1-1 1 0,0 0-2 0,2-1-1 0,0 0 2 0,-1-1 2 16,1-1-1-16,0 1-3 0,-2-1 2 0,0 1 2 0,-1 0-2 0,-1 2-7 16,-2 0 2-16,1 0 3 0,-4 2-3 0,1 0-6 0,0 1 3 15,-2-1 0-15,0 1-1 0,1-1-2 0,-1-1 0 0,0 0 0 16,1-1 0-16,-2 0-5 0,0 0 5 0,0-1 3 0,0-1-1 0,0-1-2 16,0 1 0-16,0-2 0 0,1 0-2 0,3-2-5 0,0-2 1 15,1 0 1-15,2-3 1 0,1-1-4 0,0-1 4 0,0-1 4 16,0-2-2-16,-1 0-2 0,-2 1 2 0,-2-1 2 0,-5 2 0 0,0-1 2 15,-5 3 2-15,-2 0 4 0,-2 2-2 0,-1 0-5 0,-3-1 1 16,1 2-1-16,-4-1-1 0,1 0-4 0,-3 1-1 0,0-1 2 16,-1-1 0-16,-3 2-1 0,0-2-1 0,-3 0 4 0,-1-1-4 15,-1 1 2-15,-3-1 3 0,0-1 2 0,-3 0 1 0,-1 0 0 16,-1-2 3-16,-2 1 6 0,-2-2-2 0,-3 2 1 0,0-2-1 0,-3 2 4 16,-1 0 2-16,-1-1 2 0,-2 2 2 0,-1 0 5 0,-1 0 1 15,-1 1-2-15,1 1 1 0,-2 0 4 0,1 0-4 0,-2 2-2 16,0 0 1-16,0 1 0 0,0-1 0 0,-2 2-6 0,2 1 3 15,-1-1 1-15,0 1-2 0,-1 1-4 0,1-1 2 0,0 1 3 16,-1-1-3-16,1 2-4 0,0-1 1 0,-1 0 4 0,0 0-1 0,-1-1-4 16,0 1 4-16,-1-1 3 0,-1 0-2 0,1 0-7 15,-3-1 2-15,2 0 2 0,-2-1-4 0,-1 0-4 0,0 0 2 0,0 0 7 16,0-1-4-16,0 2-5 0,-1 0 2 0,1 0 7 0,-1 1-4 16,-2 1-4-16,2 0 5 0,-3 0 7 0,1 2-2 0,-1 0-1 15,0 0 9-15,0 0 12 0,0 0-1 0,1 3-4 0,1-3 5 0,-1 1 3 16,0 2-1-16,2-1-7 0,1 1 5 0,-1 1 3 15,1-1-4-15,-2 2-10 0,2-1 1 0,-1 1 4 0,0 1-9 0,-1 0-14 16,0-2-2-16,-1 4 4 0,0-2-6 0,1 0-11 0,-1 1 1 16,0-1 7-16,2 2-6 0,-2-1-5 0,2-1 2 0,-2 2 6 15,2-1-1-15,0 1-7 0,1-1 4 0,-2 1 5 0,1 1 1 16,0-2-2-16,-1 2 4 0,1-1 10 0,0 1-4 0,-1-2-4 16,1 2 5-16,0-1 5 0,1 1-1 0,1-2-4 0,0 1 2 15,2-1 8-15,1 1-4 0,1 1-7 0,2-3 4 0,0 0 4 16,1 1-5-16,0-1-5 0,1 2 4 0,0-4 6 0,1 4-3 0,0-2-6 15,0 0 3-15,0 0 6 0,1 0-5 0,0 1-7 0,-1 1 5 16,1-2 7-16,0 3-5 0,-1-2-7 0,1 1 3 0,0-1 5 16,-1 1-1-16,1 1-7 0,1 0 5 0,-1 0 7 0,1-2-5 15,-2 2-7-15,2 0 3 0,0 0 5 0,2-1-2 0,-2 1-6 16,1 0 4-16,0-2 5 0,1 2-1 0,0-1-5 0,1 1 1 16,0 0 7-16,-1-2-5 0,2 1-6 0,0-1 4 0,0 1 7 15,2-1-4-15,-1-1-4 0,2 2 2 0,-1-1 5 0,1 1-2 0,1-2-5 16,0 3 1-16,0-3 5 0,0 1-3 0,0 1-4 15,-1-1 2-15,1-1 5 0,-2 2-3 0,1 1-6 0,-2-2 3 0,2 1 6 16,-2-1-1-16,-1 1-5 0,0 1 1 0,0 0 5 0,-1 0-3 16,0 0-6-16,-1 0 5 0,1 0 7 0,0 0-5 0,-2 0-4 15,0 0 3-15,1 0 5 0,-1 0-5 0,-1 0-5 0,1 0 4 16,1 0 2-16,-2-2 1 0,1 2-7 0,0-1 5 0,-1-1 6 16,0 1-3-16,0-1-6 0,0-1 2 0,0 2 7 0,0-2-5 0,0 0-2 15,2 0 1-15,-1 0 6 0,0 0-5 0,1 0-5 16,0-2 2-16,1 2 8 0,1-1-4 0,0 2-8 0,0-2 4 0,0 2 5 15,1-2-3-15,1 2-9 0,-1-2 8 0,0 2 5 0,2-2-2 16,-2 2-8-16,2-1 4 0,0 2 5 0,1-2-1 0,-2 0-8 16,2 3 4-16,0-3 7 0,0 1-4 0,0 1-7 0,-1-1 5 0,0-1 7 15,-1 2-5-15,1-1-8 0,0-1 4 0,-2 2 9 16,0-2-5-16,1 1-7 0,-1 1 5 0,0-2 2 0,1 0-2 0,-2 1-7 16,1 1 2-16,-1-2 5 0,0 3-5 0,0-2-11 15,-1 1 5-15,-1 1 3 0,1 0-6 0,-2 0-7 0,1 1 2 0,-1 1 8 16,-1-1-4-16,1 2-4 0,1-1 2 0,-1 2 6 0,0-1 0 15,2 2-4-15,0-2 4 0,1 0 6 0,0 0 0 0,1 0-2 16,2 0 4-16,1 0 4 0,0-3-2 0,1 1-2 0,3-1 2 0,-1 2 4 16,1-2-2-16,0 0-5 0,0 0 1 0,0 0-2 15,0 0-5-15,0 0-8 0,0 0-20 0,0 0-26 0,1-2-37 0,0 1-43 16,1-2-62-16,-1 0-66 0,-1 3-77 0,0-6-76 0,0-2-22 0,0 1-5 16,-1 1 0-16,-2-2 0 0,-2 2 6 0,-3 0 7 15,-2 2 23-15,0 1 24 0,-4 0 39 0,0 1 200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9:06:00.265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12980 12188 45 0,'0'0'235'0,"0"0"16"0,0 0 17 0,0 0-2 0,0 0-8 15,0 0-9-15,0 0-9 0,0 0 10 0,0 0 17 0,-3 0-27 0,3 0-36 16,-1 2-63-16,1-2-73 0,-1 1-20 0,1-1 0 0,0 0-21 15,0 2-21-15,0-2 1 0,0 0 10 0,0 0-8 0,0 0-14 16,0 0 7-16,0 0 8 0,0 0-4 0,-2 3-7 0,2-3 4 0,0 0 9 16,0 0-2-16,0 0-4 0,0 0 6 0,0 0 9 0,0 0-1 0,0 0-10 15,0 0 7-15,0 0 8 0,0 0-2 0,0 0-7 0,0 0 2 16,0 0 6-16,0 0-1 0,0 0-8 0,0 0 1 0,0 0 1 0,2 1-5 16,-2-1-6-16,0 0 0 0,0 0 3 0,0 0-3 0,0 0-5 0,0 0 2 15,0 0 3-15,0 0-4 0,0 0-4 0,0 0 4 0,0 0 4 16,0 0 1-16,0 0 2 0,0 0 2 0,0 0 5 0,0 0 2 0,0 0 3 15,0 0 2-15,0 0 1 0,0 0 3 0,0 0 3 0,0 0 0 16,0 0 0-16,0 0 1 0,0 0 4 0,0 0-5 0,0 0-3 16,0 0-2-16,0 0 2 0,0 0-6 0,0 0-4 0,0 0-1 0,0 0 4 15,0 0-8-15,0 0-6 0,0 0 1 0,0 0 5 0,0 0-4 0,0 0-10 16,0 0 4-16,0 0 8 0,1 2-4 0,-1-2-7 0,1 3 2 16,1-1 8-16,-1-1-1 0,0 0-7 0,2 1 8 0,-2-1 12 0,2 0-1 15,0 0-5-15,-1 0 6 0,1 1 12 0,0-1-6 0,-1 0-11 16,1 0 7-16,0 0 13 0,-1-1-8 0,1 2-11 0,0-1 2 0,1 0 11 15,-2-1-9-15,2 1-13 0,0 0 1 0,0-1 10 0,0 2-10 0,0-1-15 16,0-1 8-16,0 1 13 0,0-1-9 0,0 1-17 0,2-1 10 0,-2 0 13 16,0 1-8-16,1-1-16 0,-1 0 9 0,1 0 14 15,-1 0-7-15,0 0-13 0,2 0 6 0,-2 0 15 0,0 0-9 0,1 2-15 16,-1-2 11-16,0 0 13 0,0 0-6 0,1 0-17 0,-1 0 10 0,0 1 13 16,2-1-9-16,-2 0-15 0,0 0 7 0,1 0 16 0,-1 0-10 0,0 0-13 15,0 0 8-15,0 0 16 0,0 0-11 0,1 0-13 0,-1 0 6 16,0 1 15-16,0-1-7 0,2 0-14 0,-2 0 6 0,0 1 18 15,0-1-9-15,0 1-15 0,-2-1 9 0,2 2 15 0,-1-2-9 0,0 1-15 16,-1-1 9-16,1 1 15 0,0 0-9 0,-1 0-14 0,0 1 8 0,-2-2 15 16,2 1-10-16,1 0-14 0,0 0 9 0,-3-1 13 0,2 1-5 15,0 1-16-15,-2-2 8 0,2 1 15 0,-2-1-10 0,3 1-14 0,0 0 7 16,-3-1 17-16,1 0-10 0,-1 0-14 0,3 1 9 0,-1 1 15 16,1-2-9-16,-2 1-15 0,2-1 6 0,-3 0 18 0,4 1-11 0,-1-1-13 15,-1 1 9-15,1-1 15 0,0 1-7 0,-1-1-17 0,1 2 7 16,0-2 17-16,-1 1-9 0,1-1-15 0,0 1 9 0,-3-1 15 0,4 0-9 15,-2 0-15-15,1 0 8 0,0 1 14 0,-1-1-7 0,1 0-16 16,0 0 10-16,1 0 15 0,-2-1-6 0,1 1-18 0,1-1 6 0,-1 1 12 16,1-1-6-16,0 1-14 0,0-2 8 0,1 1 14 0,-1 0-7 0,0 0-13 15,1 0 6-15,-1 1 14 0,0-2-8 0,0 1-14 0,-1 0 7 0,1 1 13 16,-1-1-5-16,1 1-7 0,-2-1 5 0,1-1 10 16,0 2-3-16,-1-1-12 0,1 1 6 0,0-1 9 0,-1 1-8 0,-2 0-10 15,4-1 8-15,-1 1 8 0,-3 0-4 0,3 0-10 0,-3 0 5 0,2 0 11 16,-2 0-6-16,3 0-10 0,-3 0 5 0,4 0 8 0,-4 0-4 0,3 0-11 15,-1 0 7-15,-2 0 11 0,3 0-6 0,-3 0-12 0,4 0 6 16,-1 0 11-16,-1 0-7 0,1 0-10 0,0 0 8 0,-1 0 8 16,1 0-5-16,0 0-8 0,-3 0 4 0,2 0 11 0,1 0-4 0,0 0-11 15,-1 0 7-15,1 0 10 0,1 0-7 0,-1 0-10 0,-1 0 5 0,1 0 10 16,0 0-8-16,-1-1-8 0,1 1 4 0,0 0 9 0,-3 0-5 16,2 0-10-16,1 0 6 0,-3 0 9 0,3 0-6 0,-3 0-9 0,2 0 6 0,-2 0 12 15,4 0-7-15,-4 0-8 0,4 0 4 0,-1 0 11 16,0 0-4-16,-3 0-11 0,2 0 4 0,1 0 8 0,-3 0-4 0,3 0-11 15,-3 0 7-15,4 0 10 0,-4 0-5 0,2 0-12 0,1 0 7 0,-3 0 11 16,3 1-7-16,-3-1-11 0,2 0 6 0,1 1 9 0,-3-1-5 16,3 0-7-16,-3 0 5 0,2 0 8 0,1 0-5 0,0 0-10 15,-1 0 7-15,1 0 8 0,0 0-5 0,-1 0-10 0,1 0 7 0,-3 0 8 16,4 0-5-16,-1 0-10 0,-1 0 7 0,-2 0 8 0,3 0-4 0,0 0-9 16,-1 0 5-16,1 0 8 0,-3 0-5 0,4 0-10 0,-1 0 5 0,-3 0 11 15,2 0-7-15,-2 0-10 0,3 0 8 0,-3 0 11 0,3 0-5 16,-3 0-13-16,4 0 8 0,-2 0 11 0,1 0-7 0,0 0-10 15,-1 0 6-15,1 0 9 0,0 0-4 0,-1 0-11 0,2 0 6 0,-1-1 12 16,1 1-6-16,0-1-15 0,0 1 7 0,1-2 11 0,-1 1-6 0,2 0-12 16,-2 0 5-16,1 0 10 0,0-2-5 0,1 2-10 0,-2 0 8 15,1-2 10-15,-1 2-8 0,1 0-10 0,-1 0 8 0,0 0 11 0,0-1-7 0,0 1-13 16,0 0 7-16,0 0 13 0,0 0-5 0,0-1-11 16,0 1 6-16,0 0 10 0,0 0-5 0,0 0-14 0,0-1 6 0,2 0 12 15,-2 1-8-15,1-2-13 0,0 1 11 0,2 0 10 0,-2-1-5 0,2 1-13 16,0-1 8-16,-1 1 11 0,2 0-8 0,-1-1-13 0,1 1 8 15,0-1 14-15,0 1-7 0,-1-2-13 0,1 2 8 0,0-2 10 16,0 2-5-16,0 0-13 0,0-2 9 0,0 2 12 0,1-1-3 0,-1 1-13 16,1-1 11-16,-1 1 17 0,2-2-6 0,-2 2-12 0,1-2 9 0,0 2 17 15,1-2-7-15,-1 1-13 0,0-1 8 0,2 1 16 0,-2-1-9 0,2 0-18 16,0 1 7-16,-1-1 14 0,1-1-10 0,1 2-19 0,-1-2 8 16,1 0 15-16,-2 0-7 0,2 1-19 0,0-1 8 0,0 0 14 15,0 0-10-15,-1 2-14 0,1-2 10 0,-1 1 15 0,1-1-9 0,-2 2-14 16,2-1 10-16,-1 1 19 0,0-1-11 0,-1-1-19 0,1 2 9 0,0-2 17 15,-1 1-8-15,1-1-17 0,0 1 8 0,-1-1 18 0,0-1-6 16,0 1-13-16,0-1 10 0,0 0 19 0,1 0-10 0,0-1-18 16,-2 1 11-16,2-1 16 0,-1-1-8 0,0 1-16 0,0-1 11 0,0 1 17 15,-1-2-10-15,0 2-18 0,1 0 9 0,-1-2 14 0,0 2-10 0,-1 0-19 16,2-1 9-16,-2 0 17 0,1 1-10 0,-1-1-13 0,1-1 8 16,-1 1 14-16,2 0-8 0,-2-1-19 0,1 0 11 0,0-1 15 0,1 0-7 15,-2 1-16-15,1-1 8 0,0 1 17 0,1-1-10 0,-1-1-13 16,0 2 5-16,-1-2 11 0,2-1-5 0,-2 1-14 0,1-1 6 0,0 1 10 15,-1-1-5-15,2 0-14 0,-2 0 6 0,0 0 12 0,0 0-8 0,0 0-11 16,-2 0 5-16,1 0 11 0,0 0-6 0,-1 0-12 0,1 0 6 16,0 0 14-16,-1 1-7 0,2-1-8 0,-1 0 7 0,1 0 10 15,-1 0-5-15,1 0-10 0,-2 0 5 0,2-1 11 0,-1 1-4 0,1 0-5 16,-1 0 5-16,1 0 10 0,-2-2-4 0,2 2-5 0,0-1 4 0,0 1 9 16,0-3-3-16,0 1-5 0,0 1 2 0,0-1 6 0,0-1-3 0,0 2-4 15,0-1 1-15,2 1 3 0,-2-2-5 0,0 3-2 0,0-2-4 16,0-1 2-16,1 2-4 0,-1-1-5 0,0 1 1 0,0-2 1 0,0 1-4 15,-1-1-2-15,1 2-2 0,-2-4 0 0,2 4-2 0,-1-2-1 16,0 0 2-16,-1 0 1 0,1 0-2 0,0 1-1 0,-2-1 2 0,2 0-1 16,-2 0 1-16,0 0-4 0,1-1 1 0,0-1 1 0,0 2 1 15,-1-1-2-15,2-2 2 0,-2 0 1 0,2 0-1 0,-1 1-4 0,1-1 2 16,0 0 5-16,-1 0-2 0,2 2-1 0,0-2 1 0,0 1 1 16,0-1 0-16,2 2-2 0,0-2-1 0,1 0 0 0,0 0 0 0,1 0 0 15,0 0 0-15,0 0 0 0,1 0 0 0,-1 0 0 0,1-2 0 0,-1 2 2 16,0-1-2-16,0 1 0 0,-1 0 0 0,0 1 1 0,-1-1 1 15,1 2-1-15,0-2 1 0,-1 0-1 0,1 0 1 0,1 0 1 16,0-2-2-16,0 2 1 0,0-1-1 0,1-1 1 0,-1 1 1 0,2-1 3 16,-1-1 0-16,0 2 1 0,1-2 2 0,0 0 2 0,0 1-2 0,0-2-2 15,0 2 1-15,0-1 1 0,1 2-3 0,0-1 1 0,-1 1-1 0,2 1-3 16,-1-2 0-16,0 2 0 0,-1 2-1 0,1-1-4 0,-2 1 1 16,1-2-1-16,-1 3 1 0,-2 0 1 0,1 1 1 0,-3-1-1 15,0 2 0-15,1 1 0 0,-2-2 2 0,0 2 2 0,0 0 1 0,-2 0-1 16,1 2 2-16,0-2 0 0,-2 1 0 0,2 1 2 0,-2 1 1 0,2-3 0 15,-2 1 3-15,2 1-2 0,-2-1 2 0,2 1 5 0,-2-1-4 16,2 1 1-16,-1 1-2 0,0-3 3 0,0 2-3 0,0-1-3 16,0 2 0-16,0-1 3 0,-1-1-3 0,0 2-5 0,1-2 2 0,-1 1 2 15,0 1-1-15,1-1-1 0,-2 0 3 0,1 1 3 0,-1 0 0 0,0 0 0 16,0 0 5-16,0 1 5 0,0 0 1 0,-1 0-5 0,1 1 4 0,-2 0 5 16,1 0-3-16,0 0-4 0,-1 1-1 0,2-2 1 0,0 1-4 15,0 0-7-15,0 0 0 0,2-2 5 0,-1 1-7 0,0 0-8 16,2-1 2-16,0 1 5 0,-1-1-6 0,1 1-6 0,1 0 3 0,0-1 5 15,1 1-2-15,1-2-6 0,-1 1 3 0,0-1 9 0,2 0-6 0,0 1-6 16,-1-2 4-16,1 1 7 0,0 0-4 0,-1 0-7 0,1 0 5 16,0 1 5-16,-1-1-2 0,1 1-5 0,0-1 4 0,-1 0 8 0,0 1-3 15,-1 0-7-15,0 1 2 0,1 0 7 0,-1-1-4 0,0 2-7 16,1-1 5-16,-1 0 4 0,-1 1-2 0,1-1-5 0,-1 1 1 0,2-2 6 16,-1 2-8-16,0-1-11 0,1-2-7 0,-1 0-4 0,2 1-9 0,-1-2-12 15,2-1-3-15,0 0-3 0,0 0-4 0,0-2-5 0,0 0-3 16,0-1-3-16,-1 0-2 0,0 0-1 0,-1-1 3 0,0-1 5 0,-1 2 10 15,-1-2 9-15,0 0 6 0,-1 0 6 0,-1 1 7 0,1-1 10 16,-2-1 2-16,1 0-1 0,-1 0 11 0,-1-1 7 0,0 1 6 0,0-2 0 16,0 0 4-16,0 1 5 0,-1 0 0 0,1-1-1 0,-2 1 2 0,2 0 7 15,0 0-1-15,0 0 1 0,0 1 1 0,2-2 3 16,-2 2-2-16,1 0 1 0,2 0-2 0,-2-1-3 0,2 1 0 0,-1-1 0 16,1 1 0-16,0 0 0 0,1-1 0 0,-2 1 1 0,2-1-2 0,-1 1-5 15,1 0 1-15,0 0 1 0,0 0-4 0,0-2-5 0,0 2-2 0,0 0 3 16,0 0-5-16,0-1-4 0,0 1 0 0,0 0 2 0,0 0-4 15,0 0-7-15,0 0 2 0,0 0 2 0,0 0-1 0,0-1-6 0,0 1 5 16,0-1 2-16,1 0 1 0,-1-2-8 0,2 2 4 0,-2-1 5 16,0-1-4-16,1 1-5 0,-1 1 4 0,0-2 4 0,0 2-1 0,0-1-5 15,0 0 2-15,0 1 8 0,0-1-3 0,0 2-6 0,0-1 3 0,0 1 6 16,0 0-3-16,-1 0-4 0,1 1 7 0,0-1 7 0,0 2-1 16,0-2-7-16,0 1 4 0,0-1 7 0,1 2-2 0,-1-2-7 15,1 0 2-15,1 0 8 0,-1 1-5 0,0-1-6 0,1 2 1 0,-1-2 5 16,0 1-3-16,1-1-10 0,-1 2 2 0,0-2 7 0,2 0-5 0,-2 0-8 15,1-2 4-15,-1 2 5 0,0-1-2 0,-1 1-10 0,2-2 7 0,-2 1 5 16,0 1-2-16,0-2-8 0,0 1 4 0,0-1 7 16,0 1-4-16,0-1-7 0,0 1 8 0,-2-1 10 0,1 1-3 0,0 1-6 15,-1 0 6-15,0 0 9 0,-1 0-5 0,0 0-7 0,-1 0 3 0,0 0 8 16,0 1-4-16,-1-1-7 0,1 2 5 0,-1-2 5 0,1 1-4 0,-2-1-13 16,2 2 2-16,-1-2 8 0,1 0-4 0,0 1-8 0,0 1 3 0,0-1 9 15,0 1-6-15,0-2-6 0,0 0 3 0,0 0 6 16,0 1-3-16,0-1-8 0,0 2 4 0,1-2 7 0,1-2-5 0,-1 2-7 15,0-1 3-15,1-1 8 0,0-1-5 0,0 2-8 0,0-2 5 0,0 0 9 16,0-2-6-16,0 2-6 0,0-1 5 0,1 1 5 0,-2 0-2 16,2-2-5-16,-2 4 4 0,1-4 7 0,-1 4-4 0,0-4-8 0,1 4 5 15,-1-2 8-15,0 0-3 0,1 1-7 0,-1-1 2 0,-1 2 10 16,1-1-5-16,-1 1-6 0,0-1 1 0,0 1 8 0,0 1-4 0,0-2-7 16,-1 2 2-16,0-2 8 0,-1 2-7 0,1-1-7 0,0 1 5 0,-1-1 8 15,1 1-5-15,-2-2-7 0,2 1 4 0,-2 0 4 0,2 0-3 0,-2-2-8 16,2 2 5-16,0-1 8 0,-1-1-4 0,1 1-7 0,0-2 5 15,-1 2 7-15,1-2-3 0,0 2-8 0,-1 0 7 0,1 0 8 16,0 0-1-16,-1 1-3 0,0 1 5 0,0-1 8 0,0 1 1 0,0-2-8 16,0 2 3-16,0 2 7 0,0-2-2 0,-1 1-5 0,2-1 1 0,-2 1 7 15,2 1-7-15,-2 0-10 0,2 0 5 0,-1 0 7 0,1 1-6 16,0-1-11-16,-1 2 2 0,1-1 6 0,1 1-3 0,-1 0-6 0,-1 0 2 16,2 0 4-16,-1 1-3 0,1-2-5 0,-1 2 4 0,1 0 7 15,0 0-3-15,0 0-8 0,0-1 4 0,0 1 5 0,1 0-1 0,0 0-4 16,1 0 4-16,-1-2 6 0,0 2-3 0,1 0-8 0,-1 0 5 15,0-2 6-15,1 2-3 0,-1 0-7 0,0 0 5 0,-1 1 7 0,2-2-2 16,-2 2-5-16,1 0 4 0,-1 0 5 0,1 0-4 0,-1 2-4 16,2-2 2-16,-2 1 7 0,1-1-4 0,-1 1-4 0,1 0 5 0,1 0 4 15,-1 2-6-15,-1-2-9 0,1 1 4 0,-1 1 5 0,2-1-3 0,-2 1-4 16,0-1 1-16,0 0 4 0,0 2-2 0,0-2-7 0,0 2 2 0,0-2 5 16,0 1-4-16,0-1-5 0,0 1 2 0,-2-1 8 15,2 0-4-15,-1 1-10 0,0-1 4 0,-1 1 2 0,1-1-2 0,-2 2-4 16,2-2 4-16,-2 0 4 0,1 1-3 0,-1-1-6 0,0 1 3 0,1-1 4 15,-1 0-1-15,0 1-6 0,-1-1 5 0,2 1 7 0,-1 0-2 0,-1 0-4 16,0 0 2-16,0 1 7 0,0-1-3 0,0 1-8 0,1 0 5 16,-1-1 6-16,0 0-3 0,2 0-6 0,-1 0 2 0,0-1 7 15,1 0-6-15,-1 1-6 0,0-1 1 0,-1 1 5 0,2-1-1 0,-1 0-7 16,0 1 4-16,-1-1 5 0,2 1-2 0,-2-2-7 0,0 1 5 0,0 1 6 16,0-1-4-16,0 0-7 0,0 1 4 0,-2-1 5 0,1 1-2 0,1-1-7 15,-1 0 4-15,-1 1 4 0,2 0-3 0,-1 0-6 0,1 0 4 16,-1 1 2-16,1 0-1 0,-2-1-7 0,2 2 5 0,0-1 6 15,-1 0-1-15,1 0-7 0,0 1 4 0,-1 0 5 0,1-1-2 0,0 1-5 16,0-1 1-16,-2 2 7 0,2-1-2 0,0 1-5 0,0 0 4 0,0-2 2 16,0 2-2-16,0 0-5 0,0-1 1 0,0 1 7 0,-1 0-4 15,1 0-5-15,0 0 2 0,0 0 8 0,0 0-4 0,0 0-7 16,0 0 4-16,0 0 4 0,0-2-2 0,0 2-4 0,0 0 2 0,1 0 5 16,-1-1-2-16,2 1-7 0,-2 0 4 0,1 0 7 0,0 0-5 0,-1-2-5 15,2 2 2-15,-1-1 8 0,-1-1-4 0,1 2-7 0,-1-1 4 0,2 1 5 16,-2-2-2-16,1 1-8 0,-1 1 6 0,1-2 7 0,-1 1-2 15,2 1-7-15,-2 0 4 0,0-2 4 0,0 2-3 0,0 0-5 16,0 0 4-16,0 0 5 0,0 0-1 0,0 0-7 0,0 0 4 0,0 0 4 16,0 0-4-16,0 0-6 0,0 0 2 0,0 0 4 0,0 2-3 0,0-2-5 15,0 0 4-15,0 0 5 0,-2 1-2 0,2-1-8 0,0 2 4 16,-1-1 4-16,1-1-1 0,0 2-5 0,0-2 2 0,0 0 7 0,0 1-4 16,0 1-5-16,0-1 2 0,0 1 5 0,0-2-1 0,0 1-5 15,0 2 3-15,0-1 6 0,0-1-5 0,0 1-4 0,0 1 2 0,0-3 5 16,0 3-2-16,0-2-5 0,0 1 1 0,0-1 4 0,0 2-1 0,0-1-4 15,1-1 2-15,-1 1 2 0,0-1-1 0,2 1-6 16,-2-2 5-16,1 1 4 0,0 1-3 0,-1-1-5 0,2 1 4 0,-1-2 4 16,0 0-2-16,1 0-4 0,-1 1 2 0,-1 1 5 0,1-1-2 0,-1 1-4 15,0-2 4-15,2 3 4 0,-2 0-5 0,0-2-4 0,0 2 3 0,0-1 6 16,0 1-3-16,0 0-4 0,0 1 2 0,0-1 4 0,0 2-4 16,0-2-2-16,0 0 1 0,0 1 6 0,1-1-5 0,-1 3-4 0,0-3 3 15,1 0 6-15,-1 0-4 0,2 0-4 0,-2 2 4 0,1-2 2 16,-1 0-1-16,1 1-4 0,-1-2 4 0,2 2 3 0,-2-1 0 0,0 2-5 15,0-4 5-15,0 4 5 0,0-2-4 0,0 0-4 0,0 1 3 0,1-1 3 16,-1 2-3-16,0-2-3 0,0 3 3 0,0-3 6 0,0 1-3 16,0 2-7-16,0-3 2 0,0 3 2 0,0-1-3 0,0-2-3 15,0 3 2-15,0-3 5 0,1 0-2 0,-1 0-7 0,2 1 4 0,-2-1 2 16,1 2-2-16,-1-2-5 0,1 0 1 0,-1 1 4 0,2-1-4 0,-2 0 1 16,1 0-1-16,0 0 5 0,-1 0-3 0,2 0-3 0,-1-1 2 15,0 2 2-15,-1-1-2 0,2 2-5 0,-2-2 4 0,1 0 4 16,-1 3-2-16,0-2-2 0,1-1 1 0,-1 3 2 0,0 0-2 0,0-1-2 15,0 1 1-15,0 0 5 0,0 0-1 0,0 0-4 0,0 0 2 0,0 0 5 16,0 0-4-16,0 0-2 0,0 0-1 0,0 0 5 0,0 0-1 0,0 0-4 16,0 0 2-16,0 0 5 0,0 0-4 0,0 0-2 0,0 0-1 15,2-3 4-15,-2 3-1 0,0 0-2 0,0-3 2 0,1 1 4 16,-1 2-4-16,1-3-2 0,1 2 2 0,-1-2 5 0,0 0-4 0,1 1-2 16,-1-2 1-16,0 2 2 0,1-1 0 0,-1 2-3 0,0-2 2 0,-1 0 4 15,2 1-5-15,-2-1-2 0,1 2 1 0,-1 1 4 0,0-3-1 0,1 0-4 16,-1 3 1-16,0 0 4 0,0-2-2 0,0 2-4 0,0 0 2 15,2-3 5-15,-2 3-4 0,0 0-4 0,0 0 2 0,0 0 4 16,0-1-2-16,0 1-5 0,0 0 2 0,0 0 7 0,0 0-4 0,1-3-7 16,-1 3 5-16,0 0 5 0,0 0-2 0,1-2-5 0,-1 2 1 0,2-1 5 15,-2 1-1-15,1-2-4 0,-1 2 2 0,0 0 3 0,1-3-1 16,-1 3-5-16,0 0 1 0,0-1 7 0,0 1-4 0,0 0-5 16,0 0 2-16,0 0 5 0,0 0-1 0,2-2-4 0,-2 2 1 0,0 0 4 15,0 0-2-15,0-1-4 0,0 1 2 0,0 0 2 0,1-3 1 0,-1 3-5 16,1-2 1-16,-1-1 7 0,2 2-4 0,-1-2-5 0,-1 0 1 15,1 1 4-15,1-1-2 0,-2 2-2 0,1-4 1 0,0 2 5 0,1-1-1 16,-1-1-4-16,0 2 2 0,2-1 2 0,-2-2-2 0,2 0-3 16,0 1 3-16,-2-1 4 0,2 0-2 0,-1 0-4 0,0 2 4 0,0-2 1 15,0 1-2-15,-1 1-2 0,0-2 1 0,1 1 4 0,-1 2-1 0,-1-1-1 16,1 1-1-16,-1 0 5 0,0 0-3 0,0 0-4 0,0 0 2 0,0 0 5 16,0 1-1-16,0 2-7 0,0-3 4 0,0 3 2 15,0-3-2-15,0 0-4 0,0 2 1 0,0 1 2 0,0-3-1 0,0 0-3 16,0 1 2-16,0-1 2 0,0 2 1 0,0-2-5 0,0 0 3 0,0 0 3 15,2 0-2-15,-2 0-5 0,0 0 2 0,1 0 4 0,-1 0-2 0,1 1-2 16,-1-1 2-16,0 2 2 0,2-2-2 0,-2 3-6 0,0-3 4 16,0 3 4-16,1-3-4 0,-1 0-1 0,0 3 2 0,0-3 2 15,0 0 1-15,0 3-4 0,1-2 1 0,-1-1 4 0,0 2-3 0,0-4-6 16,0 4 4-16,0-2 5 0,0 0-1 0,0 0-8 0,0 0 3 0,0-2 3 16,0 2-2-16,0-1-5 0,0 1 4 0,-1 0 4 0,1-2-2 0,-1 2-5 15,1 0 3-15,-2 0 4 0,2 0-1 0,-1 0-6 0,1 0 5 16,0 2 2-16,0 1-1 0,0-3-3 0,0 3 2 0,-1-3 4 0,1 3-2 15,0 0-7-15,0 0 5 0,0 0 2 0,0 0-2 0,0 0-5 16,0 0 1-16,0 0 4 0,0 0-5 0,0 0-11 0,0 0-2 0,0 0 1 16,0 0-9-16,0 0-11 0,0 0-2 0,0 0-5 0,0 0-12 0,0 0-15 15,0 0-6-15,0 0-6 0,0 0-11 0,0 0-17 0,0 3-11 0,0-3-8 16,0 3-13-16,0 0-15 0,0 0-25 0,0 0-28 0,0 0-19 16,-2 1-16-16,1-1-19 0,0 2-16 0,-1 1-60 0,1-2-72 0,-2 2-46 15,2-1-40-15,0-2-1 0,-2 1 12 0,3-4 14 0,-1 3 14 16,1-3 34-16,0 0 35 0,0 0 26 0,0 0 23 0</inkml:trace>
  <inkml:trace contextRef="#ctx0" brushRef="#br0" timeOffset="1529.6511">18225 2716 154 0,'-1'-2'246'15,"0"1"12"-15,-1-2 11 0,2 3 2 0,-1 0-2 0,1 0-10 16,0-3-10-16,0 3 8 0,-1-3 13 0,1 3-42 0,0-2-59 15,0 2-61-15,-2-3-58 0,2 3-10 0,-1-1 5 0,1 1-10 0,-1-2-16 16,1 2 4-16,0 0 7 0,-2-3-3 0,2 3-8 0,0 0 4 0,0 0 7 16,0 0-5-16,0 0-5 0,0 0 4 0,0 0 6 0,0 0 0 0,0 0-6 15,0 0 4-15,0 0 5 0,0 0 2 0,0 0-1 0,0 0 1 0,0 0-1 16,-1-1 4-16,1 1-1 0,0 0 1 0,0 0-1 16,0 0 2-16,0 0 2 0,0 0-4 0,0 0-5 0,0-2-1 0,0 2 2 0,0 0-9 15,0 0-7-15,-1-3-2 0,1 3 4 0,0 0-7 0,0 0-9 0,0 0 3 16,-2-1 6-16,2 1-6 0,0 0-9 0,0 0 3 0,-1-2 6 15,1 2-4-15,0 0-8 0,0 0 4 0,0 0 8 0,-1-1-6 0,1 1-7 16,0 0 4-16,0 0 9 0,-2-2-5 0,2 2-10 0,0 0 6 0,0 0 8 16,-2 0-5-16,2 0-6 0,0 0 3 0,-3 0 9 0,3 0-5 0,-3 2-7 15,3-2 3-15,0 0 6 0,0 0-3 0,-2 0-6 0,2 0 5 16,0 0 5-16,-3 1-2 0,3-1-10 0,0 0 7 0,-3 0 7 16,3 0-5-16,0 0-7 0,-2 0 5 0,2 0 8 0,0 0-2 0,-3 0-10 15,3 0 7-15,-3 0 7 0,3 0-6 0,-4 0-8 0,2 0 7 0,2 0 8 16,-3 0-4-16,0 0-7 0,1 0 4 0,-1 0 9 0,3 0-6 0,-4 0-8 15,0 2 7-15,0-2 7 0,0 0-3 0,0 3-3 0,0 0 7 0,-1-2 14 16,-1 4-4-16,1-1-11 0,0 2 9 0,-1 0 15 0,1 0-6 16,0 0-8-16,-1 2 13 0,1-2 14 0,0 1-4 0,1 2-9 0,-2-1 9 15,2-2 14-15,-1 1-8 0,1 1-12 0,0-1 10 0,-1-1 17 16,-1 2-10-16,1-2-20 0,0 0 7 0,-1 0 13 0,1 0-11 0,0-2-23 16,-1 2 10-16,0 0 14 0,-1 0-11 0,0 0-23 0,-1 0 6 0,0 0 13 15,-1 2-11-15,0-2-20 0,-2 1 9 0,2 1 18 0,-2-1-11 16,2 1-17-16,-2-2 10 0,0 3 18 0,1-2-11 0,0 1-14 15,0-2 7-15,0 1 15 0,1 1-8 0,0-1-17 0,-1 1 10 0,1-2 13 16,1 0-7-16,0 1-18 0,0-1 9 0,0 0 14 0,1-1-10 0,1 1-16 16,0-2 8-16,1-1 13 0,1 0-9 0,1 0-14 0,1 0 8 0,-1-1 14 15,2-2-10-15,1 0-16 0,0 0 8 0,0 0 16 16,0 0-8-16,0 0-17 0,0 0 7 0,0 0 15 0,0 0-12 0,0 0-18 16,0 0 4-16,0 0 13 0,0 0-16 0,0 0-22 0,0 0 0 0,2 0 8 15,-2 0-17-15,2 0-30 0,-2 0-3 0,2-2 4 0,0 1-17 0,0-1-22 16,1 1-13-16,0 1-9 0,-1-2-12 0,2-1-12 0,2 0-3 15,-1-1-1-15,2-1 1 0,1 1 1 0,0-2-1 0,0 1 0 0,0-1 12 16,1 0 15-16,-1 0 5 0,1 0-1 0,-1 2 26 0,0-2 35 16,2 0 1-16,-2 1-6 0,0 1 21 0,0-1 30 0,0 1 0 0,-2-1-12 15,2 2 24-15,-1-1 36 0,0 1-9 0,-2 0-20 0,2-2 20 16,-2 2 33-16,0-1-9 0,1 1-21 0,-1 0 15 0,-1-2 27 0,1 2-13 16,-1-1-23-16,2 1 10 0,-2 0 20 0,1-2-16 0,-1 1-26 15,0-1 6-15,1 1 21 0,1-2-23 0,-1 1-34 0,0-1 2 0,2 0 10 16,0 0-18-16,-1 0-32 0,1 0 11 0,0 0 20 0,1-1-13 0,-2 1-22 15,2 0 15-15,0-2 24 0,-1 1-9 0,1 1-21 0,-1 0 27 0,-1 0 41 16,1 1 1-16,-2 1-14 0,1-2 28 0,-1 3 35 0,-1 0-5 16,-1 1-19-16,-1 1 17 0,1-2 29 0,-2 3-4 0,1-2-13 15,-2 2 14-15,1-1 20 0,-1 1-11 0,0 0-23 0,1-2 4 0,-1 2 13 16,0 0-8-16,0 0-14 0,0 0 2 0,0 0 9 0,0 0-9 0,0 0-12 16,0 0-3-16,0 0 0 0,0 0-7 0,0 0-10 0,0 0-1 0,0 0-1 15,0 0-2-15,0 0-5 0,0 0-2 0,0 0-1 0,0 0 1 0,0 0 1 16,0 0-2-16,0 0 1 0,0 0 2 0,0 0 8 0,0-1-1 15,0 1-4-15,0 0 5 0,0 0 9 0,0 0-3 0,0 0-6 0,0 0 5 16,0 0 5-16,0 0-2 0,0 0-10 0,0 0 4 0,0 0 7 16,0 0-6-16,0 0-14 0,0 0 5 0,0 0 6 0,0 0-7 0,0 0-16 15,0 0 5-15,0 0 12 0,0 0-9 0,0 0-16 0,0 0 5 0,0 0 11 16,0 0-6-16,0 0-10 0,0 0 8 0,0 0 16 0,0 0-4 0,0 0-10 16,0 0 12-16,0 0 17 0,0 0-5 0,0 0-14 0,0 0 14 15,0 0 20-15,0 0-5 0,0 0-14 0,0 0 10 0,0 0 13 0,0 0-9 16,0 0-15-16,0 0 6 0,0 0 15 0,0 0-12 0,0 0-20 15,0 0 7-15,0 0 11 0,0 0-13 0,0 0-21 0,0 0 6 0,0 0 15 16,0 0-15-16,0 0-18 0,0 0 8 0,0 0 14 0,0 0-11 0,0 0-19 16,3 1 8-16,-2 1 17 0,1 1-7 0,0-2-14 0,1 2 14 0,1 0 23 15,0 2-3-15,1-2-10 0,1 1 10 0,2 1 18 0,0 1-2 0,0 0-7 16,1 0 11-16,2 0 16 0,-1 1-2 0,1 1-5 16,0-1 7-16,1 1 12 0,-2-1-8 0,2 2-11 0,0-1-1 0,0 1 7 15,0 0-7-15,0-2-5 0,0 2-2 0,0 0-2 0,0 0-4 0,0 0-4 16,-1 2-5-16,1-2-3 0,-1 0-3 0,-1 3-2 0,1-3-4 0,0 1-3 15,-2 1-1-15,0-1-2 0,1-1-2 0,-2 2-1 0,0-2 0 16,0 0-1-16,-2 1-2 0,1-2-3 0,0 1 1 0,-2-2 2 0,0 1-1 16,1-2-5-16,-1 1 1 0,0-1 4 0,1 0-4 0,-2-1-1 15,0 1 2-15,0-2-1 0,-2 1 1 0,2-1-2 0,-1 1 0 0,0-2 3 16,-1 0-2-16,0 1-1 0,0-2 2 0,0 2 1 0,0-2-2 0,0 1-2 16,-1-2 1-16,0 1 1 0,1 1 1 0,-1-2-4 0,0 1 1 15,-1-2 2-15,2 3 1 0,-1-2-4 0,0 1 2 0,1-1 2 16,-1 1-2-16,0 1-3 0,1-3 1 0,-1 3 4 0,2-2 1 0,-2 1-3 15,0-1 1-15,1 1 1 0,-1-1-2 0,0 1-2 0,-1-2 1 0,2 0 1 16,-2 0-2-16,1 1 1 0,-1-1-1 0,0 0 4 0,0 0-1 16,1 2-1-16,-1-2 0 0,0 0 2 0,0 0-1 0,0 0 1 0,0 0 1 15,0 0 3-15,0 0-2 0,0 0-2 0,0 0 4 0,0 0 0 16,0 0-2-16,0 0-1 0,0 0 2 0,0 0 1 0,0 0-3 0,0 0-2 16,0 0 4-16,0 0-1 0,-1 1-5 0,1-1-7 0,0 0-14 0,0 0-19 15,0 0-22-15,0 0-22 0,-3 2-41 0,3-2-44 0,0 0-58 16,-2 0-58-16,2 0-97 0,-4 3-104 0,4-3-32 0,-6 0-9 15,1 1 0-15,0 1 7 0,5-2 14 0,-6 0 18 0,6 0 21 0,-4 0 23 16,4 0 38-16,0 0 46 0</inkml:trace>
  <inkml:trace contextRef="#ctx0" brushRef="#br0" timeOffset="5299.6276">16043 13523 0 0,'0'0'196'0,"0"0"38"0,0-3 17 16,0 3-2-16,0 0-8 0,0-3 13 0,0 3 14 0,0 0 7 0,0 0 1 15,0 0-35-15,0 0-43 0,0 0-60 0,0 0-64 0,0 0-7 0,0 0 10 16,0 0-7-16,0 0-13 0,0 0 6 0,0 0 14 0,0 0-8 0,0 0-12 15,0 0-2-15,0 0 2 0,0 0 2 0,0 0-2 16,0 0 4-16,0 0 5 0,0 0 3 0,0 0 2 0,0 0-2 0,1 2-8 16,-1-2 5-16,0 0 3 0,0 0 0 0,0 0-6 0,3 1 8 0,-1-1 11 15,1 0-8-15,0 0-16 0,1 0 4 0,0 2 7 0,1-2-14 0,0 0-19 16,1 0 5-16,0 0 14 0,1 0-11 0,1 0-17 0,0 0 3 16,0 0 7-16,1 0-13 0,1 0-22 0,-1-2 7 0,2 2 16 15,-1 0-10-15,1-1-19 0,1 1 11 0,-1-2 19 0,1 1-11 0,-2 1-21 16,2 0 7-16,-1 0 17 0,0-2-9 0,1 2-19 0,-2 0 8 0,1 0 19 15,1 0-13-15,-1 0-20 0,-1 0 10 0,2 0 21 0,-1 0-11 16,1 0-19-16,-1-1 12 0,1 1 20 0,-2 0-11 0,2-2-21 16,-1 2 12-16,0-1 18 0,1 1-11 0,-2 0-17 0,1 0 11 0,0 0 19 15,1-2-10-15,-2 2-19 0,2 0 11 0,0 0 17 0,2-1-10 0,-2 1-18 16,1 0 11-16,-1-2 20 0,1 2-10 0,1 0-18 0,-1 0 11 16,0 0 17-16,2 0-10 0,-2 0-18 0,2 0 9 0,-2 0 18 0,2 0-10 15,0 0-20-15,-1 0 7 0,1 0 20 0,1 0-9 0,-1 2-18 16,1-2 6-16,-2 0 18 0,2 0-10 0,0-2-19 0,-1 2 11 0,1-1 17 15,-1 1-10-15,1 0-17 0,0-2 10 0,-2 1 18 0,2-1-8 0,0 1-16 16,0 1 6-16,0-2 18 0,0 1-7 0,0-1-17 0,-1 1 10 16,1 1 16-16,0-2-8 0,0 2-18 0,-1-1 10 0,1-1 19 15,0 2-11-15,-2 0-15 0,2 0 7 0,-1 0 19 0,1 0-11 0,-1 0-20 16,1 0 10-16,-2 0 17 0,1 0-10 0,0 2-19 0,-2-2 10 0,2 1 18 16,-2-1-11-16,2 2-17 0,-2-2 8 0,0 0 19 0,1 0-10 0,-2 0-16 15,1 0 11-15,0 0 17 0,1 0-7 0,-1 0-15 0,0 0 11 16,1-2 17-16,0 1-8 0,1-1-17 0,0 1 9 0,-1-1 16 15,2-1-8-15,-1 2-20 0,1-2 10 0,-1 1 16 0,1 1-10 0,0-2-17 16,0 0 5-16,0 1 16 0,0-1-10 0,1 0-17 0,-1 0 10 0,0 2 16 16,0-2-8-16,0 0-20 0,0 1 10 0,0-1 19 0,0 2-10 0,1-2-14 15,-1 0 7-15,3 1 18 0,-2-1-6 0,2 2-18 0,-2-1 7 16,3-1 17-16,-1 2-10 0,1-1-16 0,1-1 11 0,-1 2 15 16,2-2-6-16,-1 0-18 0,2 1 8 0,-2-1 16 0,2 2-9 0,-2-2-18 15,2 0 9-15,-2 1 18 0,0-1-9 0,1 2-15 0,-1-2 7 0,0 0 17 16,1 0-9-16,-1 0-15 0,-1 1 6 0,1-2 18 0,-1 2-6 15,2-2-15-15,-1 2 9 0,0-2 20 0,2 1-11 0,-2 0-17 16,2-2 10-16,-2 2 16 0,2-1-9 0,0 1-17 0,-1-2 10 0,2 1 17 16,-1-1-10-16,1 1-18 0,-1-1 9 0,1 1 17 0,-2-1-11 0,2 0-17 15,0 0 11-15,0 0 18 0,0 2-9 0,0-2-18 0,0 0 9 0,0 2 18 16,0-2-9-16,0 1-16 0,-1-1 11 0,0 2 19 0,-1-2-10 16,1 0-19-16,-2 0 12 0,2 2 17 0,-2-2-8 0,1 0-20 15,-2 0 13-15,1 1 17 0,-1-1-8 0,1 0-16 0,1 0 8 0,-2-1 17 16,1 1-11-16,0-1-20 0,1 2 11 0,-1-2 15 0,0 1-10 0,1-1-17 15,-1 0 7-15,0 1 16 0,2-1-11 0,-2 1-17 0,2-1 8 0,-2 0 14 16,2 1-10-16,0-1-13 0,-1 0 6 0,1 2 15 16,0-2-7-16,1 0-14 0,-2 0 7 0,2 1 16 0,-1-1-10 0,0 0-14 15,-2 1 8-15,2-1 17 0,-2 1-9 0,-1 0-15 0,1-1 9 0,-1 2 15 16,-1-1-7-16,0 0-14 0,-1 0 7 0,0 0 14 0,0 1-6 0,0-1-15 16,-2 1 8-16,1-1 16 0,-1 1-9 0,0-1-15 0,-1 1 7 15,1-1 14-15,-2 2-7 0,1-2-14 0,0 1 10 0,-1 0 16 16,1-1-8-16,0 0-14 0,-2 0 10 0,2 0 13 0,-2 1-8 0,0-2-16 15,-1 1 11-15,2-1 14 0,-2 1-7 0,0 0-13 0,0 0 7 0,-2-1 13 16,2 2-10-16,-1-1-15 0,0 0 8 0,-1-1 10 0,1 1-8 16,0-1-14-16,-1 1 8 0,1-1 16 0,0 0-8 0,1 0-14 0,-2 0 10 15,2 0 11-15,-1-1-5 0,1 1-14 0,0-1 7 0,0 1 11 16,0-1-3-16,0 1-12 0,0-1 6 0,-1 1 14 0,1-2-8 0,0 2-14 16,-2-1 7-16,2 1 13 0,0-1-9 0,0 1-14 0,-1-1 7 0,1 1 11 15,-1-1-5-15,-1-1-14 0,1 2 7 0,0-1 14 0,-1 1-6 16,1-1-10-16,0 0 10 0,-1 1 15 0,1-1-5 0,0-1-8 15,-1 1 4-15,2 0 12 0,-1 0-5 0,1 0-4 0,-1-1 3 0,1 1 9 16,-2 0-6-16,2-1-9 0,0 0 5 0,0 0 2 0,0 0-7 0,2-1-10 16,-2 1-1-16,1-1 8 0,0 1-3 0,1 0-7 0,-1-2 2 0,0 0 8 15,2 1-4-15,-2-1-5 0,2 1 6 0,-2-2 9 0,1 1-2 0,-1-1-2 16,0 1 5-16,1-1 7 0,-2 0-4 0,1 0-4 16,-1 0 2-16,0 1 2 0,0-2-2 0,-1 1-5 0,1-1 0 0,-2 0 4 15,1-1-4-15,1 1-9 0,-1-2 2 0,-1 1 1 0,2 1-2 0,-1-1-5 16,1 1-1-16,-1-1 5 0,1 0-1 0,-2 1-4 0,2-2 1 0,-1 2 1 15,1-1-2-15,-1 0-2 0,1 1 2 0,-2-1 1 0,1 0 1 16,1-1-2-16,-1 1 1 0,-1 0 1 0,1 0-2 0,-2 0-2 16,2-2 4-16,-2 2 4 0,1-1 2 0,-1 0 0 0,-1 0 2 0,0 1 1 15,0-2 1-15,0 2 1 0,0-1-2 0,-1 1 1 0,-1-2-1 0,1 2 3 16,-2-1-1-16,1-1 1 0,-1 1-3 0,0-1-2 0,-1 1-1 16,0 0-1-16,0-2-1 0,2 2 1 0,-2-2-1 0,0 2-2 15,1-2-1-15,-1 2 2 0,1-2-1 0,-1 0-4 0,0 1 2 0,2-2 2 16,-2 1-1-16,0-2-1 0,1 2 0 0,-1-2 2 0,1 0-2 0,-1 0-2 15,2-2 1-15,-2 2 4 0,0 0-2 0,0-1-2 0,0 1 1 0,0 0 6 16,0 0 0-16,-2 0 0 0,2 1 3 0,-1-1 10 16,0 0-1-16,-1 2 0 0,1-2 3 0,0 0 6 0,-2 0 0 0,2 0-3 15,-2 0 3-15,2-2 3 0,-2 2-1 0,0 0-7 0,1 0 2 0,0-1 3 16,0 1-6-16,0 0-9 0,0 1 0 0,0-1 5 0,0 2-8 0,0-2-8 16,1 0 2-16,0 0 5 0,-1 1-5 0,1 1-5 0,0-1 2 0,-1 1 6 15,1-2-4-15,0 1-7 0,-1 1 4 0,1-1 4 16,0 1-3-16,-2-2-8 0,0 0 5 0,1 0 8 0,-1 1-5 0,0-1-6 15,-1 2 4-15,0-2 7 0,0 0-5 0,0 0-6 0,0 0 4 0,0 0 7 16,-1 0 2-16,1 0 2 0,-1 0 9 0,1 0 9 0,-2 0-4 0,2-2-7 16,-1 2 4-16,0-1 7 0,1 1-5 0,-2 0-2 0,1 0 7 15,0-2 10-15,1 2-1 0,-2-1-7 0,1 1-2 0,0 0 1 16,-1 0-2-16,2 1-7 0,-1-1 10 0,0 2 11 0,1-2-2 0,-2 0-8 16,2 0 7-16,-1 1 8 0,1-1-6 0,-1 0-9 0,1 0 3 0,-2-1 5 15,2 1-4-15,-1-2-7 0,1-1-1 0,0 0 1 0,0-1-8 16,0 1-10-16,-1 0 3 0,1-3 5 0,-2 1-8 0,1 1-9 15,0 1 0-15,-2-3 3 0,0 3-5 0,-1-2-7 0,2 1 0 0,-2-1 6 16,0 2-3-16,-2-1-6 0,2-1 3 0,-1 1 8 0,0 1-4 0,1-3-5 16,-2 3 2-16,1-2 7 0,1 1-1 0,-1-1-7 0,-1 2 8 0,2-1 5 15,-1-1-1-15,0 1-4 0,-1 1 2 0,2-1 10 0,-1 0-4 16,1 1-5-16,-1-1 5 0,1 1 10 0,0-1-2 0,0-1-3 16,0 2 3-16,1-2 4 0,0 1-1 0,1 1-6 0,0-1 5 0,0 2 4 15,0 0-3-15,1 1-6 0,0 0 0 0,-1 2 4 0,1 0-7 0,0 2-7 16,1-1-1-16,0 2 5 0,0-1-4 0,1 1-7 0,0 0 4 15,2-1 2-15,0 2-2 0,-1-1-5 0,1-1 3 0,1 1 3 0,0-1-2 16,0 1-7-16,0-2 3 0,1 2 6 0,-1-2-1 0,2 2-5 16,-1-2 1-16,2 1 8 0,-2-1-3 0,2 1-6 0,-1-1 3 0,1 0 5 15,0 0-4-15,-1 0-5 0,1-1 4 0,1 0 6 0,0 1-3 0,0-2-6 16,0 0-2-16,1-2 2 0,-1 1-7 0,2-1-10 0,-2-2-1 16,1-1 3-16,0 1-7 0,-1-1-13 0,0-1-1 0,0 1 2 15,0-1-11-15,0 1-11 0,-1 0-2 0,0 2 4 0,-2-2-6 0,0 1-5 16,1 1-1-16,-1-2 3 0,-1 1-4 0,0 0-8 0,0-1 4 0,-1 0 8 15,1-1 3-15,-2 0 2 0,2 0 7 0,-1-1 12 0,0 1 0 16,-2-1 0-16,0-1 7 0,1 0 10 0,-1 1 5 0,-1-2 5 16,0 1 11-16,0 0 13 0,-1-2 6 0,1 0 3 0,0 1 7 0,0-3 8 15,0 1 2-15,0-1 2 0,1 0 7 0,0 0 7 0,1 0 4 0,-1-1 4 16,0 1 2-16,1 2 5 0,0-2-3 0,0 1-4 0,0 1-1 0,1-2 4 16,0 3-10-16,-1-2-10 0,1 1 0 0,0 1 2 0,-1 0-10 0,0 0-11 15,0 0-1-15,1 1 1 0,0-1-8 0,-1 2-9 16,1-2 1-16,0 0 5 0,-1 1-7 0,2-2-10 0,-1 2 5 0,0-2 6 15,-1 1-3-15,1 0-7 0,0 0 4 0,-1 0 7 0,0 0-2 0,0 1-8 16,0 1 7-16,-1-1 7 0,0 1-7 0,1-1-7 0,-1 1 5 0,0 1 8 16,1-2-2-16,-1 1-10 0,0 1 5 0,1-2 8 15,-1 2-5-15,0-1-6 0,1 1 3 0,-1 1 6 0,0-1-6 0,-1 2-6 16,2-2 6-16,-2 1 9 0,1-1 0 0,-1 2-3 0,0-2 3 0,1 0 7 16,1 0 1-16,-1 0-4 0,2 0 4 0,-1 0 7 0,1 0-5 0,1 0-4 15,-1 0 2-15,1 1 5 0,0-1-2 0,0 2-8 0,0 1 0 16,1-3 3-16,-1 3-6 0,1 0-6 0,1 0 0 0,-2 0 3 15,1 0-5-15,-1 0-4 0,0 1 3 0,0-1 6 0,0 2-3 0,0-1-4 16,-1 1-1-16,-1-1 4 0,1 2-4 0,-2-1-5 0,1 1 4 0,-1-2 4 16,0 2-2-16,1-1-5 0,-1 1 1 0,0-1 7 0,1 1-5 0,-1-1-6 15,0 0 3-15,1 1 7 0,-1-2-2 0,0 0-5 0,1 1 4 16,-1-2 8-16,2 2-4 0,-1-1-8 0,1 1 6 0,0-2 6 16,1 2-3-16,0 0-5 0,0 0 4 0,0-1 7 0,0 2-3 0,0-1-8 15,0 1 4-15,0 0 7 0,0 1-3 0,0-1-5 0,-2 2 5 0,2-2 6 16,0 1-1-16,-1-1-5 0,1 1 1 0,-1 0 7 0,-1-1-5 15,1 1-3-15,0 1 1 0,-2-2 7 0,2 1-2 0,-2 0-8 0,0 0 4 16,1 0 4-16,-1 1-3 0,0-1-8 0,1 0 2 0,-1 0 5 16,0 0-4-16,1 1-5 0,-1-1 2 0,0-1 5 0,1 1-3 0,-1-1-6 15,0 0 2-15,1 0 4 0,-1 0-2 0,0 0-2 0,1-1 1 0,-1 1 4 16,0-1-2-16,1 1-8 0,-1-2 4 0,0 1 5 0,1 1-1 16,-1-1-8-16,0 1 4 0,1 0 7 0,-1 1-5 0,0-1-6 15,1 1 4-15,-1-1 4 0,0 2-4 0,1-1-4 0,-1 0 5 0,0 0 4 16,1 0-2-16,0 1-1 0,0-1 3 0,0 0 8 0,0 1-4 0,-1 0-4 15,0-1 5-15,1 0 4 0,-1 1-2 0,0 0-5 0,-1 0 1 0,2-1 6 16,-2 2-2-16,0-1-5 0,0 0 1 0,0 1 3 16,-2 0-3-16,2 0-8 0,-1-1 4 0,0 1 1 0,-1 0-2 0,1 0-4 0,0-1 2 15,-1 0 2-15,1 1-1 0,0-1-6 0,-1-1 5 0,0 2 4 16,0-1-3-16,1-1-6 0,0 2 4 0,-2-2 5 0,2 1-1 0,-1 1-8 16,0-1 4-16,0 1 7 0,1 0-5 0,0 0-6 0,-2 0 4 15,2 0 4-15,-1 0-2 0,1 0-5 0,0 3 4 0,-1-3 4 16,1 1-2-16,0 1-7 0,-1-1 5 0,1 1 5 0,0-1-2 0,-1 1-8 15,1 1 6-15,0-2 4 0,-1 1-2 0,1-1-7 0,0 1 4 0,-2 1 2 16,2 0-2-16,-2-2-5 0,0 2 4 0,1-1 4 0,-2 1-4 16,1 0-4-16,-1 0 5 0,0 0 4 0,0 0-2 0,0 1-2 0,1-1 2 15,-1 2 5-15,0-2-4 0,2 3-4 0,-1-2 4 0,0 1 5 16,1 1-1-16,-1 0-4 0,2 1 1 0,-1-1 4 0,1 2-1 0,0-1-7 16,-1 1 2-16,1-1 7 0,1 1-2 0,0 1-6 0,0 0 3 0,-1 0 6 15,1 0-3-15,0 0-6 0,0 0 1 0,0 0 5 0,-2 0-4 0,2 0-2 16,-1 1 3-16,1 1 6 0,-1-1-2 0,1 1-4 0,-2-2 3 15,2 3 6-15,-1-2 0 0,0 1-4 0,1 1 2 0,-2 0 7 16,2 0-4-16,-1 0-2 0,1 1 2 0,-1-1 5 0,1 3-3 0,0-1-6 16,0 1 0-16,0 0 3 0,0-3-3 0,0 3-7 0,0 0-1 0,0 0 5 15,0-3-4-15,0 3-7 0,0 0 4 0,0 0 2 0,0 0-2 16,0 0-5-16,0 0 1 0,0 0 5 0,0 0-1 0,0 0-5 16,0 0 1-16,0 0 7 0,0 0-4 0,0 0-5 0,0 0-4 0,0 0-1 15,0 0-10-15,0 0-13 0,0 0-10 0,0 0-7 0,0 0-22 0,0 0-23 16,0 0-26-16,0 0-24 0,0 0-36 0,0 0-39 0,0 0-60 0,0 0-68 15,0 0-107-15,0 0-121 0,-6 1-28 0,1-1 0 0,0-1 8 16,-3-1 10-16,0-1 18 0,0 0 22 0,-2-1 28 0,0-2 26 16,-2-2 35-16,1 1 38 0</inkml:trace>
  <inkml:trace contextRef="#ctx0" brushRef="#br0" timeOffset="6668.0391">21811 3428 102 0,'-3'2'210'15,"0"-2"10"-15,1 1 10 0,-1 1-14 0,0-1-17 0,1 1 13 0,-1-1 20 16,-1 2-20-16,0-1-40 0,0 1-31 0,0 0-31 15,0 0-29-15,0 0-30 0,-1 0-11 0,-1 0-7 0,1 1-16 0,0-1-19 16,-2 2 11-16,0-1 20 0,1 1-14 0,-1-1-26 0,-1 1 13 0,0 1 19 16,0 0-12-16,0 0-26 0,0-2 13 0,0 2 22 0,1-1-12 0,-1 1-24 15,2-2 16-15,-1 2 29 0,0-1 2 0,1 1-7 16,-1-2 16-16,0 1 23 0,2-1-2 0,0 1-14 0,1 1 9 0,0-2 16 16,0-1-4-16,0 2-10 0,1-2 5 0,0 0 19 0,2 0-11 0,0 0-15 15,-1-3-5-15,2 0-1 0,0 0-6 0,0 0-6 0,0 0 2 0,0 0 2 16,0 3 8-16,0-3 8 0,0 0 2 0,0 0 4 0,0 0 11 0,0 0 14 15,2 3 3-15,-2-3-1 0,0 0 10 0,0 0 13 0,0 0 1 16,0 0-10-16,0 0 8 0,0 0 11 0,0 0-8 0,0 0-12 16,0 0 3-16,0 0 9 0,2 0-9 0,-2 0-17 0,0 0 2 0,3-2 9 15,0 1-12-15,-3 1-18 0,1-2-1 0,2 1 2 0,-2 1-8 0,2-2-17 16,-1-1 0-16,1 2 0 0,1-2-9 0,0 0-14 0,0 0-1 16,1 0 0-16,1-2-6 0,-1 2-10 0,0-1-1 0,2-1 2 0,0 1-3 15,-1-1-4-15,1 1 1 0,0-2 3 0,1 0-2 0,0 0-2 16,0 1 1-16,0-1 4 0,1 0-2 0,-1 0-4 0,1 0 5 0,-1 0 5 15,0 2-2-15,0-2 0 0,0 0 3 0,0 1 4 0,-1-1 4 0,0 2-1 16,-2-2 4-16,0 1 2 0,1 1 2 0,-1-1 2 16,-1 1-1-16,0 1 1 0,0 0 1 0,0-2 1 0,0 2 2 0,0-1 0 15,0 1 3-15,0 0 3 0,1 0-1 0,1 0-5 0,-1-3 0 0,0 3 1 16,2-2-4-16,0 1-7 0,-1-2 2 0,2 1 8 0,0-1-6 0,2 0-6 16,-2 0 0-16,1 0 3 0,0 0-7 0,1 0-10 0,-1 0 2 15,0 0 5-15,-1 0-4 0,2 2-5 0,-2-2 2 0,1 1 7 0,-1 1-4 16,-1-2-8-16,-1 3 1 0,1 0 6 0,-2-2-3 0,1 2-6 15,-1-1 4-15,-1 2 7 0,-1-1-2 0,-1 2-6 0,1-1 4 0,0-1 5 16,-1 2-3-16,0-1-7 0,0-1 5 0,1 2 7 0,0-2-4 16,-1 0-5-16,1 1 2 0,1-2 8 0,-1 2-4 0,-1-2-8 0,1 2 3 15,0-1 6-15,-1 0-3 0,1 0-8 0,0 0 8 0,-2 0 6 16,2 0 0-16,-1 0-1 0,0 0 5 0,-1 0 8 0,0 2 0 0,1-2-4 16,-1 0 7-16,-1 3 7 0,0-2-1 0,0 2-6 0,0 0 3 0,0 0 8 15,0 0-5-15,0 0-11 0,0 0 2 0,0 0 3 0,0 0-7 0,-1-3-11 16,1 3 0-16,0 0 0 0,0 0-8 0,0 0-10 15,0 0 0-15,0 0 0 0,0 0-6 0,0 0-9 0,0 0 2 0,0 0 4 16,0 0-3-16,0 0-9 0,0 0 3 0,0 0 7 0,0 0-4 0,0 0-6 16,0 0 6-16,0 0 11 0,0 0-2 0,0 0-2 0,0 0 7 0,0 0 8 15,0 0-2-15,0 0-5 0,0 0 4 0,0 0 8 0,0 0-1 16,0 0-5-16,0 0 4 0,0 0 10 0,0 0-5 0,0 0-8 16,0 0 5-16,0 0 6 0,0 0-4 0,0 0-7 0,0 0 5 0,0 0 8 15,0 0-5-15,0 0-8 0,0-1 4 0,-2-2 5 0,2 0-4 0,0 1-6 16,0-1 2-16,0 2 7 0,-1-2-5 0,1 0-5 0,0 1 2 0,0 2 8 15,0-3-6-15,0 3-6 0,0-1 5 0,0-2 7 0,0 3-5 16,0-3-7-16,0 3 5 0,0 0 7 0,0-2-5 0,0 2-5 16,0 0 2-16,0 0 8 0,0 0-4 0,1-3-7 0,-1 3 4 0,0 0 7 15,0 0-5-15,0 0-10 0,0 0 5 0,0 0 5 0,0 0-5 0,0 0-10 16,0 0 2-16,0 0 6 0,0 0-6 0,0 0-4 0,3 2 1 16,0-1 7-16,-1 1-4 0,1-1-4 0,1 4 2 0,0-2 8 0,1 1-3 15,1 1-4-15,-1 1 4 0,2 0 10 0,-1 1-2 0,2 1-5 16,-1-1 3-16,1 1 4 0,0-2-1 0,0 1-6 0,1 1 5 0,-1 1 7 15,2-3-5-15,-1 1-7 0,0 2 3 0,1-1 9 0,-1-1-6 0,0 1-6 16,2 1 5-16,-2-2 7 0,2 2-3 0,0 0-8 0,-1 2 7 16,2-2 7-16,0 1-3 0,0 1-8 0,0 1 5 0,0 0 8 15,0 0-4-15,0 0-7 0,-1 0 5 0,0 0 5 0,-1 1-2 0,1-1-8 16,-2 2 6-16,1-1 6 0,-2-1-3 0,0 2-9 0,0-2 3 0,-2 0 6 16,1-2-3-16,0 2-8 0,-2-1 4 0,0-2 7 0,1 1-5 0,-2-1-7 15,0 2 3-15,0-4 8 0,0 1-5 0,-2-1-9 0,2 1 4 16,-1-2 8-16,1-2-4 0,-1 1-8 0,1-1 4 0,-2 1 10 15,2-2-4-15,-1 0-5 0,1 0 4 0,-1 0 7 0,-1-2-2 0,1 2-7 16,0-1 7-16,-1-2 8 0,1 1-1 0,-3-1-6 0,3 0 5 0,-3 0 8 16,2 2 1-16,-2-2-7 0,0 0 7 0,0 0 7 0,0 0 0 15,0 0-6-15,0 0 4 0,0 0 7 0,0 0-7 0,0 0-8 0,0 0 2 16,0 0 5-16,0 0-6 0,0 0-9 0,0 0 3 0,0 0 3 16,0 0-6-16,0 0-10 0,0 0-4 0,0 0 4 0,0 0-11 0,0 0-15 15,0 0-6-15,0 0-5 0,0 0-14 0,0 0-23 0,0 0-20 0,0 0-20 16,0 0-31-16,0 0-32 0,0 0-52 0,0 0-55 0,0 0-111 15,0 0-124-15,0 0-43 0,0 0-14 0,0 0-2 0,0 0 6 16,-5 0 13-16,0-2 20 0,-1 1 23 0,2-2 22 0,-1 0 28 0,-2 1 31 16</inkml:trace>
  <inkml:trace contextRef="#ctx0" brushRef="#br0" timeOffset="16227.647">14536 1418 154 0,'0'0'176'0,"1"-1"-1"0,-1 1-1 15,2-1-4-15,-1 0-5 0,-1 1 25 0,1-1 31 0,-1 1-19 16,0 0-32-16,0 0-16 0,0 0-13 0,0 0-13 0,0 0-16 16,0-3 1-16,0 3 5 0,0 0-2 0,0 0-10 0,0-1-2 0,0 1-2 15,0 0-12-15,0 0-11 0,-1-2 2 0,1 2 8 0,0 0-17 0,0 0-21 16,0 0 0-16,-1-2 10 0,1 2-16 0,0 0-22 16,0 0 7-16,0 0 12 0,0 0-12 0,0 0-24 0,0 0 4 0,0 0 10 15,0 0-14-15,0 0-18 0,0 0 6 0,0 0 15 0,0 0-11 16,0 0-17-16,0 0 7 0,0 0 13 0,0 0-8 0,-3-1-19 0,3 1 11 15,-3 0 18-15,1 1-9 0,-2 1-15 0,0-1 8 0,0 1 17 16,0 1-8-16,0-1-16 0,-2 0 11 0,1 1 20 0,0-1-10 0,-1 2-13 16,1-2 9-16,0 1 17 0,-2-1-10 0,2 2-16 0,-2-2 8 15,0 2 17-15,1-2-7 0,-1 2-18 0,0-1 11 0,1 1 16 16,-1-1-9-16,0 1-18 0,2 0 10 0,-2-1 14 0,2 1-9 0,0-2-18 16,-1 2 9-16,2-2 18 0,-1 1-10 0,0 0-19 0,1 0 11 15,-2 0 18-15,1 0-10 0,0 0-17 0,-1 1 9 0,0 1 18 16,0-2-9-16,0 2-18 0,-1 0 9 0,0 0 16 0,1-1-8 0,-1 1-16 15,0 1 10-15,1-1 19 0,-1 1-11 0,0-1-17 0,1 1 8 16,-1 0 20-16,2 0-12 0,-1 0-16 0,1-1 7 0,0 1 18 16,-1-2-8-16,2 2-16 0,0-1 9 0,0 1 15 0,0-1-7 0,2 0-19 15,-2 0 8-15,1-1 18 0,-1 1-10 0,1 1-19 0,1-1 11 0,-1 0 20 16,0 0-8-16,1 1-20 0,-1-2 10 0,0 1 17 0,1 0-8 16,-1 0-17-16,0 1 9 0,-1-1 15 0,2 1-8 0,-2 0-16 15,1 0 9-15,-1 0 20 0,1 0-11 0,1 1-21 0,-1-1 12 16,0 0 16-16,1 1-7 0,-1-1-19 0,0 1 7 0,1-1 18 15,-1 1-9-15,0-1-15 0,1 2 10 0,-1-2 17 0,0 0-10 0,2 1-22 16,0-1 13-16,-1 1 19 0,1-1-9 0,0 1-18 0,-1-1 9 0,2 1 16 16,0-1-7-16,0 2-18 0,0-1 11 0,2 0 16 0,-1 0-11 15,0 0-17-15,1 1 7 0,0-1 21 0,0 1-12 0,0-1-18 16,1 1 10-16,0-2 17 0,-1 3-7 0,1 0-17 0,-2-2 9 0,2 2 18 16,-2-1-11-16,2 1-19 0,-2 0 11 0,1-2 20 0,-1 2-8 15,0-1-19-15,1 1 10 0,-1 0 17 0,0-2-10 0,1 1-18 16,-1-1 9-16,0 1 17 0,1-2-8 0,0 1-18 0,0 1 10 15,0-2 19-15,0 0-11 0,0 0-21 0,0 1 10 0,0-1 22 16,0 0-13-16,0 0-17 0,1 0 8 0,-2 2 20 0,2-2-10 0,-2 0-19 16,2 1 8-16,-2 1 18 0,2-1-10 0,-2 1-14 0,1-2 9 15,-1 3 18-15,2 0-9 0,-2-2-18 0,0 2 10 0,2-1 19 16,-2 1-10-16,2 0-17 0,0-2 11 0,-1 2 19 0,1-1-8 0,0-1-15 16,1 1 9-16,0-1 18 0,0 1-8 0,0-2-17 0,1 0 8 15,0 0 19-15,1 0-11 0,0 0-20 0,1-2 11 0,0 1 15 16,-1-1-9-16,2 1-18 0,-1 1 8 0,1-3 14 0,0 1-10 15,0 1-15-15,0-1 8 0,0 1 17 0,0-2-10 0,0 3-18 16,0-2 11-16,0 1 17 0,0 1-8 0,0-2-17 0,1 2 6 0,-1 0 15 16,2 0-8-16,-2 0-14 0,1 0 8 0,0 0 17 0,1 0-10 15,0 0-19-15,0-1 10 0,0 1 17 0,1 0-7 0,0-3-16 16,-1 0 8-16,2 1 17 0,0-1-6 0,2 0-15 0,-2-1 8 0,1-1 14 16,-1 1-8-16,1-1-17 0,-1 1 7 0,0-2 17 0,0 0-9 15,0 0-18-15,0 0 11 0,0 0 14 0,-1 0-7 0,1 0-16 16,-1 1 8-16,1-1 14 0,-2 0-6 0,2 2-18 0,-1-2 11 0,0 0 17 15,1 0-7-15,-2 0-15 0,1 0 12 0,1 0 15 16,-1-2-4-16,-1 2-16 0,1-1 11 0,0 1 18 0,-1-2-6 0,2 1-9 16,-1-1 11-16,0 1 14 0,1-1-2 0,-2-1-11 0,1 2 7 15,0-2 11-15,-1 0-4 0,1 1-13 0,0 1 5 0,-1-2 8 16,1 1-7-16,0-1-13 0,-1 2 3 0,1-2 6 0,0 0-9 0,-1 1-13 16,1-1 2-16,0 0 7 0,-1 0-5 0,1 2-14 15,0-4 5-15,-2 4 8 0,0-4-5 0,1 4-8 0,-1-4 7 0,-1 2 8 16,0-1-2-16,1 1-5 0,-1 0 6 0,0-2 10 0,0 1-2 0,2-1-8 15,-2 1 6-15,1-2 9 0,-1 0-2 0,1-2-5 0,-1 1 5 16,2-2 8-16,-1 3-3 0,0-3-7 0,1 0 4 0,-1 1 6 16,-1-1-5-16,1 0-5 0,1 0-1 0,-2 0 8 0,0 0-4 15,0 2-7-15,0-2 4 0,-2 0 4 0,1 1-5 0,0-1-5 16,-2 2 2-16,0-1 11 0,-1 1 0 0,0-1-1 0,0 1 2 0,-1 1 5 16,-2-2 2-16,2 1 2 0,-2 1 4 0,1-2 4 0,-2 1 1 15,1 1 2-15,-1-2 0 0,1 1 0 0,-1-2-3 0,2 3-1 16,-2-3-4-16,1 0-1 0,-1 0-1 0,1 0-1 0,1-2-2 0,-1 2-10 15,0-1-1-15,2-2 2 0,-2 1-7 0,2-1-7 0,0 2 2 16,-1-2 4-16,1 0-5 0,1 0-8 0,-1 0-1 0,-1 0 2 16,1 1-1-16,0-1-7 0,-1 2 5 0,1-1 9 0,0 1-3 0,-2-1-4 15,0 2 8-15,-1 0 14 0,0 0-6 0,0 0-7 0,0 1 4 16,-1-2 9-16,0 2-5 0,-1 0-5 0,0-2 2 0,-1 2 10 16,0-2-5-16,1 0-8 0,-2 1 4 0,0 0 4 0,0 0-9 0,0 0-12 15,0 0 3-15,0 0 7 0,0 0-1 0,0 0-4 0,0 1 8 16,0 0 11-16,0-1-1 0,0 1-7 0,0 1 8 0,0-2 8 15,0 1-2-15,-2-1-6 0,2 1 3 0,-1 0 7 0,1-1-2 0,-1 0-8 16,-1-1 4-16,1 0 5 0,0 1-4 0,-1-1-13 0,1 1 1 16,0 0 4-16,-2 0-8 0,0-1-7 0,1 2 3 0,-1-2 6 15,0 2-4-15,1-1-8 0,-2 2 6 0,1-1 7 0,-1 0-5 0,0 1-7 16,0 0 2-16,0 1 5 0,0 0-4 0,0 0-5 0,0 0 2 16,0 1 7-16,0 0-4 0,1 1-4 0,-1-1 3 0,2 0 5 0,-2 1-5 15,1 1-6-15,0-1 1 0,1 1 5 0,-2-1-4 0,1 0-5 16,-1 1 3-16,1-1 3 0,-1 2-3 0,2-1-5 0,-1 0 1 0,-1 0 1 15,1 1-3-15,1 0-5 0,-2-1 2 0,1 2 5 0,-1 0-4 16,0 0-4-16,0-1 2 0,0 2 4 0,-1 0-3 0,1 2-6 16,-2-2 1-16,2 1 4 0,-1 0-2 0,1 0-6 0,-1 2 3 0,1-2 3 15,0 1 0-15,0 1-5 0,0-1 2 0,0-1 3 0,0 2-1 16,0-1-7-16,0 0 4 0,1 1 4 0,0-1-2 0,-1 1-4 16,2-2 2-16,-1 1 5 0,0 1-2 0,2-1-7 0,-2-1 4 0,2 2 5 15,0-2-1-15,-1 0-6 0,0 0 0 0,0 0 5 0,0 1-8 16,-1-1-11-16,0-1 1 0,1 1 2 0,-2-1-11 0,1 1-14 15,-1-1-3-15,0 0-2 0,0 0-8 0,0 0-13 0,0 0 1 0,0 0 4 16,1 0-9-16,1 0-12 0,-1 0 0 0,0-1 3 0,2 1-17 16,0-1-19-16,-1 1-19 0,2-1-17 0,2 1-27 0,-1-2-26 15,0 1-59-15,3 1-68 0,0 0-68 0,0 0-70 0,-1-3-12 0,1 3 5 16,1-5 5-16,1 1 8 0,0-1 18 0,2 2 20 0,0-1 28 16,0 1 30-16,2-1 30 0,-1 0 225 0</inkml:trace>
  <inkml:trace contextRef="#ctx0" brushRef="#br0" timeOffset="20098.3727">11920 11077 172 0,'0'0'263'0,"0"0"4"16,0-3 7-16,0 3-2 0,0-2-8 0,1-1 4 0,-1 3 7 15,3-1-5-15,0 1-8 0,-1-2-56 0,1 2-73 0,1-1-64 0,0-1-61 16,0 2-5-16,0-1 10 0,0 1-8 0,0 0-17 0,0 0 10 0,0-2 14 16,0 2 0-16,0-1-6 0,0 1 12 0,1-2 18 0,-1 2-1 15,2-1-10-15,-1 1 8 0,0 0 12 0,1-2-3 0,0 1-7 16,1-1 4-16,0 1 10 0,1 1-4 0,-2-2-7 0,2 2-1 0,-1-1 1 16,0 1-8-16,1-2-12 0,-2 2-2 0,1-1 2 0,-2 1-3 0,2 0-4 15,-2 0 1-15,2-2 1 0,-2 1-1 0,1-1 0 0,-1 1 0 16,0 1 0-16,1-2-1 0,-1 1 1 0,-1-1 0 0,1 1-2 0,1-1 1 15,-1 1 1-15,0-2 0 0,2 3-3 0,-2-3 0 0,2 1 0 16,0 1-3-16,1-1-3 0,0-1 0 0,0 2 3 0,0-1-5 0,1-1 1 16,-1 2-1-16,1-1 1 0,1 1-1 0,-1-1-2 0,0 1 1 0,1-1 1 15,0-1 1-15,0 2-4 0,0-1 1 0,0 1 2 0,0-2-1 16,1 3-4-16,0-3 1 0,-1 0 1 0,1 1 2 0,0-1-1 16,-1 2 2-16,1-2 2 0,0 0-1 0,-1 1-4 0,1-1 4 0,0 2 7 15,-1-1-2-15,2-1-1 0,-1 2 3 0,1-2 5 0,0 0-2 0,1 0-2 16,-1 0 1-16,2 0 1 0,0 0-2 0,0-2-1 0,0 2 0 0,1-1 5 15,0-1-5-15,1 2-6 0,0-1 3 0,0-1 3 0,0 1-3 0,1-1-5 16,-1 1 4-16,1-2 4 0,-1 1-5 0,2 1-5 16,-1-1 2-16,0 1 8 0,1-2-4 0,0 1-7 0,0 1 4 0,-1-1 4 15,0 1-3-15,-1-2-6 0,2 1 1 0,-2 2 7 0,0-1-4 0,0-2-7 16,0 1 6-16,-2 1 8 0,2-1-4 0,-1 1-5 0,-2-2 2 16,2 1 11-16,0 1-3 0,-2-1-9 0,2 1 6 0,-2-2 12 0,2 0-4 15,-2 1-8-15,2-1 4 0,-1 0 10 0,2 0-4 0,-1 0-10 0,1 0 6 16,0-1 8-16,1 1-10 0,-1 0-10 0,2-2 3 0,-2-1 9 15,1 2-6-15,-1 1-12 0,1-2 5 0,-1 1 8 0,-1-1-5 0,1 1-10 16,-1 1 7-16,-1-2 10 0,0 2-6 0,-1 0-9 0,-1 0 7 16,1 0 13-16,-2 0-2 0,1 2-3 0,-1-2 7 0,-1 0 11 15,2 0-3-15,-1 0-6 0,0 0 6 0,1 1 11 0,-2-1-7 0,1 0-11 16,0 0 5-16,-1 0 14 0,2 2-9 0,-1-2-10 0,0 1 2 0,-1-1 11 16,1 2-10-16,0-2-19 0,1 0 7 0,-2 0 11 0,2 1-10 15,2 1-15-15,-2-2 8 0,1 1 14 0,-1-1-10 0,1 2-15 0,1-2 8 16,-1 0 13-16,0 0-8 0,1 0-16 0,-1-2 11 0,0 2 16 15,1-1-9-15,-2 1-15 0,1-2 9 0,-1 1 15 0,0 1-9 0,0 0-17 16,0 0 10-16,0 0 17 0,-1 0-10 0,1 0-15 0,-2 0 8 0,2 0 14 16,-1 1-8-16,1-1-20 0,-1 2 9 0,1-2 18 0,-2 1-9 15,2-1-17-15,-1 2 11 0,1-2 15 0,-1 0-7 0,1 0-20 16,0 0 10-16,0 1 19 0,0-1-8 0,1 0-18 0,-1 0 10 0,1 0 16 16,1-1-8-16,0 1-18 0,0 0 10 0,0-2 17 0,0 1-9 0,0-1-15 15,1 1 9-15,-2-1 17 0,2 1-10 0,-2-2-17 0,1 3 8 0,-1-3 14 16,0 1-6-16,-1 1-15 0,2-1 11 0,-2-1 13 0,0 2-8 15,0-1-16-15,0-1 9 0,-2 2 15 0,2-2-9 0,0 0-15 16,-1 1 8-16,1-2 17 0,0 2-10 0,-1-2-15 0,1 1 8 0,0 0 16 16,0-2-9-16,0 2-15 0,0-1 10 0,0-2 20 0,0 1-6 0,0-1-13 15,-2 2 16-15,2-1 21 0,-1-1-2 0,-2 2-11 0,2-2 13 16,-2 0 22-16,1 0-2 0,-2 1-10 0,0-1 11 0,0 0 20 0,0 0-10 16,0 0-14-16,-2 0 5 0,1-1 11 0,0 1-12 0,-1 0-15 15,1 0 0-15,0-2 9 0,-1 1-13 0,1-1-17 0,0 1 1 0,-1-1 5 16,1 1-9-16,0-2-15 0,1 3 2 0,-2-3 8 0,1 1-4 0,1 1-12 15,-1-2 2-15,1 0 7 0,-2 0-8 0,2 0-7 0,-1 0 3 16,0 0 9-16,-1 0-4 0,1 0-8 0,0 0 4 0,-2 1 10 16,0-1-5-16,1 1-8 0,-2 1 7 0,0-2 8 0,0 2-1 0,-2-1-3 15,1 1 5-15,0-2 8 0,-1 1-2 0,0-1-4 0,-1 1 5 0,0 0 8 16,1-1-2-16,-1 1-2 0,0-2 4 0,1 2 4 0,-2-2 0 16,1 1 0-16,0-1 0 0,1 0 4 0,-1 1-2 0,0-1-2 15,1 1 1-15,-1-1 1 0,0-1-1 0,1 0 4 0,0 1-2 0,1-1-3 16,0-1 1-16,1 1 2 0,0-1-4 0,0 0-7 0,0 0 1 0,1-1-1 15,0 1-1-15,1-1-4 0,0-1-1 0,1 1 4 0,0 0-7 0,1-1-5 16,-2 0-1-16,1 0 4 0,-2 1-5 0,1 0-8 0,-2 1 1 16,0-2 2-16,0 2-2 0,-2 0-5 0,2 0 0 0,-1-1-2 15,1 1-2-15,-1-1-7 0,-1 1-2 0,2-2-1 0,-1 0-2 0,1 0-4 16,0-2 2-16,0 1 0 0,0-1 0 0,0-1 0 0,0 2 0 0,0-2 2 16,0 0 4-16,0-1 3 0,0 1 1 0,0 1 2 0,0-2 3 0,0 1 5 15,-1 0-1-15,1 0-1 0,-2 2 3 0,1-2 2 0,-2 1-1 16,2 1 1-16,-2 0 1 0,1 0 1 0,-1 0-1 0,0 0-1 15,-1 0-1-15,2 0 4 0,-1 0-2 0,0 0-2 0,1-1 2 0,-1 0 2 16,0 0-1-16,1 0 2 0,-1-1 0 0,0 0-1 0,2 1-1 0,-2-2-1 16,2 0-1-16,0 0 1 0,-1-2-2 0,1 2 1 0,1-1-1 15,-1 0 1-15,1-1-1 0,-2 0 1 0,2 1-1 0,-1-1 1 0,0 1 1 16,-1 1 0-16,1-2 1 0,0 1 5 0,-1 1-1 0,1 0-2 16,0 0 1-16,-1 0 1 0,0 0 1 0,-1 1-3 0,0-1 1 0,1 0 1 15,-2 0-1-15,1 0-2 0,-1 0-1 0,0 0 1 0,0 0-4 0,0 0 1 16,0-1 2-16,0-1 1 0,0 1-1 0,-1 1 1 0,1-3-1 0,0 0 1 15,0 1-1-15,0 1 1 0,0-2-1 0,0 3 1 16,0-2-1-16,0 1 1 0,0 1-1 0,0 0 2 0,0 0-1 0,0 0-1 16,0 1-1-16,0-1-1 0,-2 2 2 0,1-2 1 0,0 1-1 0,-1 1-1 15,1-1 2-15,-2 1-1 0,1-2 1 0,-1 1-2 0,-1 1 0 0,1-1 1 16,1-1-2-16,-1 0 1 0,0 0 1 0,1 0 1 16,-1-1-2-16,0-1-2 0,1 1 2 0,-1-1 2 0,0 1-1 0,1-2 1 15,0 1-1-15,0 1 4 0,0-2-4 0,1 3-1 0,0-3 2 0,-1 1-1 16,2 1 1-16,0-1-1 0,0-1 1 0,0 2 2 0,0-1 1 0,0 1 1 15,0-1-3-15,0 1 0 0,2-1 1 0,-2-1-1 0,0 2 2 16,1 1-1-16,-1-4-1 0,0 3-1 0,0-2-1 0,0 0 2 0,0 0-1 16,0 0-4-16,0-2 1 0,0 1-2 0,0 0 0 0,0-2 1 15,0 1 1-15,0-1-1 0,0 1 1 0,0-1 2 0,0 1 1 0,0 0 1 16,0 1 3-16,1-1 1 0,-1 0 5 0,2 0 3 0,-2 0 2 0,1 2-2 16,-1-2 3-16,1 0 4 0,-1 2-1 0,0-2-1 0,0 1-1 15,0-1 2-15,-1 2-1 0,1-2-5 0,-1 0 0 0,-1 0 0 16,1 1-6-16,0-1-5 0,-1 0 1 0,2-1 1 0,-1 1-5 0,0-1-4 15,1 1 2-15,-2 1 4 0,1-1-3 0,0 1-5 0,-1 1 4 0,1-1 2 16,0 2 1-16,-1-1-2 0,1 1 4 0,0 1 5 0,-1-2-1 16,2 2-7-16,-1 0 2 0,0 1 6 0,-1-1-3 0,1 1-4 0,0 0 1 15,-1 0 6-15,0 0-3 0,0 0-6 0,0 0 1 0,0 1 4 16,0-1-4-16,0 0-7 0,0-1 5 0,0 1 4 0,0-2-2 0,-1 2-5 16,2-1 2-16,-2 0 4 0,2 1-2 0,-2-1-5 0,2 0 4 0,-1 2 4 15,1-1-2-15,-2 2-5 0,2 1 2 0,0-3 2 0,-1 3-1 0,0 0-5 16,0 0 4-16,0 0 4 0,-1 1-1 0,0 1-5 15,1-1 2-15,-1 1 4 0,-1 1-2 0,0 0-5 0,0 0 5 0,-1 1 5 16,-1 1-2-16,1 1-2 0,0-2 5 0,-1 2 5 0,1 0-4 0,-2 2-4 16,2-2 3-16,-2 1 8 0,2 1-2 0,-2-1-6 0,2 2 3 0,0-1 3 15,-1 1-3-15,1-2-6 0,0 2 3 0,1 0 6 0,-2 0-6 0,2 0-8 16,0-1 2-16,0 1 9 0,0 0-6 0,2 0-7 16,-1 0 2-16,0 0 8 0,1 0-3 0,-1 0-7 0,0 0 2 0,2 0 8 15,0 1-4-15,-2-1-7 0,2 2 8 0,-1-1 11 0,1 1-2 0,-2-2-5 16,2 3 7-16,-2 0 10 0,2-2 1 0,-2 2-2 0,1 0 7 0,0 2 10 15,0-1 1-15,-1-1-5 0,0 2 4 0,1 1 8 0,0 0-7 16,0 0-8-16,-1 0 1 0,2 0 4 0,-2 1-5 0,2 1-11 16,-2-1-1-16,2 1 3 0,-1-1-7 0,0 2-11 0,0-1 1 0,1 1 4 15,0 0-5-15,-1-2-8 0,2 4 4 0,-1-2 4 0,0 0-5 0,-1 1-4 16,1-1 3-16,1 2 5 0,-1-1-4 0,-1-1-7 0,1 2 5 16,1-2 7-16,-1 0-5 0,1 1-5 0,-2 1 5 0,1-2 7 15,0 3-1-15,1-3-2 0,-2 1 2 0,2 2 7 0,-1-1-4 0,1 1-4 16,0-2 3-16,0 2 3 0,0 0-1 0,0 0-7 0,0 0 2 0,0 0 5 15,0 0-5-15,0 0-8 0,0 0-1 0,0 0 3 0,0 0-7 16,0 0-8-16,0 0-2 0,0 0 1 0,0 0-14 0,0 0-15 16,0 0-12-16,1-1-8 0,-1 1-22 0,3 0-25 0,-3 0-40 0,3-2-41 15,-1 2-79-15,-2 0-91 0,0 0-96 0,0 0-100 0,0 0-29 0,0 0-8 16,-1-6 11-16,0 0 12 0,-2-1 12 0,-1-5 12 0,-1 0 21 0,-1-3 24 16,0-2 41-16,-4 1 46 0</inkml:trace>
  <inkml:trace contextRef="#ctx0" brushRef="#br0" timeOffset="21833.8866">14621 3509 0 0,'0'-1'174'0,"2"-2"85"0,-1 0-4 16,0 0 6-16,2 0 8 0,0-2-2 0,-1 2-3 0,2-1 7 0,0 1 7 16,0-2-25-16,2 1-34 0,-1-1-57 0,0 1-66 0,1-1-22 15,-2 1-13-15,1-2 5 0,-1 1 6 0,0 1 2 0,-1 1 2 0,1-3 4 16,-2 3 2-16,1 0 1 0,-2-2 1 0,2 2-6 0,-2 0-6 15,2 0-3-15,-2 0-3 0,1 0-11 0,-1 0-14 0,0 2 4 0,1-2 7 16,-1 0-7-16,0 1-15 0,1-1 8 0,-1 2 10 0,0-2-6 16,1 0-14-16,-2 0 10 0,1 0 13 0,-1 1-8 0,1-2-16 0,-1 2 9 15,0-2 14-15,0 2-10 0,2-2-19 0,-2 1 9 0,0 0 17 16,0 0-11-16,1 0-18 0,-1 0 7 0,0 0 16 0,0-2-13 0,1 2-17 16,-1 0 8-16,0 0 20 0,2-1-9 0,-2 1-16 0,1 0 10 0,-1 0 18 15,1 0-12-15,-1-2-20 0,2 2 8 0,-1-1 15 0,0 1-9 0,2-2-16 16,-2 1 10-16,2-1 19 0,0 1-10 0,-1-1-18 0,2 1 8 15,0-2 16-15,0 0-11 0,0 0-16 0,0 0 11 0,2 0 17 16,-1-2-8-16,0 1-17 0,1-2 9 0,0 1 15 0,0-1-11 0,-1 2-16 16,2-2 9-16,-2 0 15 0,2-2-7 0,-2 2-13 0,0-1 7 0,1-1 11 15,-1 2-8-15,0-1-13 0,1 1 7 0,-1 0 11 0,-1-2-5 16,0 2-13-16,0 0 8 0,-1 2 12 0,-1-1-6 0,0 1-10 16,-1 1 5-16,0-2 8 0,1 2-4 0,-2 2-8 0,0-1 3 0,0 1 7 15,-2-2-4-15,2 3-9 0,-1 0 3 0,1-2 8 0,-1 2-5 0,-1-1-9 16,1 1 1-16,0 0 5 0,1 0-3 0,-2 0-7 0,2 1 1 15,-1-1 6-15,1 3-3 0,0-1-5 0,0 1 1 0,-1-3 7 16,1 3-5-16,0 0-5 0,0 0 2 0,0-3 5 0,0 3-3 0,0 0-4 16,0 0 1-16,0 0 4 0,0 0-2 0,0-2-4 0,0 2 4 0,0 0 4 15,0 0 0-15,0-3-5 0,0 3 5 0,0 0 3 0,0 0-3 0,0-1-3 16,0 1 3-16,0-3 2 0,0 0-1 0,0 3-2 0,0-3 1 16,0 0 3-16,0 1-3 0,0-1-6 0,0 2 1 0,0-2 2 15,0 0-1-15,0 1-1 0,1-1 1 0,-1 2 4 0,0-2-3 0,1 0-2 16,-1 1 2-16,0-1 0 0,2 2-1 0,-2-2-1 0,0 0 1 0,1 0 1 15,-1 0 0-15,1 0-2 0,-1 0 1 0,2-2 4 0,-1 2-2 0,-1-1 1 16,1 1 1-16,1 0 1 0,-1-2 2 0,-1 4 2 16,1-4 1-16,-1 4-2 0,2-4 1 0,-2 4-1 0,0-4 1 0,1 4-1 15,-1-4 2-15,0 4-1 0,1-2-1 0,-1 0 1 0,0 1-2 0,2-1 0 16,-2 3-3-16,0-1 0 0,0 1 1 0,1-3 2 0,-1 3 0 0,0-3-3 16,0 3 3-16,0-2 0 0,0 2 0 0,1-3-1 0,-1 3-2 15,2-1 3-15,-2 1-3 0,1-3-2 0,0 0 1 0,-1 3 1 16,2 0 0-16,-1-3-5 0,0 1 2 0,-1 2 3 0,2-1-3 0,-1-1-4 15,0-1 1-15,1 2 1 0,-1 1 1 0,0-3-4 0,1 1 2 0,-1 1 3 16,2-1-1-16,-2 1-5 0,0-1 1 0,1 1 4 0,-1 1-1 16,-1 0-4-16,0 0 2 0,1-3 4 0,-1 3-2 0,0 0-4 15,0 0 2-15,0 0 2 0,0 0-1 0,0 0-4 0,0 0 2 0,0 0 2 16,0 0-1-16,0 0-2 0,0 0 1 0,0 0 2 0,2 0-1 0,-2 0-2 16,0 0 0-16,2-2 4 0,1 2-2 0,-3 0-4 0,3-1 4 0,-1 1 2 15,2 0-1-15,-1 0-3 0,1-2 2 0,-1 1 4 0,1-1-2 16,0 1-2-16,0 1-1 0,0-2 5 0,0 1 0 0,0-1-3 0,0 2 2 15,0-1 1-15,-2 1-2 0,1 0-2 0,-3 0 1 0,3-2 3 16,-1 2-2-16,-2 0-5 0,0 0 2 0,0 0 4 0,0 0-4 0,0 0-4 16,0 0 2-16,0 0 2 0,0 0-2 0,3 2-2 0,-3-2 1 0,1 0 5 15,-1 0-1-15,2 1-2 0,-2-1 1 0,2 2 2 0,0-1-1 16,-1 1-4-16,0-2 2 0,1 3 5 0,0-2-4 0,0 1 1 16,0-1 2-16,1 2 4 0,1-1-4 0,0 1-2 0,0 0-1 0,1 0 1 15,1 0 1-15,-1 0-3 0,0 0 3 0,2 1 3 0,0-1-2 0,-1 2-1 16,2-2 2-16,-1 1-1 0,1 1-1 0,0 1-1 0,0 0-1 0,0-2 4 15,0 2-1-15,0 0 1 0,0 2 1 0,0-2 1 0,0 0-1 16,1 1-1-16,1 1-1 0,-1 1 4 0,0-3-2 0,1 3-2 16,0 0 1-16,0-2-1 0,0 2 1 0,1-1-1 0,0 1 1 0,-1-2-1 15,1 1 1-15,0-1-1 0,-1 1 1 0,2-1-1 0,-1 1-2 0,1-2-1 16,0 0 1-16,-1 0 2 0,1 0-1 0,-2 0-1 0,1 0-1 16,0 0 4-16,-1 0-1 0,1 0-2 0,-2 0-1 0,1 0 4 0,-1 0-2 15,0 0-3-15,-1-2 1 0,2 2 5 0,-2-1-1 0,0 1-4 16,-2-2 1-16,2 2 2 0,-1-1 1 0,0 1-4 0,-2 0 1 0,2-2 4 15,-2 1-2-15,2-1-2 0,-2 1 2 0,0 1 4 0,1-3-4 0,0 1-2 16,0 1 1-16,-1-2 1 0,0 0 1 0,1 1-4 0,-2-2 2 16,1 2 3-16,-1-2-1 0,0 1-4 0,0 0 1 0,0-2 2 15,0 2-2-15,0-1-1 0,0 1 1 0,-1-2 2 0,-1 1 1 0,1-1-5 16,0 1 3-16,-2-1 1 0,0 1 1 0,1-2-5 0,-2 0 1 0,1 1 4 16,-1-1-1-16,0 0-2 0,1 3 1 0,-1-3 1 0,0 0 1 15,0 0-7-15,0 0 4 0,0 0 2 0,0 0-1 0,0 0-3 16,0 0 2-16,0 0 2 0,0 0-1 0,0 0-1 0,0 0-1 0,0 0 4 15,0 2-4-15,0-2-1 0,0 0 2 0,0 0 2 0,0 0-1 0,0 0-4 16,0 0-2-16,0 0-3 0,0 0-6 0,0 0-9 0,0 0-21 0,0 0-21 16,0 0-24-16,0 0-27 0,0 0-45 0,-4 0-51 0,4 0-117 15,0 0-140-15,-5 0-38 0,0-3-11 0,-1 0 0 0,1 0 3 16,0 0 6-16,-2-3 7 0,2 0 22 0,-1 0 20 0,1-2 26 0,-2-1 24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8:49:35.377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2753 4510 0 0,'2'-10'93'16,"-1"2"100"-16,0-2 25 0,-1 0 13 0,0 2 13 0,-1 0 19 0,0-1 20 15,-1 2-13-15,0 0-25 0,0 0-14 0,0 1-11 0,-1 1-13 16,0 0-16-16,1 1-8 0,-2 1-5 0,1 0-19 0,-1 1-24 15,0 0-9-15,0-1 0 0,0 2-15 0,1-1-16 0,-1 0 4 0,0 1 13 16,2 0-11-16,-2 0-20 0,1 0-2 0,0-1 7 16,1 2-11-16,2 0-15 0,-3 0 1 0,3 0 5 0,-3 0-7 15,3 0-14-15,0 0-6 0,-2 0-2 0,2 0-10 0,-3 0-15 0,2 2-6 16,-1-1-3-16,1 1-3 0,0 1-4 0,-1-1 1 0,1 2 3 16,1 0-3-16,-1 1-6 0,1 1 3 0,0 0 1 15,0 1-2-15,0 1-5 0,0-1 0 0,1 0 3 0,0 0-3 0,1 0-8 16,0-1 1-16,0 0 4 0,0-1-5 0,1 0-7 0,0-1 5 15,-1-1 4-15,1 0-3 0,0-1-5 0,1-1 5 0,-2 0 6 16,1-1-3-16,0 0-4 0,-2 0 4 0,2-1 10 0,-2 0-1 0,0-1-3 16,1-1 5-16,-1 1 8 0,0-2-4 0,1-1-9 15,-2-1 6-15,0 0 9 0,0-1-3 0,0 0-6 0,-2 0 5 0,1 0 8 16,-2-1-2-16,1 2-8 0,-1 0 7 0,0 2 13 0,-1 0-1 16,2 0-4-16,-2 2 8 0,1 1 7 0,-1 0-3 0,1-1-5 15,1 2 1-15,-1 0 7 0,0 0-5 0,3 0-5 0,-2 2 1 16,2-2 4-16,-3 0-5 0,3 0-11 0,-1 1-3 0,1-1 3 15,0 2-5-15,0-2-4 0,0 3 2 0,0-1 2 0,0 0-4 0,1 1-4 16,0-1 1-16,2 1 7 0,0-2-5 0,-1 1-5 16,1-1 0-16,1 1 3 0,0-1-11 0,0 0-13 0,0-1-15 0,0 1-12 15,0-1-37-15,0 0-44 0,1-1-35 0,-1 0-31 16,0 0-43-16,0-1-46 0,-1 1-43 0,0-1-43 0,-1-2-14 0,-2 4-3 16,2-3 9-16,-1-2 12 0,-1 5 13 0,-1-6 16 0,1 1 35 0,-2 0 43 15</inkml:trace>
  <inkml:trace contextRef="#ctx0" brushRef="#br0" timeOffset="1167.6672">4123 4352 0 0,'-2'3'37'0,"2"-3"241"0,0 0-5 16,0 0 4-16,0 0 7 0,0 0-5 0,0 0-8 0,0 0 5 0,0 0 6 15,0 0-3-15,0 0-6 0,0 0-79 0,0 0-101 0,0 0-53 0,0 0-37 16,0 0 0-16,0 0 9 0,0 0-6 0,0 0-9 0,0 0 9 15,0 0 12-15,0 0-3 0,0 0-7 0,2 1 5 0,-2-1 11 0,1 1-3 16,-1-1-9-16,3 3 8 0,-2-2 8 0,2 0-4 0,-1 1-7 16,0 0 2-16,0 0 8 0,1-1-6 0,0 2-9 0,-2-2 3 0,2 1 6 15,-1-1-4-15,1 2-7 0,0-1 2 0,1-1 5 0,0 2-4 16,0-1-4-16,0 1 3 0,1-1 5 0,0-1-1 0,2 2-2 0,0-2 2 16,-1 0 5-16,2 0-3 0,2 0-6 0,-2 1 3 0,1-2 2 15,0 1-1-15,1-1-5 0,-1 1 1 0,0-1-2 0,2 0 2 0,0 0 0 16,-1 0-1-16,1-1-4 0,0 1 1 0,1-1 1 0,0-1-3 15,0 0 0-15,-2 0 0 0,2-1 0 0,-1 1 0 0,1-2-3 0,-1 1 1 0,-1-2 2 16,1 1-4-16,0-1-4 0,-2-1 4 0,2 0 4 16,-2 0 0-16,0 0-6 0,1-1 1 0,-2-1 8 0,0-1-3 0,0 1-1 15,0 0 4-15,-2-2 4 0,0 0 4 0,-1 2-2 0,0-2 4 0,-1 1 8 16,-1-1-4-16,0 2-8 0,-2-2 4 0,0 2 7 0,-1-2-4 0,-1 2-7 16,0-2 5-16,-2 2 7 0,0-1-6 0,-1 1-8 0,0 0 2 15,-1 0 3-15,0 1-6 0,-1 1-10 0,0 0 4 0,-2 0 9 16,0 0-5-16,-2 1-8 0,2 1 5 0,-1-1 8 0,0 1-7 0,-1 1-11 15,1-1 4-15,-2 0 11 0,2 2-1 0,0-2-7 0,-1 2 8 0,2 0 11 16,-1 0-7-16,1 1-13 0,0 0 6 0,0 0 11 0,-1 1-7 16,-1 0-10-16,1 1 6 0,0 0 11 0,-2 0-8 0,0 2-11 0,-1 0 2 15,0 2 5-15,0 0-10 0,-1 1-10 0,1 1 6 0,-1 0 15 16,-1 2-9-16,1 0-12 0,0 1 6 0,-2 0 9 0,2 0-4 0,-1 2-13 16,0 0 8-16,0 0 15 0,0 2-7 0,0 0-10 0,1 0 7 0,1 1 11 15,0 0-5-15,1 1-13 0,1 0 8 0,2 0 14 0,0 0-4 16,2 1-8-16,1 0 10 0,1-1 18 0,1 1-8 0,1 0-14 15,2-1 7-15,0 0 13 0,0 0-5 0,1 1-13 0,2-2 10 0,1 2 13 16,0-1-9-16,1-1-15 0,0 0 7 0,2-1 14 0,0 1-12 0,1-3-18 16,0 1 8-16,0-1 14 0,0-1-10 0,0 1-16 0,0-2 8 0,0 1 14 15,-2 0-9-15,1-1-18 0,-2 0 11 0,2 0 16 16,-2 1-11-16,1-2-17 0,-1 1 7 0,0 0 15 0,1-2-8 0,-1 2-17 16,2-2 7-16,-1 0 15 0,1 1-14 0,0-2-19 0,1 0-1 0,1-1 5 15,0 0-25-15,2-1-36 0,1-1-51 0,1-2-55 0,1-2-89 0,0-1-95 16,2-3-20-16,2-2 1 0,-1-2-5 0,2-2-7 0,-1-3 9 15,2 0 11-15,0-4 4 0,0 0 3 0,-1-1 21 0,1-1 126 0</inkml:trace>
  <inkml:trace contextRef="#ctx0" brushRef="#br0" timeOffset="2305.6755">5193 3797 0 0,'0'-6'138'15,"2"0"141"-15,-1 0-8 0,0-1 10 0,2 1 10 0,0 0 3 16,-1-2 3-16,1 1-3 0,1-1-2 0,-1 1 16 0,1 1 20 16,-2 0-82-16,1-2-112 0,0 2-31 0,-1 0-8 0,0 0 1 0,-1 2 1 15,-1-2 1-15,0 1-1 0,0 1-5 0,0 1-7 0,-1-2-1 0,1 4 2 16,-2-4-13-16,1 4-16 0,0-1-3 0,1 2 2 0,-3-1-16 0,2-1-20 15,1 2 1-15,-3-1 9 0,-1 1-11 0,1 1-16 0,-1-1 5 16,-1 2 10-16,0 1-11 0,-1-3-16 0,0 3 5 0,-1 0 14 16,0 1-7-16,-1 1-15 0,0-1 9 0,0 1 15 0,0 1-7 0,0 0-14 15,0 1 7-15,0-1 14 0,0 2-7 0,0-1-14 0,2 1 6 0,-2 1 15 16,0 0-6-16,0 0-15 0,0 0 7 0,0 3 13 0,0 0-8 16,0 0-14-16,-2 2 8 0,1 2 14 0,1-1-7 0,-1 3-14 0,1 0 10 15,-2 0 16-15,2 1-8 0,0 2-16 0,0-2 10 0,0 1 14 16,0 1-7-16,0-1-13 0,2 1 10 0,-1-1 13 0,0-1-7 0,1 2-16 15,-1-2 11-15,2 1 20 0,1-1-6 0,0 2-15 0,0-2 11 0,1 0 20 16,2 0-8-16,-1 1-19 0,1-1 11 0,1 0 17 0,0-1-10 16,0 1-16-16,1-1 11 0,1 1 22 0,0-1-14 0,1 0-20 15,1 0 7-15,0 2 16 0,0-2-14 0,3 1-22 0,-1 0 10 0,1 0 16 16,1 0-9-16,1 1-17 0,1-1 8 0,-1 0 14 0,2 0-11 0,1-1-20 16,0-1 8-16,0-1 15 0,0-1-7 0,0-2-19 0,0 1 10 15,0-4 16-15,0 0-12 0,0-3-20 0,-2 0 4 0,2-2 5 0,-1 0-22 16,0-1-28-16,-1-2-16 0,0-1-11 0,-2 0-31 0,0 1-34 15,-2-2-58-15,0 0-65 0,-1 0-71 0,0-2-68 0,-5 2-13 0,4-3 7 16,-1 0-1-16,-3 3 1 0,1-3 16 0,-1 3 22 0,0 0 20 0,-1-5 20 16,-2 0 25-16,1 3 267 0</inkml:trace>
  <inkml:trace contextRef="#ctx0" brushRef="#br0" timeOffset="2970.0722">5703 3686 76 0,'-2'-3'305'0,"0"2"1"16,0-1 1-16,1-1-2 0,0 2-5 0,1 1 0 0,0 0 3 0,0 0 0 16,0 1-3-16,-2 4-29 0,2-2-34 0,0 3-93 0,0 0-106 15,0 1-29-15,0 1-5 0,0 4-1 0,0-2 2 0,0 4 7 0,0-2 12 16,0 3 12-16,0 0 9 0,0 3 4 0,2 1 4 0,-1 0 7 0,0 1 6 15,1 1 0-15,-1 2-2 0,0-1 4 0,1 1 4 0,-2 1-3 16,1 0-8-16,-1 0 1 0,0 0-1 0,0 0-16 0,-1 0-18 16,-1 0-1-16,1-1 4 0,0 1-11 0,-1-1-19 0,1 0 6 0,0-2 11 15,-1 2-8-15,1-1-18 0,-2 0 7 0,2 0 13 0,-2 0-7 0,2-1-14 16,-2 1 7-16,1-1 15 0,-1 1-9 0,0-2-12 0,1 0 6 0,-1-1 13 16,-1-1-7-16,1-1-13 0,1-1 8 0,-1 1 16 0,-1-2-8 15,1-1-17-15,1 0 8 0,-1-2 14 0,0 0-7 0,2-1-13 16,-2-1 8-16,2-2 11 0,0-2-7 0,-1 0-12 0,1-2 8 0,0-2 13 15,-1 1-9-15,2-3-15 0,-2 0 9 0,-2-2 15 0,1 0-9 0,-1 0-12 16,0-2 6-16,0-1 12 0,0 0-6 0,0-2-14 0,0 0 11 0,0-3 17 16,0 1-8-16,0-3-15 0,0 0 10 0,0 0 14 15,0-3-7-15,0 1-14 0,0 0 12 0,0-2 21 0,1 0 0 0,1 1-8 16,-1-1 23-16,0 1 30 0,1 0 5 0,0 2-4 0,1 1 19 0,0 0 22 16,-1 2 6-16,2 2 3 0,0 1 4 0,2 0 11 0,-1 1-7 0,0 1-11 15,2 1-6-15,0 1-2 0,1-1-16 0,1 0-19 0,0 2-14 16,3 0-8-16,0-1-13 0,3 1-15 0,1-1-13 0,1 1-10 15,2 0-7-15,0-1-4 0,2 2-14 0,0-1-18 0,2-1-30 0,1 1-32 16,0-1-40-16,1 1-42 0,-1 0-52 0,0-1-55 0,0 1-92 0,-1-1-106 16,0 1-29-16,-1-2-7 0,0 1 1 0,-2-1 1 0,1 1 12 15,-1-2 16-15,-1 0 29 0,-1-1 35 0,1 1 38 0,-3 2 46 0</inkml:trace>
  <inkml:trace contextRef="#ctx0" brushRef="#br0" timeOffset="3472.2906">6152 3595 0 0,'1'-8'201'0,"2"1"58"0,1-1-8 0,1 1 4 0,1-1 9 15,0 2-2-15,2 2-7 0,0 1 6 0,2-2 11 0,-1 4-25 0,0 1-32 16,2-2-58-16,0 4-68 0,1-2-23 0,-2 4-11 0,1-1 13 16,1 2 17-16,-1 1 4 0,1 1-1 0,-2 2 5 0,2 0 6 15,-1 2-1-15,1 1-4 0,-1 0-7 0,-2 0-4 0,0 1-1 0,1 2 4 16,-2-1-10-16,0 4-10 0,-2 0-3 0,0 0 3 0,-1 3-12 0,0 1-15 16,-1 2 2-16,-1 3 10 0,0 1-9 0,-1 1-14 0,0 0 4 15,-1 2 8-15,-1-1-13 0,1 1-21 0,-1-1 3 0,0 0 11 0,-1 0-11 16,0-1-18-16,-1-2 6 0,1 2 13 0,-2-1-8 0,1-1-16 15,-1 2 8-15,0-1 18 0,-1-1-10 0,0 1-16 0,-1-2 11 0,0 1 18 16,-1-3-9-16,1-3-18 0,-2 0 9 0,1-2 18 0,-1-3-15 0,0-1-22 16,-1-2-17-16,0-1-14 0,-1-2-37 0,0 0-48 0,-2-2-76 15,-1-1-86-15,0-1-51 0,0-1-42 0,0-1-6 0,-1-3 7 16,1 0-4-16,-2-2-10 0,2-2 10 0,-1 0 18 0,1-2 18 0,0-1 21 16</inkml:trace>
  <inkml:trace contextRef="#ctx0" brushRef="#br0" timeOffset="4888.8091">7223 4236 247 0,'4'-2'279'0,"-2"-1"14"0,1 1 14 16,-2-1 14-16,2 1 12 0,-2-2-4 0,1 1-10 16,-1-1 17-16,-1 1 24 0,1-1-55 0,-1-1-80 0,2 2-45 0,-2-2-36 15,0 1-17-15,-2-1-10 0,2 1-1 0,-1-1-2 0,0-1-17 0,-1 1-19 16,1 0-1-16,0 0 4 0,-2 1-14 0,0-1-22 0,1 0 3 0,-1 0 8 16,-1 0-17-16,1 2-23 0,-1-1 4 0,0 1 10 0,-1 0-17 15,1 0-22-15,-1 0 8 0,-2 1 17 0,0 1-10 0,1-2-19 16,-1 2 10-16,-1 1 18 0,0 0-9 0,-1 0-18 0,-1 1 9 0,1 0 16 15,0 2-8-15,-1-1-17 0,0 2 9 0,-1-1 19 0,0 2-10 0,-1 1-18 16,0 0 11-16,0 1 19 0,0 1-9 0,0 1-21 0,0 1 10 0,-1 2 22 16,1 0-11-16,1 2-15 0,-1 1 12 0,2 1 19 0,0 1-8 0,1 1-19 15,1 0 11-15,0 3 18 0,3-2-10 0,-1 1-19 16,2-1 11-16,2 2 20 0,2-2-11 0,0-1-18 0,2 0 6 0,1 0 16 16,1-1-10-16,3-2-19 0,-1 1 8 0,2-2 17 0,0 0-9 0,2-2-18 15,0 0 9-15,2-3 15 0,0 0-9 0,0-2-16 0,3-1 8 16,-2-1 14-16,2-3-6 0,1-1-16 0,-1-1 8 0,1-1 16 15,1-1-8-15,-1-2-18 0,1-2 6 0,-1-1 18 0,2-2-9 0,-2-1-15 16,1-1 7-16,-1-2 16 0,0-2-10 0,0 0-17 0,-1-2 7 0,-2-1 19 16,0 0-8-16,-1-3-17 0,0 0 10 0,-1-1 20 0,-2-2-9 0,1 0-18 15,-2 0 11-15,0-2 17 0,-2-1-10 0,0 1-16 0,-2 0 10 16,0-2 19-16,-3 2-10 0,0-2-19 0,1 2 8 0,-4-2 17 16,1-1-9-16,0 2-19 0,-2-3 8 0,0 1 17 0,1-1-6 0,-1 1-18 15,2 0 14-15,-2 2 20 0,2-1-4 0,-1 2-16 0,1 2 13 0,0 1 21 16,1 2-5-16,0 0-8 0,0 2 10 0,0 1 15 0,1 1-3 15,0 2-9-15,1 0 6 0,-1 2 13 0,0 1-10 0,2 0-15 0,-2 1 5 16,2 2 7-16,-2 0-9 0,2 2-14 0,0 1-1 0,-2 1 5 16,2 2-8-16,-2 0-11 0,2 2 2 0,-2-1 3 0,-1 2-4 0,3 0-8 15,1 2 3-15,-2-1 9 0,2 2-2 0,0 0-4 0,0 2 3 0,0 1 6 16,2 3 0-16,-2 1 0 0,0 2 6 0,-2 2 8 0,2 2 1 16,-1 2 0-16,-2 2 3 0,1 1 6 0,-1 3 0 0,0 0-2 15,1 3 4-15,-1 0 1 0,-1 0 0 0,0 2-2 0,0 1 1 0,0 0-1 16,0 1-2-16,0 0-5 0,-1 1-5 0,-1 0-4 0,1-1-1 0,0 0-1 15,-1 1-5-15,1-2-7 0,0 0 2 0,-1 0 2 0,1 0-4 0,-2-2-5 16,2 2 1-16,0-1 3 0,-2-1-5 0,2-1-2 16,-1 1 1-16,0-3 6 0,0 0-5 0,1 1-2 0,0-4 1 0,-1 0 6 15,1-2-8-15,0 0-7 0,1-4-3 0,0-1-3 0,1-2-12 0,-1-2-13 16,1-2-22-16,1-1-22 0,-1-4-24 0,2 1-25 0,-2-2-43 0,2-2-49 16,-3-1-103-16,0 0-118 0,4-4-49 0,0-1-28 15,-2-2-5-15,1 0 4 0,0-3 7 0,-2-2 14 0,0-1 22 0,1-2 25 16,-2-1 24-16,1-1 19 0</inkml:trace>
  <inkml:trace contextRef="#ctx0" brushRef="#br0" timeOffset="6723.4179">7888 3901 222 0,'1'-7'265'16,"-1"0"16"-16,0 0 14 0,0-2 10 0,0 2 5 0,0-1-2 0,0 0-5 15,0 0 13-15,2 1 20 0,-2-2-55 0,0 2-80 0,1-2-39 0,-1 3-27 16,1-3-12-16,-1 1-9 0,2 1-5 0,-1 1-1 0,0 0-9 0,1-2-9 16,0 2 5-16,0 0 8 0,0 0-8 0,0 2-16 0,0-2-1 15,0 1 3-15,-1 2-13 0,0-1-20 0,1 2 1 0,-1-1 13 16,0 2-13-16,-1 1-19 0,0 0 5 0,2-2 10 0,-2 2-14 0,0 0-22 16,0 0 6-16,0 0 12 0,0 0-10 0,2 2-20 0,1-2 7 0,0 1 14 15,-1 4-9-15,1-2-18 0,1 1 8 0,0 2 13 0,0 2-6 16,1 1-15-16,-1 3 10 0,0 1 14 0,0 4-9 0,0 1-16 0,0 4 7 15,-1 1 13-15,-2 1-7 0,2 1-15 0,-2 3 6 0,1 0 18 16,-2 0-10-16,0 2-16 0,0-1 5 0,0 2 15 0,-2-1-6 0,1 2-12 16,0 0 9-16,-1-1 15 0,1 2-7 0,0-2-17 0,-1 1 10 0,0-1 19 15,0-1-10-15,0-1-16 0,0-1 8 0,0-2 17 0,0 1-7 16,1-3-18-16,-2 0 9 0,2-3 15 0,-2 1-9 0,1-2-19 16,-1 1 8-16,0-3 19 0,1-2-11 0,-1 0-20 0,0-3 11 0,1 0 20 15,-1-2-10-15,0-2-16 0,1-2 8 0,-1-1 16 0,0-1-8 0,-1-2-19 16,2-2 9-16,-2 1 18 0,0-2-9 0,-2-2-16 0,1 0 10 15,0-2 16-15,-1 0-10 0,0-2-18 0,0-2 9 0,0 0 18 0,0-3-7 16,0 0-20-16,0-2 9 0,1-1 18 0,0-1-8 0,1-1-16 16,-2-1 6-16,2 0 20 0,0-1-10 0,2-1-14 0,-2 1 11 0,1 0 20 15,0 1-6-15,1-1-15 0,-1 1 12 0,2 2 23 0,-1-1-2 0,1 0-6 16,0 2 18-16,1 0 21 0,0-1 1 0,1 2-2 0,0 1 5 16,1 0 10-16,0 0-4 0,2 1-2 0,0 2 5 0,0 0 8 15,2 1-3-15,0-1-7 0,2 2-7 0,2 0-4 0,0 1-7 0,2 1-14 16,3 0-8-16,0 1-5 0,2 0-2 0,2 0 0 0,1 1-8 0,1 0-8 15,2 1-2-15,1 1 0 0,0 0-6 0,0 1-9 0,1-2-9 0,0 2-8 16,1 0-16-16,-1 0-21 0,-1 2-27 0,0-2-27 0,0 1-28 16,-3-1-29-16,1 1-36 0,-4 0-39 0,1 0-96 0,-3 1-114 15,0-1-48-15,-3 0-27 0,-1 0 0 0,-2 0 7 0,-2 1 14 0,-2-2 18 16,-6 0 29-16,0 0 29 0,0 0 28 0,0 0 25 0</inkml:trace>
  <inkml:trace contextRef="#ctx0" brushRef="#br0" timeOffset="8302.2434">4247 3218 0 0,'1'-4'124'0,"2"-2"133"0,-1 0 4 0,2-2 13 15,0 1 16-15,-1-1 4 0,1 1 1 0,0-2 10 0,-1 0 14 16,1 1-29-16,-2-1-43 0,1 2-43 0,0-2-42 0,-2 0-34 0,0 1-34 16,1-1-4-16,-1 2 6 0,0-2-15 0,-1 1-19 15,0 1 1-15,0 1 6 0,0 0-11 0,0 0-17 0,-1 0 1 0,1 0 10 16,-1 1-10-16,-1 1-15 0,1 1 2 0,0-2 10 0,-1 2-9 16,1 0-14-16,0 2 4 0,-2-1 10 0,0-1-6 0,1 2-14 15,-2 1 7-15,0-2 7 0,-2 1-8 0,0-1-16 0,-1 2 6 0,-2 0 8 16,-2 2-7-16,0-1-11 0,-2 1 5 0,-2 2 8 15,-1 1-6-15,0 1-9 0,-1 1 5 0,-2 1 10 0,1 2-6 0,-1-1-9 16,0 3 4-16,1 0 11 0,-1 0-6 0,0 2-12 16,1 1 8-16,-1-2 10 0,2 2-6 0,-2 0-9 0,2 2 4 0,-1-2 10 15,2 0-7-15,0 3-7 0,0-3 5 0,2 1 7 0,0 1-8 16,1 1-7-16,1 0 5 0,1-2 11 0,2 2-5 0,1 2-11 16,0-2 7-16,1 3 8 0,2 0-3 0,1 1-9 0,1 1 5 0,1 2 7 15,0 1-3-15,1-1-9 0,1 4 6 0,1-2 9 16,1 0-3-16,-1 3-12 0,0-2 6 0,2 1 9 0,1-2-3 0,0 3-12 15,0-2 7-15,1 0 8 0,1 0-4 0,-1-1-8 16,2-2 6-16,-2 1 9 0,2-2-2 0,-1 0-8 0,1-3 10 0,0 1 12 16,-1-1-2-16,1 1-5 0,0-2 2 0,-1 2 10 0,2-2-5 15,-1 2-6-15,0-2 3 0,-1 2 6 0,1 1-3 0,0-2-8 16,-1 2 2-16,1 1 3 0,0 0-6 0,-2 0-12 0,2 0 2 16,-2 1 4-16,0 2-3 0,1-2-6 0,-1 1 1 0,0 2 5 15,-1 1-3-15,0 0-4 0,0-1-1 0,-1 2 4 0,0 0-1 0,-1 0-2 16,0 0 2-16,-1 0 5 0,0-1-4 0,1-1-4 15,-1-1 1-15,-1 0 4 0,0-1-2 0,0-1-2 0,-1 1 2 0,-1-1 5 16,1 0-4-16,0-1-4 0,-1 1 4 0,0-1 1 0,-1 0-2 16,-1 0-2-16,0-1 2 0,0 0 5 0,-1 0-4 0,-1-2-4 15,0 1 4-15,-1-1 4 0,0 1-3 0,1 0-5 0,-1-1 4 16,0 1 2-16,1-1-2 0,-1 1-5 0,0 1 3 0,1 1 6 16,-1 0-2-16,0 0-7 0,1 0 2 0,-1 0 2 0,0 0-1 0,1 0-6 15,0-1 5-15,0-2 4 0,-1 1-2 0,0-1-7 0,1-1 5 16,-1-1 5-16,0-1-2 0,1-1-7 0,-2-2 4 0,0 1 7 15,0-2-2-15,-2-1-4 0,1 1 2 0,-2-4 4 0,1 1 0 16,-1-1-5-16,-1 1 7 0,0-4 4 0,-1 2 0 0,-1-1-3 16,1-2 3-16,0 0 4 0,-1 0 1 0,1 0-4 0,1-2 4 0,0 1 4 15,0-1 1-15,1 1-2 0,2-1 1 0,0-1 0 16,1 2-3-16,0-2-6 0,1 0 1 0,2 1 2 0,1-1-3 0,0 0-3 16,0-1-3-16,2 1-1 0,1-2-4 0,0 1-4 0,1-2-3 15,0 0 0-15,1 3-3 0,0-2-7 0,1 1-11 0,0-1-14 16,1 1-38-16,0 1-46 0,-1-2-47 0,1 2-53 0,-3-3-80 15,4 2-89-15,0 1-26 0,-4-3-5 0,0 0-2 0,4 3-2 16,-4-3 3-16,0 0 4 0,4-2 16 0,-1-1 13 0,1 0 39 16,-2-1 135-16</inkml:trace>
  <inkml:trace contextRef="#ctx0" brushRef="#br0" timeOffset="12395.3782">13511 1128 75 0,'-4'-4'258'0,"1"1"12"0,-1-2 16 15,0 1 5-15,0 0 6 0,0-1 5 0,0 1 7 0,0-1 6 0,1 2 3 16,1-1-44-16,-1 2-62 0,2-1-58 0,-1 1-56 0,2 2-19 0,-1-2-7 16,1 2-10-16,0 0-11 0,0 0-9 0,0 0-5 0,0 0-2 0,0 0-5 15,0 0-8-15,0 0-5 0,0 0-2 0,0 0-3 0,0 0-5 0,0 0-4 16,0 0 2-16,0 0 4 0,0 0-5 0,0 0-5 0,1 1 1 0,-1-1 3 15,3 1-2-15,-2 0-4 0,1 2 2 0,0-2 4 0,0 1-2 0,0 1-4 16,1 0 2-16,0 1 5 0,1-1-1 0,0 2-4 0,0 0 2 0,0 0 5 16,0 1-3-16,0 1-3 0,0 0 2 0,0 2 1 0,-2-1-2 0,2 3 1 15,-1 0 2-15,1 1 5 0,-1 1 0 0,1 1-1 0,-2 1 2 0,1 1 7 16,0 2-1-16,-2 0-2 0,2 0 2 0,-2 2 7 0,0 0-4 0,-1-1 1 16,0 2 1-16,0 0 6 0,0 1-6 0,0-1-5 0,-1 1 1 0,0 1 5 15,-2 0-4-15,2 1-10 0,-2-2 1 0,2 2 6 0,-1-1-5 16,1 0-7-16,0-1 3 0,-1-1 6 0,2 0-4 0,2-1-10 0,-1 0 7 15,0 0 7-15,2-1-3 0,0 1-11 0,1-1 7 0,0 2 8 0,1 0-2 16,0 1-8-16,2 2 6 0,0 1 10 0,-1 0-7 0,1 1-6 16,0 2 5-16,-1 1 10 0,0 1-6 0,-1 0-12 0,0 1 4 0,-1 1 11 15,0-1-6-15,0 2-10 0,-1-1 4 0,-2 2 9 0,1-1-9 0,-1 0-12 16,-1 0 6-16,-1 0 12 0,-1-1-11 0,1 1-10 0,-2-2 3 0,1 1 12 16,-1-2-4-16,-1 1-11 0,1 1 4 0,-1-1 14 0,2 1-7 0,-1-2-14 15,0 1 7-15,1 2 14 0,-1-1-6 0,0-1-12 0,2 2 8 16,-2-1 11-16,2-1-5 0,0 2-14 0,-1-1 7 0,1 1 11 15,0-2-6-15,-1 1-13 0,1-1 5 0,0 1 14 0,-1-1-7 0,0 1-14 16,-1-2 6-16,0 0 15 0,-1 1-8 0,0 1-10 0,-1-1 8 0,0-1 14 16,-2 2-5-16,0-2-14 0,1 3 10 0,-1 0 14 0,-1-2-7 15,0 1-13-15,-1 1 11 0,1-2 14 0,-2 2-7 0,2-1-14 16,-1 1 5-16,1-2 14 0,0 2-9 0,1-1-13 0,1-1 5 0,0 2 16 16,1-2-10-16,0 0-14 0,-1-1 10 0,2 0 16 0,0 1-7 0,0-1-16 15,0 2 8-15,0-2 19 0,2 1-10 0,-1 1-14 0,0 1 7 16,1-1 15-16,-1 0-8 0,0 1-14 0,1-1 7 0,-1 1 18 0,0-2-14 15,-1 0-20-15,2 0 8 0,-2 0 19 0,0-1-11 0,-2 0-20 16,2 0 11-16,-1-1 18 0,1 0-9 0,-1 0-19 0,-1-3 8 0,1 1 19 16,1-1-11-16,-1-1-18 0,1-1 10 0,-2 0 23 0,1 0-9 0,0 0-19 15,1-1 11-15,-2 1 20 0,1 0-7 0,0 0-16 0,-1-1 16 16,2 1 17-16,-1 0-5 0,0-1-16 0,1 1 13 0,0-2 19 16,0 2-8-16,0 0-17 0,0 2 8 0,1-2 17 0,0 1-10 0,1 1-19 15,-1 1 5-15,2-1 14 0,-1 0-14 0,1 2-20 0,1 0 7 0,-1-1 13 16,1 0-11-16,-2-1-17 0,2 0 7 0,0 0 15 0,-1-2-9 0,1-2-18 15,-1 1 10-15,-1-2 14 0,2-1-7 0,-1 0-14 0,0-2 9 16,-1 0 19-16,1 0-10 0,0-1-15 0,-1-1 8 0,2 1 14 16,-1-2-8-16,1 0-19 0,-1-2 10 0,1 2 14 0,-2-1-7 0,2-2-15 15,0 0 9-15,0 1 17 0,0-1-10 0,0-1-14 0,0 1 11 0,2 0 19 16,-2 0-7-16,1-2-14 0,-1 2 7 0,1-1 16 0,-1-1-8 0,2 2-14 16,-2-1 6-16,1 1 13 0,-1 0-5 0,1 0-16 0,1 0 5 15,-2 0 14-15,1 0-11 0,-1 0-18 0,0 0 7 0,0 1 13 16,0 1-8-16,0 1-14 0,0-3 10 0,0 3 13 0,0-2-6 0,0 1-15 15,-1-1 7-15,-1 2 13 0,1-1-8 0,0-1-12 0,-1 1 7 16,1-1 13-16,0 1-7 0,-1-2-13 0,1 1 8 0,0-1 13 0,-1 0-8 16,1 0-13-16,0-1 8 0,1 1 13 0,-2-3-8 0,1 0-14 15,1 1 8-15,-1-2 11 0,1-1-6 0,-2 1-12 0,2-1 5 0,0-1 11 16,0 0-8-16,-1 0-19 0,1-1 2 0,0-2 3 0,0 1-28 0,0-1-38 16,0-3-26-16,0 0-22 0,0 3-48 0,0-3-58 0,0 0-86 15,0 0-95-15,0 0-34 0,0 0-13 0,0 0 2 0,-3-4 11 16,1-1 3-16,-2 1 2 0,0-4 23 0,0 1 34 0,0-1 28 0,-3-2 51 15</inkml:trace>
  <inkml:trace contextRef="#ctx0" brushRef="#br0" timeOffset="13746.4171">11817 5951 0 0,'-5'-4'163'0,"1"-1"142"16,0 1-1-16,1-2 5 0,-1 1 6 0,0 2 2 0,2-1 1 15,0-1 4-15,2 4 5 0,0-2 5 0,0 3 1 0,0-3-101 0,0 3-130 16,3 0-46-16,-2-2-17 0,1 1-5 0,0-1-1 0,1 1 0 15,1-1-1-15,0 1-2 0,1-2-3 0,2 1-2 0,0-1 2 16,1 0-6-16,1 0-4 0,0 0 2 0,2 0 8 0,1 0-4 0,1-1-7 16,2 2 4-16,0-2 4 0,2 1-5 0,0 0-7 0,2 0 2 0,2 0 5 15,1-2-4-15,0 2-10 0,2-1 4 0,2-2 7 0,-1 1-7 16,3 1-12-16,0-1 5 0,0 1 10 0,0-2-6 0,1 1-12 0,1 1 6 16,-1-1 10-16,2 1-5 0,-2-2-13 0,2 1 7 0,-1 1 10 15,1 1-3-15,1-3-8 0,0 3 7 0,1 0 13 0,-1-2-6 0,2 4-9 16,0-4 9-16,1 4 12 0,0-2-6 0,2 0-14 0,0 1 7 0,2-1 11 15,1 2-5-15,0 1-14 0,3-2 4 0,-1 1 10 0,1-2-11 0,0 3-12 16,-1-2 4-16,2-1 14 0,0 2-7 0,0-2-14 16,0 0 7-16,0 1 13 0,0-2-7 0,2 0-13 0,-2 0 8 0,1 1 17 15,0-2-8-15,1 1-14 0,-1 0 7 0,2 0 14 0,-2-1-9 0,0 2-16 16,1-2 7-16,-2 1 13 0,0 1-7 0,-2-1-13 0,1 0 5 0,-2 1 14 16,1-1-7-16,-1 1-16 0,0-1 8 0,1 0 15 0,0 1-4 15,1-1-11-15,0 1 9 0,1-1 16 0,0 0-10 0,1 1-13 0,2 0 8 16,1 0 16-16,0-1-11 0,1 2-14 0,-1-2 10 0,1 2 11 15,-1-2-5-15,0 2-14 0,-1-2 6 0,-2 1 10 0,1-1-5 0,-2 0-16 16,-2 2 10-16,0-2 14 0,-1 2-10 0,0-2-15 0,1 2 9 0,-1 0 17 16,-1-1-10-16,1 1-14 0,1-1 5 0,-1 1 16 0,2 0-10 15,-2 0-16-15,0 0 9 0,1 1 15 0,-2 1-9 0,0 0-15 16,0 0 9-16,0 0 15 0,1 0-9 0,0 1-15 0,1 0 8 0,-1 0 13 16,2 2-6-16,1-2-14 0,1 1 10 0,2 1 14 0,-1-1-7 0,4 1-18 15,-1 0 8-15,0 0 14 0,2 0-5 0,0 1-14 0,1-2 10 16,-2 2 19-16,1-2-8 0,0-1-15 0,-1 2 4 0,1-2 16 0,1-1-11 15,-1 0-15-15,1 0 9 0,1-1 16 0,0 0-7 0,1-1-18 16,0 0 9-16,1 0 14 0,1-1-10 0,-1 1-17 0,-1-1 7 0,1 2 15 16,-2-1-8-16,1 1-13 0,-1-2 6 0,0 2 14 0,1 0-8 0,-1 1-17 15,0 0 11-15,2 0 17 0,0 0-10 0,1 0-17 0,0 1 10 16,0 0 15-16,0 0-9 0,-2 2-17 0,1-2 13 0,0 1 17 0,-2 0-5 16,0 0-14-16,-1-1 6 0,-1 2 12 0,0-1-6 0,-1-1-15 15,1 2 9-15,0-2 16 0,-1 1-7 0,1-1-18 0,1 2 9 0,-1-2 20 16,-1 1-13-16,0 0-16 0,-1-1 8 0,0 0 17 0,-1 0-7 0,-1 0-15 15,0 1 8-15,-1-1 11 0,0-1-7 0,-1 0-15 0,0 0 9 16,1 0 17-16,-2 0-8 0,1 0-18 0,-1 0 7 0,1 0 17 16,-1 0-9-16,2 0-18 0,-2 0 11 0,0 0 16 0,-2 0-8 0,0 1-14 15,-1-1 8-15,-1 0 19 0,0 0-8 0,-1 0-14 0,-1 0 11 0,0 0 20 16,-1 0-10-16,0 0-17 0,-1-1 10 0,0 1 19 0,0-1-8 16,0 1-22-16,0 0 13 0,0 0 19 0,0-2-11 0,-1 2-19 0,1 0 9 15,-1 0 15-15,-1 0-10 0,1 0-19 0,0 2 11 0,-3-2 21 16,1 1-9-16,-1 0-18 0,-1 1 14 0,1 0 20 0,-2 0-7 0,1 0-19 15,-2 1 10-15,2-1 16 0,0 1-8 0,-1-2-17 0,0 1 7 0,0 1 17 16,1-2-10-16,-2 0-20 0,2 0 6 0,0 0 15 0,-1 1-12 16,2-1-21-16,-1 0 7 0,1-1 16 0,1 0-7 0,-1 0-14 15,2-1 10-15,-1 0 15 0,2-1-2 0,-2 1-7 0,0 0 11 0,1 0 19 16,-2-2 0-16,1 2-5 0,-1-1 11 0,-1 1 14 0,1-2 2 0,-2 2-2 16,2-1 11-16,-1 0 11 0,-2 1-1 0,2 0-7 0,-2 1 1 0,2-1-2 15,-2 1-8-15,2 0-8 0,-2 0-4 0,2 0-5 16,0 0-5-16,1 0-5 0,-2 0-8 0,2 0-10 0,-1 1-2 0,1-1-5 15,-1 1-6-15,-1-1-3 0,1 0 0 0,0 1 6 0,-2-1 0 0,0 0-2 16,1 2 4-16,-2-2 5 0,1 0-2 0,-1 0-4 0,1 1 5 0,-1-1 6 16,-1 1-1-16,0-1-2 0,-2 0 6 0,0 1 10 0,-1-1-1 15,-1 1-6-15,0 1 8 0,-1-1 7 0,-2 0-3 0,2 0-5 16,-2 0 8-16,0 1 6 0,0-2-1 0,-2 1-8 0,1-1 1 0,-2 1 4 16,1-1-7-16,-1 1-11 0,-2-1-1 0,1 0 5 0,-3 0-6 0,2 0-7 15,-2 0 1-15,-1 1 3 0,1-1-5 0,-1 0-7 0,0 0 0 16,-1 2 5-16,0-2-4 0,-2 1-5 0,0-1 1 0,-1 1 7 0,0-1-4 15,-1 1-6-15,1-1 0 0,-1 1 3 0,-2-1-3 0,2 0-6 16,-2 0 2-16,0 2 7 0,1-2-5 0,-1 0-5 0,-1 1 2 0,0-1 5 16,-1 0-4-16,1 0-11 0,-2 1-5 0,2-1-2 0,-1 0-26 0,-3 0-30 15,3 0-47-15,-3 0-50 0,2-1-145 0,-2 1-170 0,0 0-74 0,-1-7-44 16,-2-3-16-16,1 0-7 0,-2 0 2 0,-3-5 7 16,-2-2 4-16,-3-2 7 0,-4-2 25 0,-3-1 23 0,-5-3 50 0,-3-2 257 15</inkml:trace>
  <inkml:trace contextRef="#ctx0" brushRef="#br0" timeOffset="16082.1881">14087 3785 0 0,'0'0'181'0,"-3"-1"95"0,0-1 6 16,2-2-1-16,-2 2-8 0,2-1 4 0,0 2 7 0,-2-1-16 0,2 1-17 16,-2-1 8-16,0 1 20 0,1 1-96 0,-1-2-132 0,0 1-27 15,1-1 3-15,-1 1-1 0,0-1-5 0,-1 1 15 0,2-1 19 16,-2 1 11-16,1 1 3 0,-1-2 5 0,1 1 5 0,-1-1 5 0,2 1 3 15,-2 1 0-15,1-2 0 0,0 1 0 0,1-1-1 0,-1 1-7 0,2 1-7 16,1 0-6-16,-3 0-6 0,3 0-13 0,-3-2-17 0,3 2 4 16,-2-1 11-16,2 1-10 0,-2-3-17 0,1 3 3 0,0-3 12 0,1 1-11 15,-2 1-13-15,1-2 8 0,0 0 11 0,-1 0-8 0,2 0-19 16,-1 0 7-16,0 0 14 0,1-3-11 0,-2 3-19 0,2-2 10 0,0 1 14 16,0-2-10-16,0 0-16 0,2 0 7 0,-2 0 15 0,1 0-11 0,0-2-14 15,1 1 7-15,-1-1 18 0,2 1-11 0,-1 1-17 0,1-3 10 16,0 0 15-16,-1 1-8 0,2-1-17 0,0 2 7 0,0-4 18 15,2 2-11-15,-1-1-13 0,0 1 9 0,2-2 15 0,0 1-7 0,1-1-14 16,0 1 9-16,0-2 15 0,1 1-6 0,0 1-18 0,1-2 9 0,0 1 19 16,1 1-7-16,0-1-18 0,1 1 8 0,1-2 16 0,-1 1-9 0,3 1-17 15,-2-1 10-15,2 1 16 0,1-2-9 0,0 1-15 16,0-1 10-16,1 2 14 0,0-1-9 0,1 1-16 0,0-2 8 0,1 0 19 16,0 1-8-16,1-1-18 0,0 2 10 0,1-2 17 0,0 1-9 0,1-1-18 15,0 2 9-15,1-2 17 0,1 0-11 0,-1 0-17 0,-1 1 10 0,1 2 14 16,0-1-8-16,-1 1-17 0,-2 0 9 0,2 3 16 0,-2-2-8 0,-2 2-19 15,1 0 8-15,-2 2 18 0,1-2-10 0,-2 3-19 0,0 0 11 16,0-2 18-16,0 2-10 0,1 0-16 0,-1 2 8 0,1-2 18 16,-1 1-10-16,2 1-16 0,0 1 8 0,0-2 15 0,0 1-7 0,1 1-17 15,1 0 7-15,0 0 17 0,1 1-7 0,1-1-17 0,0 2 9 16,1-2 16-16,0 1-8 0,-1 1-16 0,1 1 8 0,0-2 17 0,-2 4-10 16,0-2-13-16,-1 0 11 0,0 3 14 0,0-2-7 0,-1 1-15 15,-2-1 9-15,2 2 15 0,-2-1-9 0,2 1-15 0,-2 0 8 0,2 0 13 16,-2 0-6-16,2 0-15 0,0 0 6 0,-1 0 15 0,1 0-9 0,1-2-15 15,0 2 7-15,0-1 16 0,0 1-10 0,1-2-14 0,-1 2 7 16,2-1 15-16,0 1-8 0,0 0-13 0,2-2 6 0,-2 1 15 16,4-1-7-16,-1 1-14 0,0-2 10 0,2 0 14 0,0 1-6 0,-1-2-18 15,2-1 9-15,-1 2 17 0,0-1-8 0,-1-2-15 0,0 0 9 0,-1 0 16 16,0 0-10-16,-1 0-13 0,0-2 7 0,-1 1 16 0,0-2-10 0,-1 0-15 16,1 0 8-16,-2-2 19 0,1 2-11 0,-1-1-19 0,0-1 11 15,1 1 14-15,-2-2-7 0,1 1-18 0,-1-1 11 0,-1 0 14 16,1-1-8-16,-2-1-17 0,2 1 7 0,-1 1 20 0,1-3-10 0,-1 0-19 15,-1 1 10-15,0-1 17 0,0 0-10 0,0-1-18 0,0 1 9 0,0 0 18 16,-2-2-10-16,0 2-19 0,0-1 10 0,0-1 19 0,-2 1-11 16,0-1-20-16,-1 1 10 0,0-2 16 0,-1 1-8 0,0 1-16 0,0-1 8 15,0 1 18-15,-1-2-9 0,0 0-16 0,1 0 10 0,-2 1 18 16,1-1-11-16,0 0-19 0,1-1 9 0,-2 1 21 0,2 0-7 0,0-3-14 16,0 1 9-16,2 1 16 0,-2-2-7 0,1 0-15 0,2 3 11 0,-2-3 14 15,2 0-7-15,1 3-18 0,-2 0 9 0,2 0 18 0,2 0-9 16,-1 0-15-16,0 3 9 0,2 0 12 0,1-2-9 0,1 2-16 0,1 0 7 15,-1 2 16-15,2-2-10 0,-1 0-18 0,2 3 11 0,-1-2 16 0,1 1-9 16,-1-1-18-16,-1 2 10 0,1 0 14 0,0 0-7 0,-1 2-20 16,1-1 10-16,0 1 19 0,-2-1-10 0,2 2-17 0,-1-1 7 0,1 1 16 15,0 0-8-15,-1 1-14 0,1 1 7 0,0-1 17 0,-1 1-7 0,1 1-17 16,0 0 9-16,-1 0 15 0,1 1-8 0,1 1-16 0,-1 1 9 0,1-2 17 16,0 4-8-16,0-2-15 0,0 0 9 0,1 3 15 0,2-2-9 15,-1 1-18-15,1-1 10 0,1 1 19 0,-1 1-7 0,1-2-14 16,0 1 10-16,0-1 15 0,0 2-9 0,0-1-15 0,0 1 9 0,0-2 16 15,0 1-7-15,0-1-16 0,0 1 13 0,0-1 21 0,0-1-9 0,0 2-15 16,0-2 10-16,0 0 17 0,0 1-9 0,0-1-16 0,0 0 8 0,0 0 19 16,1 0-8-16,-1 0-18 0,1 0 7 0,1 0 16 0,0 0-14 0,0 0-20 15,0 2 7-15,1-4 14 0,0 4-10 0,-1-2-22 0,1 0 8 0,-2 0 17 16,1 0-10-16,-1 1-20 0,-1-2 10 0,-1 2 19 0,1-1-8 16,-2 2-18-16,1-4 9 0,0 2 18 0,-1-1-9 0,1 1-18 15,0-2 9-15,-1 1 18 0,1-2-9 0,0 0-18 0,-1 0 10 0,1-2 16 16,0 1-10-16,-1-1-17 0,1 1 7 0,1-2 18 0,-1 0-9 0,1 0-15 15,1 0 6-15,0-3 18 0,1 1-8 0,-1 1-16 0,0-2 6 0,1-2 18 16,-1 1-10-16,-1 1-14 0,0-3 6 0,-1 0 18 0,-1 1-8 0,1-1-16 16,-2 0 8-16,-1 0 16 0,0 0-11 0,0-1-13 0,0 1 8 15,-1 0 16-15,0 0-8 0,-2 0-14 0,2 1 8 0,-2-1 19 16,0 2-8-16,1-2-18 0,0 1 10 0,0 1 16 0,0 1-8 0,0-2-18 16,0 1 7-16,2-1 19 0,-1 1-8 0,1 1-15 0,-1-2 6 0,1 1 13 15,0-1-8-15,1 1-19 0,0 1 10 0,1-2 16 0,-1-1-8 0,2 2-17 16,1-2 10-16,-2 0 18 0,2 0-11 0,-1 0-19 0,1 0 11 0,-1 0 20 15,1 1-7-15,-2-1-12 0,0 2 9 0,0-2 20 0,1 1-10 0,-2 1-11 16,2 1 7-16,0-2 18 0,-1 2-6 0,0 0-15 16,0 0 10-16,0 2 19 0,-1-2-8 0,0 3-15 0,1-2 7 0,-1 1 14 15,0 2-1-15,1-2-8 0,0 2 7 0,1-2 11 0,0 2-4 0,1-2-7 16,0 2 2-16,0-2 8 0,1 1-4 0,0 0-7 0,1-2 2 0,-1 2 5 16,0-1-4-16,-1-1-6 0,0 2 0 0,0-1-3 0,-1-2-4 0,0 0-4 15,-2 1-2-15,-1-1-1 0,1 0 1 0,-1 0 1 0,-1 0-2 16,0 0 2-16,-2-1-1 0,-1 1-4 0,0-2-1 0,-3 2-1 0,1-1-2 15,-5 1 0-15,0 1-3 0,-2-1 0 0,-2 2-12 0,-1-1-12 16,-2 2-33-16,-2-1-39 0,-2 1-59 0,0 0-67 0,-2 3-120 0,-3-3-135 16,-2 0-39-16,-3-3-10 0,-2 3-5 0,-3 0-2 0,-2-2 2 0,-3 2 2 15,-4-1 7-15,0-2 13 0,-2 1 32 0,-3 1 36 0</inkml:trace>
  <inkml:trace contextRef="#ctx0" brushRef="#br0" timeOffset="17484.3706">20445 1344 52 0,'0'0'180'0,"0"0"-4"0,-2 0-10 0,2 0 4 0,0 0 2 16,-3 0 1-16,3 0-1 0,0 0-11 0,0 0-14 0,0 0-42 0,0 0-51 16,0 0-15-16,0 0-3 0,0 0-17 0,0 0-17 0,0 0 11 0,0 0 25 15,-3 0-13-15,3 0-19 0,0 0 20 0,-2-1 31 0,2 1-6 0,0 0-17 16,-3 0 17-16,3 0 29 0,0 0-11 0,0 0-18 0,0 0 13 0,0 0 23 15,0 0-10-15,0 0-22 0,0 0 10 0,0 0 16 0,0 0-12 16,0 0-24-16,0 0 7 0,0 0 14 0,0 0-7 0,0 0-14 0,0 0 4 16,0 0 13-16,0 0-8 0,0 0-14 0,0 0 2 0,0 0 8 0,0 0-10 15,0 0-13-15,0 0 0 0,0 0 5 0,0 0-8 0,0 0-12 0,0 0 0 16,0 0 0-16,0 0-3 0,0 0-9 0,0 0 1 0,0 0 5 16,0 0-4-16,0 0-8 0,-1 1 4 0,1-1 8 0,0 0-4 0,0 2-4 15,0-2 1-15,0 3 5 0,0-1-2 0,0-2-4 0,0 3 4 0,1-1 2 16,-1-2-2-16,1 2-4 0,-1-2 4 0,2 2 7 0,-2-2 0 0,1 2-3 15,-1-2 4-15,1 1 8 0,1 0 2 0,-1 1 2 0,2-1 1 0,-1 0 4 16,1 0 1-16,0 2 4 0,-1-2 2 0,2 1 1 0,0-1-4 16,0 2 1-16,2-1-2 0,-1 1-2 0,0-1-1 0,2 0 0 0,1 1-6 0,0-1-7 15,0 1 1-15,1-1 4 0,1 0-7 0,-1 1-7 0,2-1 1 16,-2-1 3-16,2 2-3 0,-1-2-5 0,1 0 2 0,0 0 6 0,-1-1-6 16,1 2-7-16,0-2 2 0,-1 0 10 0,1-2-5 0,-2 1-8 15,2 0 4-15,-2 0 7 0,2-2-5 0,-2 1-5 0,1 0 2 0,-2-2 10 16,0 0-7-16,0 1-7 0,-2-2 5 0,0 0 8 0,-1 0-5 0,0 1-8 15,-1-2 4-15,0 0 7 0,-1 0-5 0,0-2-8 0,-1 2 5 0,0-1 6 16,-1 0-4-16,0 0-7 0,-1 0 5 0,0-1 8 0,-1 1-5 0,0 1-8 16,-1-1 5-16,1 1 8 0,-2 0-4 0,1 0-7 0,-1 1 5 0,0-1 8 15,1 1-2-15,-1 1-8 0,-1-1 4 0,0 0 10 0,0 0-5 16,-1 0-8-16,1 1 5 0,-2-1 9 0,2 1-6 0,-1-1-6 0,0 2 3 0,-1-1 9 16,1 1-6-16,0-1-10 0,-2 2 4 0,0-2 9 0,1 2-6 0,-1-1-8 15,0 2 5-15,1-1 9 0,-2 0-7 0,0 1-8 0,0 0 4 16,-2 1 8-16,2 0-4 0,-1 0-11 0,0 1 6 0,-1 0 10 0,0 1-5 0,0 0-11 15,0 2 3-15,-1-1 7 0,-1 1-5 0,1 1-8 0,-1 1 3 0,0 1 9 16,0 0-5-16,0 0-4 0,0 2 3 0,0 0 9 0,0 2-4 16,0-1-8-16,0 0 3 0,2 2 10 0,-2-1-4 0,1 1-6 0,-1-1 5 15,1 1 7-15,1 0-3 0,0-1-5 0,1 1 4 0,0-1 4 16,1 1-5-16,0-2-4 0,1 2 5 0,2-1 4 0,-1 1-3 0,1-1-5 16,2 1 5-16,1-1 9 0,-1 0-3 0,2-1-4 0,1 1 4 0,1 1 10 15,0-1-2-15,2 0-7 0,0 0 7 0,1 1 8 0,1-2-2 0,0 1-5 16,1 0 9-16,0-1 15 0,1 0-6 0,0 0-12 0,-1 0 6 0,1-1 10 15,0 1-8-15,-1-2-14 0,1 1 4 0,0-1 10 0,-2-1-10 0,0 0-11 16,1 1 2-16,-1-2 11 0,-1 0-12 0,0 0-19 0,0 0 2 0,-1 0 11 16,-1 0-19-16,1 0-32 0,0-2-35 0,-1 1-37 0,0 0-58 0,-2 0-65 15,0 0-60-15,0-5-57 0,1 4-26 0,-1-4-11 0,1 5 1 0,-1-5 9 16,4 4-3-16,-4-4-5 0,7 0 17 0,-2-1 23 16,2-2 38-16,1-2 292 0</inkml:trace>
  <inkml:trace contextRef="#ctx0" brushRef="#br0" timeOffset="18085.708">21377 1176 145 0,'3'-6'246'0,"-2"0"8"0,1 0 13 0,-1 0-2 0,0 0-4 0,1 0 11 15,-2 0 13-15,1 0 4 0,-1 0 5 0,0 0-52 0,-1 1-70 0,1 0-49 16,-2 1-43-16,1-1-2 0,0 1 7 0,-2-1-4 0,0 2-6 0,2-1 2 16,-2 1 7-16,1 0-5 0,-1 0-5 0,0 0-8 0,1 1-5 0,-1-1-5 15,0 1-5-15,1 1-11 0,-1-2-5 0,0 2-5 0,-1 0 3 16,0 0-6-16,0 1-11 0,-1-1 1 0,0 1 1 0,-1 1-8 0,0 0-8 15,-2 0 1-15,0 0 4 0,0 2-5 0,0 0-8 0,-2 1 4 0,1 0 7 0,-2 0-7 16,1 2-7-16,-2 2 3 0,-2 0 8 0,1 0-4 0,0 3-4 16,-2 0 8-16,-1 1 7 0,0 1 0 0,-1 3-5 0,1-1 10 0,-2 2 13 15,2 0-5-15,0 2-5 0,0 0 7 0,2 1 16 0,-1 0-2 0,2 0-8 16,1 1 7-16,0-2 10 0,1 1-8 0,0 1-12 0,2-2 6 0,1 1 9 16,1 0-9-16,3 0-18 0,0-1 7 0,3 0 19 0,0 1-11 0,2-1-15 15,2-1 4-15,1 1 16 0,1-1-11 0,2-1-15 0,1 0 6 0,1-1 15 16,2 0-11-16,1-2-20 0,1 1 10 0,0-2 13 0,2-1-10 0,1-1-21 15,-1-2 3-15,1 0 8 0,0-1-22 0,1-2-32 0,-1 0-19 16,-1-2-13-16,1-1-28 0,-2 0-37 0,0-2-55 0,-1-1-64 0,0 0-65 16,1-1-66-16,-2-2-12 0,0 0 4 0,0-2 1 0,1-1-5 0,-1 0 16 15,1-1 25-15,1-2 20 0,-1 1 22 0</inkml:trace>
  <inkml:trace contextRef="#ctx0" brushRef="#br0" timeOffset="18602.2675">21859 1136 0 0,'1'-6'246'0,"0"0"76"16,1 0 2-16,-1 0 2 0,0 0-1 0,-1 2-1 0,0-1-1 0,0 1-1 15,0 2 2-15,0-1-1 0,0 3-2 0,0 0-113 0,0 0-146 0,-4 2-44 16,2 0-17-16,-1 0-2 0,-1 3-1 0,1 0-1 0,-1 2-3 0,0 0 3 15,0 3 2-15,0 1 1 0,0 1 1 0,0 2 5 0,0 3 8 0,-1 1-1 16,0 1-1-16,-1 3 5 0,0-1 5 0,-1 3-1 0,0 0-3 16,-1 0 5-16,0 0 8 0,-1 0-1 0,0 0-1 0,-1 0 2 0,1 0 7 15,1-1-4-15,-1-1-7 0,1-1 5 0,-2 1 8 0,2-2-4 0,2 0-12 16,-2-2 5-16,1-2 8 0,0 0-7 0,2-2-13 0,0-2 2 0,-1 0 11 16,1-1-10-16,1-2-16 0,0-1 4 0,1-2 8 0,-1 0-10 0,2-1-16 15,-1-2 7-15,0 1 12 0,1-2-6 0,-1 0-14 0,0-1 5 0,1-1 14 16,-2 0-10-16,1 0-13 0,-1 0 8 0,0-1 13 0,-1-1-6 0,-1 0-15 15,2 0 6-15,-1-1 15 0,1 1-11 0,-1-2-11 0,1 1 5 0,-2-1 13 16,2-1-5-16,0 0-12 0,2 1 7 0,-1-1 14 0,0-1-6 16,1-1-12-16,0 1 6 0,2-2 12 0,0 0-4 0,0-2-11 0,0 1 7 15,2-1 17-15,0-1-3 0,1-1-4 0,0 2 13 0,-1-2 18 0,2 1-5 16,0-1-11-16,0 1 13 0,2-1 19 0,-1 1 2 0,2-1-6 16,-1 1 17-16,1 2 23 0,0-2 1 0,1 1-8 0,0 1 4 0,1 0 11 15,0 2-9-15,1 0-15 0,0 0 5 0,1 1 10 0,1 1-12 0,0 0-18 16,1 0-2-16,1 2 4 0,-1-1-16 0,0 2-23 0,2 1-4 0,0-1 7 15,-2 1-13-15,2 1-14 0,-1 1-2 0,1 1 1 0,0 0-14 0,-2 0-22 16,2 1-5-16,-1-1 2 0,0 2-20 0,0-1-26 0,0 1-8 0,0 0-5 16,0-1-19-16,0 2-22 0,1-1-21 0,0-1-19 0,-1 1-23 0,0-1-21 15,0 1-45-15,1 0-50 0,0-1-47 0,-1 0-46 0,1-2 2 16,0 0 17-16,-1 0 10 0,1-1 9 0,0 0 15 0,-1 0 18 0,0-1 25 16,-1 0 26-16</inkml:trace>
  <inkml:trace contextRef="#ctx0" brushRef="#br0" timeOffset="19018.769">22591 954 267 0,'2'-2'297'0,"1"-2"-6"0,0 0-11 16,-1 1 7-16,1-1 11 0,0 2-4 0,-1 1-6 0,1-1 5 0,0 2 11 16,-1 0-80-16,1 2-106 0,-2 0-41 0,2 0-23 15,-2 2-17-15,2 0-14 0,-2 0 14 0,2 2 25 0,-2 2 11 0,1 0 7 16,-1 2 19-16,0 2 22 0,-1 1 1 0,0 2-7 0,-2 1 8 0,-1 3 11 15,-2 0-7-15,-1 3-11 0,-2 0-1 0,0 2 1 0,-1 1-8 16,-2 0-12-16,-1 1-18 0,-1 2-18 0,0-2-15 0,-2 2-14 16,0 0-7-16,-1-1-6 0,0 0-3 0,0 0-3 0,-1 0-3 0,1 0-1 15,-1 1-2-15,-1-1-5 0,1 1-2 0,-2 0-5 0,2-2-17 0,-2 2-17 16,2-2-29-16,-2-1-26 0,1 0-52 0,0-1-60 0,0-1-70 16,0-2-76-16,2-2-40 0,-1-1-31 0,2-3-10 0,1-1-2 15,0-1 1-15,1-4 1 0,2 0 17 0,1-3 21 0,-1-1 26 16,3-2 26-16</inkml:trace>
  <inkml:trace contextRef="#ctx0" brushRef="#br0" timeOffset="20370.0173">22797 5351 0 0,'-5'-3'265'16,"0"0"100"-16,1-2 2 0,0 0 10 0,0-1 11 0,0 1-1 0,1-1-7 15,0 2 5-15,1-1 10 0,-1 1-4 0,2 1-7 16,-1 0-102-16,1 1-130 0,1 2-70 0,-1-3-49 0,1 3-6 0,0 0 3 16,0 0-12-16,0 0-19 0,0 0 7 0,0 0 13 0,0 0-8 0,1-1-17 15,-1 1 7-15,0 0 16 0,0 0-10 0,0 0-16 0,3 0 8 0,-1 0 14 16,1 1-8-16,0 1-17 0,-1-1 9 0,1 1 18 0,0-1-6 16,1 2-15-16,-2-2 13 0,2 1 20 0,-1 0-6 0,0 0-9 15,1-1 15-15,-2 2 21 0,1-2-3 0,0 1-10 0,1 1 11 0,-2-1 20 16,2 0-7-16,0 1-19 0,2-1 10 0,-1 1 11 0,0 0-8 0,1 1-17 15,0-1 3-15,2 1 10 0,0 1-13 0,0 0-19 0,2 1 2 16,-1-2 11-16,2 2-10 0,-1 0-17 0,1 2 7 0,0-2 13 16,1 1-8-16,0 0-15 0,0 0 6 0,0 2 13 0,1-2-7 0,-1 0-10 15,1 1 4-15,1 0 10 0,-1-1-4 0,0 0-10 0,1 0 5 0,-1 0 13 16,0 1-8-16,1-2-11 0,-1 0 5 0,0 0 11 0,1 0-5 0,-1 0-12 16,-1 0 6-16,0-2 9 0,0 1-8 0,-1 0-10 0,-1 0 5 15,0 0 10-15,-1-1-8 0,-1 0-10 0,0 1 5 0,-1-2 10 16,-1 1-8-16,0 0-8 0,-2-2 5 0,0 2 8 0,0-2-7 0,-3 2-11 15,0-2 6-15,1 0 12 0,-2-2-8 0,0 4-10 0,-2-2 3 0,0 2 12 16,-1 0-4-16,0-1-14 0,-2 2 7 0,0 0 13 0,-2 0-7 16,0 1-10-16,-1 0 8 0,-1 0 10 0,-2 1-5 0,1 0-11 0,-1 0 5 15,0 0 14-15,1 2-6 0,-1-2-12 0,0 1 8 0,1 0 11 16,-1-1-4-16,2 0-12 0,-2 3 6 0,2-4 12 0,-2 3-4 0,0-2-11 16,1 1 6-16,-1-1 10 0,-1 2-4 0,1-1-12 0,-1-1 6 0,0 2 14 15,0-1-8-15,-1 1-11 0,0 0 5 0,-2-2 9 0,0 4-7 16,-1-2-11-16,0 0 6 0,0 1 10 0,0-1-5 0,0 2-13 15,0-1 7-15,0-1 10 0,2 2-8 0,-2-2-11 0,2 0 4 0,0 0 12 16,0 0-6-16,2-2-12 0,0 2 3 0,0-1 9 0,2-2-14 0,0 0-20 16,2 0-5-16,2 0-2 0,-1 0-28 0,2-3-36 0,1 0-30 0,0 1-30 15,2-1-49-15,1 0-56 0,1-3-77 0,0 0-82 16,1 6-27-16,2-3-9 0,1 2 8 0,1-2 13 0,1-2 7 0,0 1 8 16,1-2 26-16,0-2 29 0,1-1 35 0,0 2 146 0</inkml:trace>
  <inkml:trace contextRef="#ctx0" brushRef="#br0" timeOffset="21104.2349">23496 6400 0 0,'3'-5'315'15,"-2"1"97"-15,-1-1-2 0,0 1 7 0,0-2 10 0,0 0-5 0,-1 1-11 16,1 1 6-16,1 1 10 0,-1-2-4 0,1 4-9 0,-1-2-99 0,2 0-124 16,-2 1-91-16,0 2-82 0,1-3-9 0,-1 3 12 0,0 0-12 0,0 0-21 15,0 0 12-15,0 0 20 0,0 0-11 0,0 5-20 16,-1-2 11-16,1 1 20 0,0 4-11 0,-2 1-20 0,0 0 11 0,-1 3 20 15,0 1-13-15,-1 4-17 0,-1-1 10 0,-2 4 21 0,-1 1-12 0,0 0-18 16,-1 1 9-16,-2 2 16 0,1 0-7 0,-1 0-21 0,0 2 11 0,-1-2 16 16,-1 1-11-16,1-1-17 0,-1 0 8 0,-2 0 20 0,2 2-12 15,-2-2-18-15,-1 0 9 0,1 3 18 0,-1-2-10 0,0 1-17 16,-1 2 9-16,1-2 15 0,0 1-9 0,0 0-17 0,0-2 11 0,0 1 17 16,1-2-10-16,1 0-17 0,-1-2 10 0,2 1 18 0,-1-2-9 0,2-2-15 15,0 1 7-15,2-4 19 0,-1-1-8 0,0 0-15 0,2-1 7 16,1-2 17-16,0-3-9 0,1 0-15 0,2-3 9 0,0 0 17 0,-1 0-10 15,2-3-17-15,2-2 8 0,-1 1 17 0,3-2-3 0,-3-2-4 16,1-1 10-16,0 2 16 0,2-5-7 0,0 1-16 0,0-2 16 0,2-1 24 16,-1-2-6-16,2-1-12 0,1-1 7 0,0-1 13 0,1-1-5 0,0-1-11 15,2 2 2-15,1-4 9 0,0 2-4 0,0-1-8 0,1 1 12 0,-1 0 19 16,2-2-5-16,-2 4-17 0,1-1 4 0,0 1 8 0,1-1 0 16,0 4-3-16,1-2 3 0,0 3 3 0,1-3-4 0,0 3-8 15,1 0-5-15,2 1-5 0,-1-1-7 0,2 2-7 0,0-1-6 0,2 1-4 16,-1 1-2-16,0 0 0 0,2 0-5 0,0 0-4 0,-1 1 0 0,1-1 2 15,1 2-4-15,-1-2-4 0,1 0 2 0,0 1 5 0,-2 1-2 16,2-1-7-16,0 1-4 0,-1-1-6 0,1 2-15 0,-3-1-19 16,2 2-28-16,-2-1-28 0,-1 2-34 0,-1-2-35 0,0 1-65 0,-3 2-71 15,-2 0-92-15,1 0-95 0,-2 0-25 0,-2 0-6 0,0 0 5 0,-7 0 5 16,5 0 16-16,-5 0 14 0,0 0 29 0,0 0 32 0,0 0 31 16,0 0 81-16</inkml:trace>
  <inkml:trace contextRef="#ctx0" brushRef="#br0" timeOffset="22798.6145">11401 1842 0 0,'0'0'82'0,"0"0"59"0,-2 0 0 0,2 0 2 15,0 0-2-15,-3 1 4 0,2 0 4 0,1-1-13 0,-3 2-20 16,3-2-26-16,-1 1-29 0,-1 0 5 0,2-1 12 0,-1 2 20 0,1-2 20 16,0 0 5-16,0 0 0 0,0 0 6 0,0 0 11 15,0 0-10-15,0 0-13 0,0 0-1 0,0 0 2 0,0 0-16 0,0 0-25 16,0 0-22-16,0 0-25 0,0 0-46 0,0 0-55 0,0 0-43 0,0 0-40 15,0 0-52-15,0 0-55 0,0 0-10 0,-1-4 7 0,-1 0-6 16,2 4-12-16,-2-4 7 0,-1 1 14 0,0 0 6 0,3 3 5 16</inkml:trace>
  <inkml:trace contextRef="#ctx0" brushRef="#br0" timeOffset="23940.0235">11293 1789 0 0,'-4'3'127'0,"-1"-1"184"16,1-1-5-16,0-1 4 0,0-1 10 0,1-1-7 0,2 0-8 16,1 2 4-16,0 0 9 0,0 0-5 0,0 0-10 0,0 0-88 0,0 0-109 15,0 0-61-15,0 0-48 0,0 0 2 0,4 0 13 0,-1 2-11 16,1-2-14-16,-2 1 10 0,2 0 18 0,2 0-9 0,-1 0-18 0,0 2 12 16,2-2 19-16,1 1-11 0,1 1-19 0,1-1 10 0,-1 1 17 15,2-2-11-15,-1 1-19 0,1 1 10 0,1-2 19 0,-1 0-11 0,-1 0-17 16,2 0 8-16,-1-1 17 0,0 0-6 0,1-1-18 0,-2-1 11 15,2-1 19-15,0 0-11 0,0-1-17 0,2-1 8 0,-2 1 22 16,1-2-13-16,-1-2-16 0,1 1 8 0,-1-1 16 0,2-2-9 0,-2 1-18 16,-2-1 7-16,1-1 17 0,-2 0-10 0,1-1-17 0,-2 0 9 15,-2 0 15-15,0-1-8 0,-1 0-17 0,-1 0 8 0,0 0 20 16,-1-1-6-16,-1 1-18 0,0 0 9 0,-2 1 15 0,0 0-6 0,-2 1-15 16,0 0 11-16,-1 3 17 0,-1 0-7 0,0 0-13 0,0 1 10 15,-1 1 18-15,-1 1-8 0,1 1-16 0,0-1 9 0,-1 1 18 16,0 2-9-16,0-1-15 0,1 1 6 0,0 0 17 0,-1 0-11 0,2 1-20 15,0 0 10-15,0 1 14 0,0 0-10 0,0 0-18 0,0 1 6 16,0 0 15-16,2 1-9 0,-2-1-18 0,1 1 9 0,-1 1 15 16,1-1-7-16,1 2-19 0,-1-1 8 0,-1 1 17 0,1-1-8 0,1 1-15 15,-1 1 9-15,0-2 13 0,1 2-7 0,-1 0-15 0,2-1 9 16,-2 0 14-16,2 1-10 0,-2 0-11 0,2 0 7 0,-1-2 15 16,1 2-8-16,0-1-16 0,1-1 11 0,-2 1 13 0,2-2-6 0,0 2-18 15,0-2 9-15,0-2 15 0,0 4-8 0,0-4-13 0,0 4 8 0,0-4 13 16,0 2-6-16,0-2-15 0,0 0 9 0,0 0 16 0,0 0-5 15,0 0-16-15,0 0 13 0,0 0 19 0,0 0-5 0,0 0-8 16,0 0 11-16,0 0 16 0,0 0-4 0,0 0-10 0,0 0 9 0,0 0 15 16,0 0-6-16,0 0-12 0,0 0 6 0,0 0 11 0,0 0-10 15,0 0-13-15,0 0 0 0,0 0 6 0,0 0-9 0,0 0-12 16,0 0 0-16,0 0 9 0,0 0-9 0,-1 1-10 0,-2 0 2 0,2 1 7 16,0-1-7-16,1-1-10 0,-3 1 5 0,0 0 10 15,2 2-6-15,-2-2-9 0,2 1 7 0,-2-1 8 0,1 2-7 0,0-1-8 16,0 1 4-16,-1-1 10 0,2 0-5 0,-2 1-9 0,0-1 7 0,1 2 10 15,-2-1-5-15,1 1-14 0,-1 0 5 0,0 0 9 0,0 2-6 16,-1-1-6-16,1 1 5 0,-2 1 8 0,1-1-5 0,0 2-8 16,-2-1 3-16,2 0 9 0,-2 1-5 0,0 1-8 0,1-1 5 0,-1 1 10 15,0-1-5-15,1 2-8 0,-1-2 7 0,0 0 7 0,2 2-3 0,0-2-8 16,-1 1 7-16,2-1 5 0,0 1-1 0,0-2-6 16,2 1 5-16,-1 1 8 0,2-1-4 0,-1-1-4 0,1 2 4 0,0-1 9 15,1 0-2-15,0 1-7 0,0 0 5 0,1 0 8 0,0 0-2 16,2 2-5-16,0-2 3 0,1 1 4 0,0 1-2 0,0-2-2 0,0 3 1 15,1-3 4-15,0 0-4 0,1 3-2 0,0-3 4 0,0 0 6 16,0 1-2-16,1-1 1 0,0 0 1 0,-1-1 3 0,2 1 1 0,0 0 4 16,0-3 1-16,2 0 0 0,0 0 3 0,1 0 6 15,0 0-3-15,-1 0-5 0,2-3-1 0,0 1-3 0,2 1-6 0,-2-4-4 16,1 2 1-16,-1-1 0 0,1-1-5 0,-1-1-5 0,2 0-1 16,-2 0 1-16,1-1-7 0,-1 1-5 0,0-3 1 0,0 0 4 15,0 1-2-15,0-2-5 0,-1-1 3 0,-1 2 3 0,1-1-3 0,-2-2-9 16,1 0-2-16,-1 1 4 0,-1-1-13 0,0 2-19 0,-1-2-30 15,-2 0-34-15,0 0-50 0,-1 0-54 0,-1 1-86 0,-2-1-91 16,1 0-49-16,-4 0-37 0,1 0-5 0,-2-1 1 0,-1 1-2 0,0 0 1 16,-2 0 11-16,-1 0 16 0,-1 0 31 0,-1 1 36 15</inkml:trace>
  <inkml:trace contextRef="#ctx0" brushRef="#br0" timeOffset="24881.6984">13095 1362 0 0,'-4'-2'112'0,"1"0"205"0,0 0 7 0,2 1 4 0,0-2 5 16,1 3 9-16,-2-2 9 0,2 2 5 0,0 0 1 0,0-2 15 0,0 2 13 15,2-3-85-15,-2 3-115 0,0-2-44 0,0 2-23 0,1-1-13 0,-1 1-15 16,0 0 5-16,1-3 5 0,-1 3-13 0,0 0-15 0,2-1 0 16,-2 1 8-16,0 0-17 0,1-1-23 0,-1 1 1 0,3-1 7 0,-1-1-17 15,1 1-22-15,0 0 3 0,-1 1 15 0,2-1-12 0,0 0-21 16,2-1 11-16,-2 1 16 0,1 0-11 0,0 0-17 0,1 0 8 0,-1-1 19 15,0 1-10-15,2 0-16 0,0-1 9 0,-1-1 17 0,1 1-10 0,1-2-16 16,0 1 12-16,0-1 15 0,1 0-9 0,1 0-16 0,0-2 8 0,1 0 17 16,0 0-10-16,-1-2-17 0,1 0 4 0,0 0 17 0,1-1-9 0,-2 1-16 15,1-2 8-15,0 1 17 0,-1-2-9 0,1 0-18 0,0 0 9 0,-1 0 15 16,1-1-9-16,0 2-15 0,-1-2 8 0,2 0 16 0,-1 0-6 0,1 0-15 16,-1 0 9-16,1 0 15 0,-2 0-9 0,2 1-15 0,-1-1 7 0,0 1 16 15,-1 0-5-15,0 0-14 0,-1 2 11 0,-1-1 17 0,0 2-7 0,0-2-10 16,-1 2 11-16,-1-1 17 0,0 2-4 0,-1 0-7 0,0 0 8 0,-1 1 17 15,0 0-6-15,0 1-12 0,-1 0 8 0,0 0 10 0,-2 2-5 0,2-1-13 16,-2 2 6-16,0-1 11 0,1 1-13 0,-1 1-16 0,-1 1 2 0,0 0 5 16,1-3-7-16,-1 3-12 0,0 0 0 0,0 0 9 0,0 0-7 0,2 0-11 15,-2 0 3-15,4 0 7 0,-2 0-5 0,1 0-8 0,1 2 3 0,-1-1 9 16,1 0-5-16,0 0-10 0,0 0 8 0,0 1 7 0,0 0-3 0,1 0-9 16,-1 1 4-16,1-1 11 0,1 2-7 0,-1-2-8 0,0 2 4 0,1-1 10 15,-1 1-7-15,0 0-7 0,1 0 5 0,0 1 8 0,0 0-5 0,0 1-8 16,1 0 4-16,-2 0 8 0,2 1-4 0,0 0-7 0,-2 1 4 0,2 0 7 15,-1 0-5-15,0 1-5 0,0-1 2 0,1 2 5 0,0-2-1 0,-1 2-8 16,1-1 6-16,0 1 6 0,-1 0-5 0,2-1-7 0,0 2 5 16,0-1 7-16,0 0-5 0,0 1-7 0,0 0 5 0,0-1 7 0,0 0-5 0,0 0-7 15,0 1 3-15,0-2 6 0,-1 0-9 0,1 0-16 0,-1 0-8 16,-1-2-5-16,0 0-20 0,-1 0-23 0,0-1-20 0,1-1-14 0,-2 0-46 16,-2-1-53-16,1-1-98 0,0 1-110 0,-3-4-44 0,0 0-26 15,0 0 3-15,0 0 9 0,0 0 9 0,0 0 9 0,0 0 18 0,0 0 19 16,0 0 22-16,0 0 19 0</inkml:trace>
  <inkml:trace contextRef="#ctx0" brushRef="#br0" timeOffset="25675.6097">12123 1468 0 0,'-6'-3'1'0,"0"0"286"0,0 0 14 0,1 0-2 0,0-1-10 0,-1 0 4 16,1 2 11-16,0 0-7 0,-1 0-9 0,1 1 5 0,0 0 10 16,-1 1-80-16,1 0-104 0,0 1-43 0,-2 0-25 0,2 1-21 0,-2 0-19 15,0 2 11-15,1 0 22 0,-1 2-7 0,0 0-16 16,1 3 12-16,0 0 18 0,1 3-3 0,0 0-9 0,-1 2 11 0,2 1 16 15,0 1-11-15,0 1-14 0,0 1 4 0,2 1 15 0,-2 0-5 0,1 0-11 16,0 2 8-16,2-2 17 0,0 0-6 0,-1 0-9 0,2 0 2 16,0 1 7-16,2-2-5 0,0 1-10 0,1-1 5 0,0 1 8 15,1-1-8-15,1 1-11 0,0-1-2 0,2 3 4 0,1-3-8 16,0 3-11-16,1-2-1 0,1 1 3 0,0-2-7 0,2 0-8 0,0 0 0 16,2 0 0-16,-1-2-6 0,2-1-5 0,1-1 1 0,0-1-1 15,0-1-20-15,0-1-26 0,1-2-24 0,-1-2-21 0,0 1-51 0,0-4-56 16,-1 1-61-16,-1-4-63 0,1-1-45 0,-2-1-37 15,-1-1-13-15,2-2-1 0,-4-2 2 0,2 0 1 0,-2-2 18 0,-1-2 21 16,-1 1 25-16,0-2 22 0</inkml:trace>
  <inkml:trace contextRef="#ctx0" brushRef="#br0" timeOffset="26008.8446">12499 1412 226 0,'2'-1'222'0,"-2"1"14"0,4 1 17 0,0 1-4 0,2 0-10 15,-2 2-8-15,1-1-8 0,0 2 10 0,2 0 17 0,0 1-53 0,1 1-76 16,-2 1-29-16,2 1-16 0,0 0 8 0,0 2 20 0,2 0-5 0,-2 2-11 15,1 0 7-15,0 3 8 0,1 0-1 0,-1 0-9 0,-1 1 2 16,0 1 2-16,0 1-4 0,0 1-7 0,-1-1-16 0,-2 0-17 0,0 1-8 16,1 0-5-16,-2 0-10 0,0-1-10 0,-2 2-1 0,0-2 7 0,-2 1-8 15,-2 2-12-15,1-1 0 0,-3 1 6 0,0 3-6 0,-3-1-12 0,1 3 4 16,-2-2 10-16,-3 2-10 0,0-1-10 0,-1 2-9 0,-1-2-12 16,-2 1-31-16,1 0-40 0,-2-3-79 0,1 0-88 0,-1-3-47 0,1 0-36 15,1-3-6-15,0-2 0 0,0-2-2 0,2-1-2 0,0-2 4 0,1-4 3 16,0-2 15-16,2-1 15 0</inkml:trace>
  <inkml:trace contextRef="#ctx0" brushRef="#br0" timeOffset="29663.3227">14108 3451 46 0,'-3'-2'138'16,"3"2"3"-16,-1-1-1 0,1 1-7 0,-3 0-7 0,3 0 21 0,0 0 30 16,0 0-24-16,0 0-39 0,0 0-6 0,-2 0 6 0,2 0-4 0,0 0-8 15,0 0 9-15,0 0 12 0,0 0-3 0,0 0-8 0,0 0-2 16,0 0 2-16,0 0-10 0,-3 0-10 0,3 0 7 0,0 0 10 16,0 0-19-16,0 0-31 0,0 0-1 0,0 0 7 0,0 0-17 0,0 0-26 15,0 0 2-15,0 0 8 0,0 0-13 0,0 0-14 0,0 0 2 0,0 0 10 16,0 0-8-16,0 0-15 0,0 0 7 0,0 0 8 0,0 0-4 0,-1 0-13 15,1 0 7-15,0 0 7 0,0 0-5 0,-3 0-8 0,2 1 5 16,-1 2 11-16,1-1-7 0,0-1-10 0,-1 2 7 0,1-1 10 16,0 1-6-16,-1 0-9 0,1-2 7 0,0 2 10 0,-1 0-2 0,0 2-6 15,0-2 6-15,0 0 10 0,0 1-2 0,0-1-8 0,-1 2 3 0,0 1 9 16,1-2-2-16,-1 1-5 0,0-1 2 0,1 2 7 0,-1-1-4 0,0 1-8 16,1 0 1-16,0 0 1 0,0 0-4 0,0 0-4 0,0 0 1 15,-1 1 1-15,0-1-1 0,1 2-4 0,-1-2-1 0,0 1 5 16,1 1-4-16,-1-2-5 0,0 1 3 0,1 1 3 0,-1 1-2 0,0-3-4 15,1 3 2-15,-2 0 2 0,1-2 1 0,-1 2-5 0,1-1 1 16,-1 1 7-16,2-2-2 0,-2 1-2 0,1-1 5 0,0 2 5 16,1-1-11-16,-1-2-17 0,0 0 7 0,2 1 11 0,-2-1-4 0,2 0-9 15,-2 0 6-15,2 0 9 0,0 0-7 0,-1 0-11 0,1 0 4 16,0 0 10-16,-1 0-8 0,0 1-11 0,0 0 14 0,1 0 26 16,-2 1-11-16,1 0-18 0,-1 0 9 0,-1 1 18 0,1 0-11 15,-1 2-17-15,0-1 8 0,-1 1 19 0,0-1-11 0,-1 1-15 16,0 0 9-16,-1 0 19 0,0-2-10 0,1 2-19 0,-2-1 10 0,0-2 18 15,0 1-9-15,0-1-21 0,0 0 12 0,0 0 21 16,0-1-8-16,0-1-14 0,-2 0 10 0,2 0 18 0,-1-1-11 0,1-1-17 16,-1 1 10-16,-1 0 21 0,1-1-6 0,-2-1-15 0,2 1 12 15,-2-1 21-15,1 1-9 0,-1 0-18 0,0 0 7 0,-1 0 19 16,2 0-11-16,-2 0-14 0,-2 0 10 0,2 1 14 0,-1 0-5 16,1-1-16-16,-1 1 8 0,1 0 11 0,-2 0-10 0,2 0-16 15,-1 1 8-15,1-2 14 0,1 2-11 0,1-1-14 0,-1 0 7 0,2 0 11 16,-1 0-7-16,2-1-16 0,0 1 5 0,2-1 12 15,-1-1-7-15,0 1-13 0,2-2 5 0,1 2 11 0,-1-2-8 0,1 1-15 16,0-1 7-16,1 1 11 0,0-2-7 0,1 1-13 0,-1-1 7 16,-1 2 13-16,1-2-8 0,1 0-13 0,-1 2 6 0,0-2 12 15,-1 1-6-15,2 1-10 0,-1-1 5 0,-1 0 14 0,1 1-7 0,-1-1-11 16,0 2 4-16,-1-2 11 0,1 2-9 0,-1-2-15 16,1 2-1-16,0-2 4 0,0 1-33 0,1-1-42 0,0 0-45 0,3-2-45 15,0 0-68-15,0 0-73 0,0 0-28 0,6-2-13 16,-1-2-5-16,2 1-8 0,2-2 6 0,2-2 6 0,1 0 3 0,2-3 3 15,1-1 31-15,4-1 139 0</inkml:trace>
  <inkml:trace contextRef="#ctx0" brushRef="#br0" timeOffset="31597.4108">19900 2740 0 0,'-1'-3'75'16,"1"0"120"-16,0 3 15 0,0 0-6 0,0 0-12 0,0 0 1 0,-2 0 4 15,2 0 22-15,0 0 22 0,0 0-14 0,0 0-28 0,-1-2-34 0,1 2-37 16,-1-3-10-16,1 3 1 0,-2-1-5 0,2-2-6 15,0 0 9-15,0 3 13 0,-1-3-8 0,1 0-17 0,0 1-6 0,0 2-2 16,0-3 1-16,0 2-1 0,0 1 1 0,0-5 1 0,0 4 0 0,0 1-2 16,0-3-10-16,0 3-10 0,0-3 1 0,0 3 9 0,0-2-8 0,0 2-13 15,0-3 3-15,0 3 11 0,0-1-16 0,0 1-19 0,0 0 3 0,0-3 11 16,0 3-14-16,0 0-23 0,0-3 7 0,0 3 11 0,0-2-13 0,0 2-22 16,0-3 5-16,0 3 16 0,0 0-13 0,1-1-19 0,-1 1 8 15,0 0 16-15,0 0-11 0,0-2-16 0,0 2 8 0,0 0 16 0,0 0-9 16,0 0-18-16,0 0 7 0,0 0 17 0,0 0-10 0,0 0-17 15,0 0 9-15,0 0 18 0,2 2-11 0,-1 2-17 0,0-1 10 0,1 2 15 16,-1-1-8-16,0 1-14 0,1 2 7 0,-1 1 18 0,-1-2-8 0,0 3-16 16,0 0 11-16,0 1 19 0,-1 1-9 0,-1-1-18 0,1 2 10 0,0 2 19 15,-2-1-10-15,0 1-16 0,1 1 9 0,-1 0 17 0,0 1-11 16,1 1-17-16,-1-1 8 0,0 2 18 0,1 2-10 0,-1-1-20 16,0 1 10-16,1-1 20 0,-1 2-12 0,0 0-18 0,1 2 9 0,0-1 17 15,0 1-10-15,-1-2-19 0,0 3 14 0,1-3 17 0,0 1-8 0,0 1-19 16,-1-4 10-16,2 4 17 0,-2-4-7 0,0 1-19 0,2 1 10 15,-2-3 18-15,1 1-9 0,0 2-17 0,0-1 11 0,-1-1 18 0,0 2-12 16,2-1-18-16,-2 2 11 0,1-2 14 0,-1 2-8 0,0-2-17 16,1 2 7-16,-1-1 17 0,-1 2-9 0,-1-2-15 0,1 0 8 0,-2 3 17 15,0-3-10-15,-1 1-16 0,0 1 7 0,1 1 15 0,-2 0-6 0,0 1-18 16,0-1 10-16,0 1 16 0,0 0-10 0,0 0-17 16,-2 1 7-16,2-2 16 0,-1 1-8 0,1-1-17 0,0-1 9 0,0 1 16 0,0-2-7 15,0 0-13-15,1 0 8 0,1-1 16 0,-1 0-8 0,0-1-17 16,1 0 11-16,0-2 17 0,1 2-8 0,1-4-18 0,-1 2 10 0,1-2 19 15,0 1-11-15,0-3-15 0,0 1 6 0,0-1 16 0,0-1-10 0,0 0-16 16,1-1 8-16,-1 0 17 0,1-1-10 0,-1 1-17 0,0-1 7 16,2 1 17-16,-2 0-10 0,0 0-17 0,0 0 10 0,0 1 17 15,0 0-7-15,1 2-19 0,-1-1 8 0,0 1 18 0,0-1-9 0,0 2-15 16,0 0 8-16,0 0 17 0,0 1-8 0,1-2-17 0,-1 2 10 0,2-1 17 16,-1-1-10-16,0 0-20 0,1-1 9 0,-1-1 21 0,2 1-9 0,-2-2-18 15,2 0 9-15,-2-2 18 0,2 0-11 0,-2 0-16 0,2-1 8 16,-2 1 17-16,2-2-8 0,-1 1-17 0,0-1 10 0,0 2 19 15,1-2-11-15,0 2-18 0,-2-1 10 0,2 1 16 0,-2 1-10 0,0-1-16 16,1 1 11-16,-1 1 14 0,-1 0-7 0,1 0-16 0,-1 1 7 0,0-1 13 16,2 2-5-16,-2-1-16 0,1 0 11 0,-1 0 17 0,1-1-11 15,1 1-17-15,-1-1 10 0,0-1 16 0,1 0-9 0,-1 0-17 16,0-2 10-16,1 1 14 0,-1 0-7 0,0-2-15 0,2 2 8 0,-2-2 13 16,2 2-8-16,-2-2-16 0,1 2 9 0,0-1 17 0,0 1-10 0,0 1-16 15,0-2 8-15,-1 2 17 0,2 1-8 0,-2-1-19 0,0 1 10 16,1 0 16-16,0 1-9 0,0-1-15 0,-1 1 7 0,2-1 17 0,-2 0-10 15,2 0-16-15,-1 0 8 0,1 0 20 0,0-1-11 0,-1 0-17 16,2 0 8-16,-1-2 18 0,1 0-6 0,0-1-16 0,0-1 8 0,0-1 19 16,0 0-10-16,0-1-14 0,1 0 10 0,-1-2 19 0,2 1-8 0,-2 0-16 15,1-1 11-15,-1 1 18 0,1-1-7 0,-1 2-17 0,2 0 9 16,-1 1 16-16,0 0-7 0,-1 0-12 0,2 0 8 0,-1 1 13 16,0 2-6-16,-1-1-14 0,2 0 8 0,-2 1 12 0,0 0-7 0,0 0-17 15,0 0 4-15,0 1 14 0,0 1-6 0,0-2-13 0,0 1 2 0,0 0 10 16,0-1-8-16,0 0-15 0,-2-2 7 0,2-1 8 0,0-1-6 0,0-1-13 15,0-1 7-15,0-1 12 0,0-2-6 0,0 0-9 16,0 0 4-16,0 0 10 0,0 0-14 0,0 0-18 0,0 0-24 0,0 0-27 16,-1-3-65-16,0-2-74 0,-1-1-104 0,0-3-107 0,-1-3-38 0,0-2-16 15,1-3 1-15,-1-3 2 0,-1-4-2 0,0-3-5 0,0-1 10 0,-1-4 13 16,-3-1 28-16,-2-1 33 0</inkml:trace>
  <inkml:trace contextRef="#ctx0" brushRef="#br0" timeOffset="32615.9899">15515 3412 0 0,'-3'0'51'0,"0"1"154"0,1 1-7 16,-1 1 15-16,0-2 21 0,-1 2-1 0,0 0-8 0,-1 2 12 0,-2-2 18 16,-1 3-30-16,-1 0-45 0,-2 1-36 0,1 1-30 0,-4 2-24 0,1-1-20 15,-2 3 10-15,-1 0 17 0,-1 3-16 0,-2-1-22 0,1 4 2 0,-4-3 19 16,1 3-14-16,-3 0-20 0,0 0 5 0,-1 3 15 0,-2-2-6 16,-1 4-9-16,0-2 0 0,-3 3 0 0,1 0-4 0,-1 1-10 15,-1 1-1-15,-1 2 0 0,1 1-13 0,-2 0-17 0,2 1 3 0,-1 0 10 16,-2 0-13-16,2 0-18 0,-2 0-1 0,2 0 5 15,1-1-4-15,-1 1-7 0,2-1 2 0,0-1 8 0,2 1-3 0,0 0-3 16,2 0 14-16,-1 0 20 0,1-1-16 0,2 0-22 0,0 1-4 16,-1-2 7-16,2 0-23 0,2-2-35 0,2-1-8 0,0-2-4 15,2-2-22-15,4-2-28 0,0-2-22 0,4-3-14 0,2-2-23 16,1-3-24-16,3-2-21 0,1-2-23 0,3-4-14 0,0 0-11 16,6-4 15-16,2-2 19 0,1-2 17 0,4-3 15 0,3-2 17 0,3-3 94 15</inkml:trace>
  <inkml:trace contextRef="#ctx0" brushRef="#br0" timeOffset="32998.8327">16223 3511 0 0,'4'-2'277'0,"-4"2"20"0,0 0-9 0,0 0 5 15,-4 2 10-15,-2 1-6 0,0-2-8 0,-4 4 7 0,0-1 7 16,-2 4-29-16,-2-2-38 0,-2 4-76 0,0 2-86 0,-2 0-41 16,-1 2-27-16,-1 1 13 0,-1 0 23 0,-1 3-4 0,1 0-14 15,0-2 12-15,-1 2 19 0,0 2-7 0,0-2-15 0,0 1 8 0,0 4 17 16,0-2-7-16,-1 0-16 0,-1 4 2 0,0-1 13 16,0 0-16-16,-1 2-23 0,-2-1 4 0,0 2 12 0,-1-1-12 0,-1 1-18 15,-2-1 6-15,1 2 15 0,-2-2-11 0,-2 2-17 16,0-1 8-16,-2 2 13 0,0 0-7 0,-2 2-13 0,1 1 8 0,-2 1 13 15,1 0-6-15,-1 1-14 0,0 0 8 0,2-1 12 0,0 1-9 16,1-1-18-16,0 1 5 0,2-2 8 0,1 1-16 0,2-2-27 16,2-1 0-16,1-2 6 0,1-1-22 0,3-3-32 0,3-1-6 0,1-3-2 15,1-2-23-15,5-2-34 0,0-3-22 0,5-1-15 16,1-3-24-16,4-3-28 0,3-2-25 0,1-4-20 0,5 0-8 0,3-2-2 16,3-3 16-16,3-2 23 0,5-4 10 0,2-2 8 0,3-3 23 15,4-2 170-15</inkml:trace>
  <inkml:trace contextRef="#ctx0" brushRef="#br0" timeOffset="33316.427">17028 3605 0 0,'19'-7'64'15,"-5"1"131"-15,-2 1 12 0,-4 4 12 0,-2-2 17 0,-4 3 1 16,-2 0-5-16,-1 3 22 0,-2-2 25 0,-2 4-35 0,-3-1-47 15,-3 2-28-15,-2 2-20 0,-3 2-11 0,-3 2-9 0,-2 2 0 16,-3 2 0-16,-1 2-12 0,-3 2-18 0,0 1 1 0,-3 3 5 16,0 0-18-16,-1 3-25 0,-1-1-1 0,1 3 5 0,-3 0-15 0,1 1-24 15,-4 1 3-15,-2 1 9 0,-2 1-15 0,-2-1-18 16,-4 2 2-16,-2 0 10 0,0 2-9 0,-2 0-15 0,0 0 4 0,-2 0 14 16,2 0-6-16,0 0-15 0,2 0 9 0,0-1 12 0,2 0-6 15,2 0-13-15,0-2 7 0,4 0 12 0,2-1-8 0,1 1-17 16,3-2-4-16,1 0 2 0,3-2-27 0,3-2-34 0,2-1-19 0,3-2-8 15,3-4-29-15,2-1-33 0,5-3-30 0,0-2-27 16,6-3-32-16,2-3-32 0,3-2-22 0,3-6-17 0,5 2-5 0,2-5 1 16,5-2 25-16,3-3 28 0,3-3 18 0,5-3 16 0</inkml:trace>
  <inkml:trace contextRef="#ctx0" brushRef="#br0" timeOffset="33650.5951">17583 3694 0 0,'54'-23'322'0,"-4"2"49"0,-8 0-4 16,-3 2 4-16,-8 1 4 0,-5 1-8 0,-3 4-11 0,-4 1 1 0,-3 3 1 15,-4 3-4-15,-4 1-10 0,-2 2-115 0,-2 2-143 0,-4 1-67 16,0 0-43-16,-2 3-3 0,-4 0 11 0,-2 1-5 0,-5 2-9 16,-3 2 15-16,-4 4 24 0,-5 0 1 0,-5 6-1 0,-4 0 12 0,-4 3 20 15,-3 4-2-15,-4 2-6 0,-3 3 6 0,-2 5 10 16,-3-1-4-16,-2 4-10 0,-2 1 2 0,-2 1 8 0,-1 1-7 0,0 1-14 15,-1-2 3-15,0 1 6 0,2-1-6 0,0-2-6 0,3-1 3 16,3-1 6-16,2-1-5 0,3-2-5 0,3-1 1 0,1-2 6 16,1-1-3-16,2-2-6 0,1 1 1 0,1-3 4 0,2 0-7 15,1 1-10-15,1-4-4 0,1 1-2 0,2 0-9 0,2-1-14 16,1-2-7-16,4-1-4 0,1-1-22 0,2-1-29 0,4-1-20 0,2-4-15 16,4-2-41-16,1-1-46 0,4-2-60 0,2-2-64 15,5-5-37-15,0 0-26 0,0 0-2 0,5-5 7 0,3-1 7 0,3-4 7 16,1-2 21-16,4-3 28 0,1-3 19 0,5-3 46 0</inkml:trace>
  <inkml:trace contextRef="#ctx0" brushRef="#br0" timeOffset="34183.4063">17496 3008 54 0,'1'-7'243'0,"1"1"-6"0,-1 0-17 16,0 1 10-16,1 1 11 0,0 2-7 0,0 1-12 0,-1-1 8 0,-1 2 13 15,4 2-66-15,0-1-89 0,0 1-31 0,0 1-12 16,1 1-16-16,1 1-16 0,0 1 23 0,2 1 32 0,0 2 2 0,0 0-4 16,2 2 11-16,0 1 19 0,2 1 1 0,0 2-5 0,3 0 13 0,0 2 16 15,2 1 1-15,0 0-7 0,3 1-5 0,0 1-5 0,3 1-8 0,0-3-8 16,2 1-11-16,0 2-12 0,3-1-2 0,0-2 4 0,2 1-13 15,0 2-17-15,2-1-1 0,2-1 2 0,0 4-12 0,2-2-18 0,0 3 6 16,2 0 8-16,0 3-10 0,0-2-16 0,-1 4 5 0,0 1 11 16,1 0-7-16,-4 0-16 0,1 0 8 0,-2 3 16 0,-1 0-8 0,0 0-18 15,-2 1 9-15,-1 2 13 0,-2-1-7 0,-1-1-15 0,-2 1 8 16,0-1 13-16,-1-1-8 0,-3-1-11 0,0-2 8 0,-1-2 13 0,-2-1-10 0,0-1-13 16,-1-2 6-16,-1-1 12 0,-2-1-10 0,1-3-20 15,-2-1-6-15,0-3-3 0,-3 1-20 0,0-4-25 0,-1-1-31 0,-1-2-34 16,-2-1-32-16,-1-2-34 0,0-3-62 0,-4-3-68 0,0 0-29 0,0 0-11 15,2-3 5-15,-2-3 14 0,-2-2 8 0,0-1 10 0,-4-2 16 16,1-2 22-16,-3-2 32 0,0-1 250 0</inkml:trace>
  <inkml:trace contextRef="#ctx0" brushRef="#br0" timeOffset="34469.5547">18793 2927 0 0,'0'-4'331'0,"2"1"8"0,-2-2-13 0,1 2-17 16,2-1-17-16,1 2-5 0,0 1-7 0,1 2-10 0,2 2-12 16,2 2 5-16,0 1 8 0,3 1-127 0,0 2-169 0,2 2-43 0,-1 1-5 15,2 1 4-15,-2 1 7 0,2 2 22 0,-2 1 28 0,2 1 13 0,-1 1 10 16,1 1 16-16,0 1 21 0,-2 0-3 0,2 1-9 0,-1 1 4 0,1-2 13 15,0 3-7-15,-1-2-10 0,1 2 3 0,1-1 8 0,0-1-10 16,0 1-13-16,0 1-4 0,0-2-8 0,1 1-8 0,-1-2-11 16,0 1-13-16,0-2-8 0,0 1-44 0,0-2-54 0,-1-1-71 0,1 0-79 15,-1-3-21-15,-2 2-10 0,0-5-1 0,1 1 4 0,-4-2-1 0,0 1 1 16,-2-3 2-16,-3 0 2 0,-1 0 11 0,-4-2 184 0</inkml:trace>
  <inkml:trace contextRef="#ctx0" brushRef="#br0" timeOffset="35017.9804">15687 3460 0 0,'2'0'121'16,"2"1"77"-16,0 2 27 0,2 2 12 0,0-1 3 0,1 2 18 0,2 2 18 15,1 1 14-15,0 0 13 0,1 1-42 0,1 1-53 0,1 2-28 0,1 1-16 16,0 1-1-16,2 0 7 0,2 1-13 0,-1 1-16 0,3 2-7 0,0 1-2 16,3 1-9-16,-1 1-8 0,2 2-14 0,0 0-14 0,3 2-6 15,0 1-5-15,-1 0-11 0,1 0-17 0,1 2 0 0,0-1 7 0,1-1-14 16,-1 1-19-16,3-1-2 0,-2 0 1 0,3-2-33 0,-1 1-45 16,1 0-84-16,1-1-95 0,-2-1-71 0,0 0-68 0,-1 0-14 0,-2-3 1 15,-1 1-8-15,-3-3-8 0,-3-2 7 0,-3-1 8 0,-5-4 1 16,-4-2-5-16,-3-1 22 0,-6-9 253 0</inkml:trace>
  <inkml:trace contextRef="#ctx0" brushRef="#br0" timeOffset="35852.7916">15644 6263 43 0,'-3'-7'324'0,"2"1"9"0,-2-2 9 16,2 1 2-16,-2-2 1 0,2 1 6 0,-2-1 9 0,2 2 0 0,0-2-3 15,1 1-17-15,-2 1-19 0,2 1-102 0,0-2-124 0,0 1-35 0,0 1-5 16,2 0-8-16,-2 1-10 0,1-1 11 0,-1 2 14 0,0-1-4 0,1 2-13 15,-1-1 8-15,0 2 13 0,0 2-8 0,0 0-14 0,0 0 4 16,0 0 12-16,0 0-9 0,0 0-18 0,0 0 3 0,0 0 9 16,0 0-17-16,0 0-22 0,0 0 3 0,-1 3 14 0,1 2-11 0,0 1-18 15,0 0 13-15,0 3 22 0,-1 3-7 0,1 1-16 0,-2 1 11 0,1 4 16 16,0 0-11-16,1 3-14 0,-2 0 7 0,1 0 15 0,1 1-11 16,-1 1-16-16,1-1 6 0,0 1 15 0,1-1-13 0,-1 2-20 0,1 0 7 15,1 0 19-15,-1 2-8 0,0-1-17 0,2 1 10 0,0 2 14 16,-1-1-7-16,1 2-15 0,-2-1 9 0,2 1 17 0,-2-1-8 0,2 1-18 15,-2-2 10-15,1 0 14 0,-1 1-10 0,0-2-20 0,-1-1 9 0,0 1 13 16,0-4-11-16,0 1-25 0,-1-2-1 0,0-3 5 0,-1-2-29 16,1-1-36-16,0-3-20 0,-1-1-16 0,0-2-37 0,-1-3-40 15,-1 0-77-15,0 0-89 0,-1-2-42 0,1-2-30 0,-2-1 3 0,0-1 10 16,-2 0 8-16,0-1 3 0,-2-1 24 0,1-2 26 0,0 1 26 0,-2 0 26 16</inkml:trace>
  <inkml:trace contextRef="#ctx0" brushRef="#br0" timeOffset="36319.2534">15376 6649 0 0,'-3'0'244'15,"3"0"74"-15,-2 0 2 0,2 0-1 0,0 0-1 0,0 0 2 0,-2 1-1 16,1 1 2-16,1 4-1 0,1-2 1 0,2 4 0 0,0-1-111 0,-1 4-147 16,1 1-41-16,1 0-8 0,0 3 1 0,0 0 3 0,0 3 12 0,0-2 15 15,0 4 7-15,0-2 5 0,1 1 12 0,-1 4 18 16,0-2-1-16,2 0-5 0,-1 3 9 0,-1 0 16 0,1 0-4 0,1 0-9 16,-1 0 3-16,0 0 6 0,1 0-15 0,-1 0-19 0,2-2-2 0,-1 1 7 15,1-2-13-15,1-2-19 0,1 2 4 0,1-3 15 0,0 0-15 0,1-3-23 16,1 2 7-16,1-4 14 0,1 1-10 0,-1-1-19 0,2-2 7 15,-1-1 15-15,2 1-14 0,-1-2-16 0,0-2 3 0,-1 1 12 0,1-4-10 16,0 1-17-16,-1-2 6 0,1-3 16 0,0 0-10 0,-1 0-15 16,1-3 6-16,0-2 15 0,1-1-12 0,0-3-19 0,0 0 7 0,0-3 13 15,0-1-8-15,0-2-19 0,-2-3 7 0,1 0 14 0,-2-2-8 0,-1 1-17 16,0-2 7-16,-2 3 17 0,-1-2-7 0,-1 1-14 0,0-1 10 16,-1 2 20-16,-2 2-4 0,0-1-11 0,1 1 12 0,-1-1 21 15,-1 4-5-15,-1-2-10 0,1 0 12 0,-2 3 17 0,1 0-8 0,-2 3-14 16,1 0 7-16,-1 1 14 0,0 2-8 0,1 2-14 0,-2-1-6 0,0 4 0 15,0 1-38-15,0 0-47 0,0 0-23 0,0 0-15 0,0 0-42 0,0 0-50 16,0 0-91-16,0 0-108 0,0 6-39 0,-2-2-19 0,1 2-1 16,0 2 7-16,-1 1 4 0,0 0 6 0,0-2 30 0,0 2 37 15,-2 0 23-15,1 2 21 0</inkml:trace>
  <inkml:trace contextRef="#ctx0" brushRef="#br0" timeOffset="37520.6346">8127 8300 0 0,'1'-7'306'0,"0"1"18"0,1-1 7 16,-1 0 1-16,-1 0-1 0,0-1 5 0,1 2 3 0,-1-1 5 0,0 1 2 15,0-1 2-15,0 0 2 0,0 0-89 0,2 1-113 0,-2-2-34 16,0 1-10-16,-2 0-16 0,2 0-14 0,-1 0 8 0,0-1 16 0,-2 0-4 15,2-2-10-15,-2 1 6 0,0-1 11 0,1 1-25 0,-1-1-31 16,0 2 0-16,-1-1 9 0,-1 1-10 0,1 1-20 0,-1-1 9 0,-2 2 15 16,-1 0-14-16,0 2-22 0,-1 0 5 0,-1 2 11 0,0 0-13 0,-4 1-21 15,1 2 5-15,-3 2 13 0,0 0-11 0,-3 3-16 0,1 3 9 16,-4 0 17-16,0 2-10 0,-2 4-14 0,0 0 7 0,-2 2 15 0,0 3-8 16,0 1-13-16,1 2 8 0,0 1 16 0,1 0-8 0,1 2-13 15,2 0 6-15,1 1 15 0,1-1-9 0,3 1-13 0,3-1 5 0,1-1 17 16,2 0-9-16,4-2-12 0,2 0 8 0,2-3 13 0,2 0-8 0,3-4-14 15,2 1 8-15,3-1 17 0,3-2-6 0,2-1-13 0,5-1 8 16,0 0 14-16,4-1-7 0,0-1-14 0,5-1 6 0,0 1 13 16,2-2-8-16,-1 2-16 0,1-2 10 0,1 2 10 0,-1 0-6 0,-2 0-15 15,-1 2 6-15,0-1 12 0,-4 2-11 0,1 1-11 0,-3 1 7 0,0 1 16 16,-3 1-7-16,-2 1-12 0,0 1 8 0,-3 1 14 0,-2 1-5 16,0 1-14-16,-4 1 7 0,-2 0 14 0,-4074 1-6 0,8144 0-10 0,-4075 1 7 15,-3-1 16-15,-1 1-7 0,-2 1-16 0,-2-2 8 0,-1 1 16 16,-2-1-7-16,-1-1-14 0,-2-1 7 0,-1-1 15 0,0-1-8 0,-2-2-11 15,-1-2 4-15,0-1 13 0,-1-1-10 0,-1-4-13 0,0-1 7 0,-1-2 12 16,1-1-9-16,1-2-17 0,-1-3 7 0,2-2 11 0,0-2-7 16,2-2-12-16,1-2 3 0,1-2 8 0,2-3-25 0,1-2-32 15,3-1-7-15,1-2 1 0,1-1-22 0,3-1-23 0,1-2-11 0,3 0-5 16,3-1-20-16,1 1-26 0,3-2-24 0,2 1-27 0,3 1-20 0,1-1-19 16,2 3-31-16,2 0-34 0,1-1-32 0,0 4-32 0,2 0 6 0,2 0 15 15,-1 3 12-15,2 0 15 0,-2 1 13 0,3 0 22 16,-1 2 26-16,1 1 34 0</inkml:trace>
  <inkml:trace contextRef="#ctx0" brushRef="#br0" timeOffset="37939.9933">8399 8843 268 0,'4'-1'288'16,"0"-1"6"-16,-2 0 8 0,0 1 2 0,-2 1 4 0,0 0 1 0,-2-4 4 16,1 2 11-16,-2-1 15 0,-1 1-67 0,0 1-89 0,-1 0-54 0,-2-1-42 15,1 2-14-15,-2 0-2 0,-2 2 2 0,0 0 7 0,-2 0-1 0,0 2-2 16,-2 1 2-16,1 0 5 0,-2 1-7 0,1 1-16 0,-1 1 5 15,2 2 12-15,-2 1-10 0,2-1-17 0,-1 1 4 0,2 2 10 16,0-1-14-16,3 2-20 0,0 0 4 0,1-1 10 0,0 2-15 0,2-1-21 16,2-1 6-16,2 2 13 0,0-2-11 0,4 0-22 0,0 0 11 0,2 0 15 15,3-1-10-15,1-1-20 0,1 1 7 0,2-1 16 0,1-1-16 16,1-1-23-16,2 0-5 0,0-2 3 0,2-2-21 0,0-1-30 16,1-1-9-16,-1-2-5 0,0-2-13 0,2-2-18 0,-2 0-6 0,1-2-6 15,-2-1-6-15,0-1-3 0,-2-3 5 0,1 1 8 0,-2-2 13 0,-1-1 13 16,-1 0 15-16,0-1 16 0,-3-1 26 0,-2 0 29 0,0 1 20 0,-4-2 20 15,1 2 21-15,-2 0 24 0,-2 1 12 0,0-1 14 0,-2 1 14 16,0 1 17-16,-1 0 21 0,-1 2 24 0,0-1 12 0,-2 2 11 16,2-1-2-16,-2 3-3 0,0 0-8 0,2 1-8 0,-2 1-8 0,2 1-2 15,1 1-16-15,0 1-21 0,0-1-9 0,1 2-6 0,3 0-28 0,-2 2-34 16,0-1-8-16,1 1-5 0,1 2-14 0,0 2-14 0,1 1-4 0,1 0 5 16,-1 3-7-16,2 2-5 0,1 0 0 0,-2 2 6 0,2 1-9 15,2 0-14-15,-2 2-4 0,1 1 0 0,0 0-18 0,1 0-25 16,-1 1-11-16,0 0-8 0,1 2-28 0,0-2-34 0,0 1-32 0,-1 0-30 15,0-1-33-15,-1-1-33 0,2-1-63 0,-1-2-72 0,0 0-30 0,1-5-17 16,0-1 11-16,1-3 18 0,1-1 15 0,0-4 11 0,1-2 25 16,1-3 31-16,-1-2 35 0,2-2 62 0</inkml:trace>
  <inkml:trace contextRef="#ctx0" brushRef="#br0" timeOffset="38422.3029">8860 8849 64 0,'1'-3'425'15,"-1"3"2"-15,0 0-4 0,0 0 5 0,0-2 8 0,0 2-4 0,0 0-7 16,0 0 2-16,-1 4 13 0,0 0-8 0,-1 4-9 0,1 1-129 0,0 2-164 16,-1 3-76-16,1 2-52 0,0 2-2 0,-2 1 13 0,2 3-7 15,-2 1-18-15,2 1 11 0,-1 2 17 0,0 2-4 0,0 0-15 16,1 5 9-16,0 0 21 0,-1 2-10 0,2 1-17 0,-1 3 9 0,0-1 13 16,-1 0-5-16,2 1-16 0,-1-1 10 0,0-1 14 0,-1-1-10 0,1 0-16 15,0-3 5-15,-1-1 16 0,2-2-11 0,-1-3-17 0,0-3 10 16,-1-2 16-16,2-2-9 0,-1-2-18 0,1-2 7 0,0-2 19 0,0-4-11 15,0-1-15-15,0-1 6 0,1-2 15 0,-1-3-9 0,2 0-20 16,-2-3 8-16,0 0 12 0,4-2-18 0,0-1-27 0,0-1 0 0,0-2 11 16,0-2-16-16,0-2-22 0,1-2 5 0,-1 0 13 0,1-2-11 0,1-1-16 15,-2-1 6-15,1-1 15 0,-1-1-7 0,0 0-14 0,0 0 15 16,1-1 24-16,-1-2-2 0,2 1-10 0,-1-2 9 0,0-2 15 16,2-2-3-16,0-1-12 0,1-2 6 0,0-3 14 0,0-3-4 0,1-2-7 15,2-3 6-15,-2-1 14 0,2-1-4 0,-1-1-4 0,1 0 14 0,0 1 19 16,-1 1 7-16,0 3 1 0,-1 2 20 0,-1 3 25 0,1 3 2 0,-1 3-1 15,-1 4 15-15,0 1 21 0,-1 5 3 0,0 2-6 0,-1 3 6 16,0 1 11-16,1 4-11 0,-1 1-15 0,-1 1-2 0,1 1 4 16,1 3-17-16,-1 1-23 0,0 1 1 0,1 3 5 0,-1 0-13 0,2 2-22 15,-1 2 1-15,1 2 7 0,0 2-5 0,-2 2-11 0,2 2 4 0,-1 0 8 16,0 4-7-16,-1 0-11 0,0 2 4 0,1-1 10 0,-1 3-7 16,-1 0-13-16,-1 0 3 0,-1 1 9 0,1 2-9 0,-2-2-13 0,-1 1 1 15,0 2 4-15,-1-2-17 0,0 2-26 0,-2 0-15 0,0-1-14 16,-1 0-31-16,0-1-37 0,0-2-44 0,-1 0-44 0,0-2-65 0,-2-2-73 15,0-3-47-15,1-2-41 0,-1-1-15 0,0-2-6 0,-1-4 15 0,0-1 19 16,-1-2 19-16,0-1 17 0,-1-3 31 0,1-1 32 0</inkml:trace>
  <inkml:trace contextRef="#ctx0" brushRef="#br0" timeOffset="38755.0187">8400 8741 0 0,'-3'-11'201'0,"1"0"127"0,-1 2 2 16,2-2 8-16,-1 0 5 0,1 1 13 0,1 2 13 0,0 0 6 0,1 0 1 16,1 2 17-16,-1 0 18 0,0 2-100 0,1 0-139 0,-1 0-43 15,0 2-16-15,1 0-13 0,-2 2-10 0,1-2 2 0,-1 2 2 16,3-1-14-16,-3 1-22 0,2 0 1 0,2 1 7 0,0 1-21 0,0-1-29 15,2 0 2-15,-1 0 12 0,0 2-13 0,1-2-22 0,-1 0 11 0,2 1 14 16,-1 0-11-16,1-1-18 0,1-1 9 0,-1 0 16 0,1-1-10 0,0-1-18 16,0 0 11-16,0-2 17 0,1 0-10 0,0-2-19 0,1-2 4 15,-1 1 12-15,0-2-23 0,1-1-31 0,-1-2-15 0,-1 1-7 16,0-1-31-16,-1-1-37 0,-2 1-45 0,0-1-46 0,1 0-76 0,-2-1-86 16,0 1-23-16,-2 1-6 0,1 0-5 0,0 0-2 0,-2 3 16 0,-1-1 24 15,-1 2 16-15,-1 2 17 0,0 0 27 0,-1 1 125 0</inkml:trace>
  <inkml:trace contextRef="#ctx0" brushRef="#br0" timeOffset="38972.1329">8763 7969 306 0,'2'-17'357'0,"1"1"18"0,0 1 13 15,-2 1 7-15,2-1-2 0,-2 3 10 0,0 2 14 0,1 0-3 0,-1 3-9 16,0 1-51-16,1 2-64 0,-1 1-94 0,0 1-98 0,-1 2-29 0,3 2-11 15,1-1-19-15,-1 1-25 0,1 2 1 0,1 2 7 0,0 0-11 16,1 2-23-16,0 2 6 0,1 2 13 0,1 2-17 0,-1 2-28 16,1 3-20-16,0 1-19 0,0 4-46 0,0 2-55 0,-2 2-86 0,1 4-96 15,0 0-36-15,-1 2-18 0,1-1 3 0,0 2 7 0,-1-1-2 0,2-2-8 16,-1-1 13-16,1-3 19 0,0-2 25 0,0-3 42 0</inkml:trace>
  <inkml:trace contextRef="#ctx0" brushRef="#br0" timeOffset="39906.5562">9816 8822 229 0,'-5'-1'306'0,"1"-1"8"0,0-2 5 0,0 2 8 16,0-2 9-16,0-1 18 0,0 2 17 0,0-2 8 0,1 0 7 15,0 0-47-15,1 1-60 0,0-1-59 0,0 0-56 0,0 0-7 0,1 0 13 16,0 1 4-16,-1-1 7 0,2 0 2 0,0 0-3 0,2 0-10 0,-2 1-19 16,1 0-7-16,0 0-10 0,2 1-14 0,0-1-18 0,-1 2-9 0,2 1-6 15,0-1-17-15,2 1-20 0,0 1-16 0,1 1-13 0,1 1-9 16,0 0-6-16,1 2-4 0,1-1-5 0,0 2 1 0,1 1 4 15,1 2-1-15,0 1-2 0,1 0 1 0,1 3 3 0,-1 0 0 0,2 2-2 16,-1 0 4-16,2 2 1 0,-1 0 0 0,1 1-5 0,-1 1 2 0,1 0 2 16,-2 1-1-16,1 1-1 0,-2 0 0 0,2 0 0 0,-2 1-1 15,-1-1-5-15,0 1-6 0,0-2-8 0,-1 0-8 0,0 0-10 0,-1-1-16 16,0-1-16-16,-2 0-11 0,1-3-9 0,-1-1-26 0,-1-1-26 16,-1-2-19-16,0-2-19 0,-2 0-18 0,0-4-18 0,-2 0-24 0,1-2-24 15,-3-2-28-15,0 0-29 0,0 0-50 0,0 0-58 0,-1-7-12 0,-1-1 3 16,0-2 21-16,-1-2 29 0,0 0 19 0,-1-1 16 0,0 0 22 15,0-3 20-15,0 1 29 0,-1-1 239 0</inkml:trace>
  <inkml:trace contextRef="#ctx0" brushRef="#br0" timeOffset="40139.9179">10163 8762 0 0,'-2'-6'55'0,"1"2"305"0,0-1 11 16,-1 0 7-16,0 1 10 0,0 1-2 0,1 0-5 0,-2 1 1 0,3 2 7 15,0 0-4-15,-2 1-7 0,0 0-66 0,1 3-82 0,0 0-92 0,-1 2-95 16,1 2-23-16,0 0-1 0,-2 4-13 0,0 2-15 0,1 0 5 0,-1 3 13 15,-1 1-8-15,0 2-10 0,-1 2 8 0,1 2 13 0,-2 0-6 16,1 1-12-16,0 1 7 0,-1 2 16 0,1-2-10 0,0 2-13 0,-1-2 8 16,1 2 10-16,0-3-8 0,-1 0-13 0,2-1 8 0,-1 0 11 15,1-3-8-15,0-2-14 0,1-2 0 0,1-3 3 0,0-3-15 0,1-1-23 16,0-4-11-16,1-2-11 0,0-1-26 0,0-3-31 0,0 0-55 0,2-1-64 16,1-3-62-16,1-2-61 0,1-2-10 0,2-4 2 15,0-2 1-15,2 0 1 0,0-3 14 0,2-2 14 0,1 0 17 0,0-2 16 16</inkml:trace>
  <inkml:trace contextRef="#ctx0" brushRef="#br0" timeOffset="40342.3878">10456 8746 268 0,'5'-5'383'0,"-1"1"10"0,-1 1 7 0,0 1-4 0,-3 2-7 16,0 0 4-16,0 0 10 0,0 0-1 0,0 4-3 0,0 1-24 0,-2 0-25 16,1 2-118-16,0 1-145 0,-2 2-28 0,0 2 7 0,2 0-11 0,-2 2-17 15,2 1 8-15,-2 0 17 0,2 1-7 0,1-1-19 0,-1 2 7 16,1-1 11-16,0 1-14 0,1-2-25 0,0 1 2 0,1-1 9 15,-1 1-13-15,0 0-23 0,1-2 6 0,-1 2 12 0,2-3-18 0,-2 1-29 16,2-2-10-16,-1 1-4 0,0-2-29 0,0-1-36 0,1-2-30 0,-2-1-27 16,2-1-51-16,0-1-62 0,-2-1-59 0,-1-4-65 0,0 0-21 15,0 0-14-15,7-1 13 0,-2-2 19 0,0-2 15 0,1 1 10 16,-2-2 25-16,0-2 26 0,0 0 35 0,-2-2 254 0</inkml:trace>
  <inkml:trace contextRef="#ctx0" brushRef="#br0" timeOffset="40509.6341">10600 8676 114 0,'-5'-4'432'0,"-1"0"1"0,1 0-5 15,0 0 5-15,1 1 10 0,0-2-8 0,0 1-9 0,1 1-5 16,0 0-4-16,1 1-25 0,0 1-32 0,2 1-177 0,0-3-219 16,0 3-105-16,-1-2-74 0,1 2-83 0,0 0-89 0,0 0-35 0,1-5-17 15,1 0 4-15,0 2 10 0,1-1 5 0,0 1 3 0,-1-1 24 0,1 0 33 16,0 0 35-16,-1 0 121 0</inkml:trace>
  <inkml:trace contextRef="#ctx0" brushRef="#br0" timeOffset="40758.1157">10575 7662 49 0,'6'-8'399'0,"2"-1"17"0,0-2 8 16,0 1-10-16,3-2-18 0,0 1-9 0,1 2-9 0,1 0-18 0,-1 3-16 15,3 2-16-15,-2 1-7 0,2 0-141 0,-2 1-175 0,-1 2-76 0,0 2-43 16,-1 1-15-16,-2 3-9 0,-1 0 3 0,-1 1 8 0,-2 4-1 0,-1 2-1 16,-1 2-24-16,-2 3-33 0,-1 2-51 0,-3 1-55 0,-1 2-13 15,-1 2 1-15,-2 0 8 0,-2 3 11 0,-2 0 0 0,-1-1-3 16,-1 2 9-16,-2-1 11 0</inkml:trace>
  <inkml:trace contextRef="#ctx0" brushRef="#br0" timeOffset="43893.6664">13140 8144 7 0,'0'0'219'0,"0"0"11"0,0 0 17 15,0 0 7-15,0 0-1 0,0 0 14 0,3 3 15 0,-2 0 3 0,0 2 0 16,2 1-39-16,0 1-51 0,-1 2-54 0,1-1-54 0,0 2 0 16,-1-1 11-16,1 1-10 0,1 1-16 0,-1 0-3 0,1-1 0 0,0 2-6 15,0 0-10-15,0 2-2 0,0-1 1 0,0 1-2 0,0 1-2 16,0 0-3-16,1 2 0 0,0 0 6 0,1 1 4 0,-1 1 1 0,0 0-5 16,1 2 4-16,-1 0 8 0,2 1-4 0,-2-1-8 0,2 3 4 0,-2-1 8 15,0 2-6-15,2-1-12 0,0 3 3 0,-2-2 11 0,2 3-14 16,-1-1-20-16,1 1 5 0,0 1 15 0,-1 1-10 0,1 0-22 15,0 2 7-15,-1 0 11 0,2 1-11 0,0 0-20 0,0 2 7 0,-1 1 16 16,1 1-11-16,-1 1-18 0,-1 0 7 0,0 2 16 0,-1 0-11 0,0 1-20 16,-1 0 8-16,-1 1 18 0,0-1-7 0,-2 1-17 0,0-1 13 0,-1-1 19 15,0 4-11-15,-1-2-17 0,0 0 11 0,-2 0 18 0,0 3-7 16,-1-2-16-16,-1 1 11 0,0 2 18 0,-1-2-4 0,0 2-17 16,-2-2 12-16,1-1 18 0,-1 1-9 0,0-1-17 0,0-1 11 0,0-1 17 15,1-2-7-15,1 1-16 0,0-1 11 0,1 2 16 0,0-2-11 0,1 0-19 16,0 0 5-16,0 0 14 0,1 3-11 0,-1-2-19 0,0 2 7 15,0 0 14-15,1 0-11 0,-1 2-17 0,0-2 6 0,0 1 12 0,0 1-8 16,0-2-17-16,0-2 8 0,0 1 19 0,-1 1-8 0,1-3-18 16,0 0 9-16,0 0 15 0,0-2-11 0,0 1-16 0,0-2 9 0,0 0 18 15,0 0-9-15,0 0-15 0,0-2 6 0,1 1 15 0,1 0-7 0,-1 0-13 16,0 0 11-16,2-1 17 0,0 0-7 0,-1 0-11 0,2-2 11 16,-1 0 19-16,1 0-7 0,0-4-7 0,1 2 8 0,1-1 17 15,-1 1-2-15,2 0-10 0,-1 0 5 0,2 0 8 0,0 3-10 0,2 0-11 16,-1 1 2-16,2 1 11 0,-2 1-9 0,2 0-12 0,-1 0 0 0,0 0 5 15,-1-2-8-15,0 1-11 0,-1-2 1 0,0-1 8 0,-1-1-4 0,0-2-9 16,-1 0 6-16,1-2 9 0,-2 1-6 0,1-2-9 16,-1 0 5-16,0-2 10 0,1 0-5 0,-1 0-8 0,0-3 5 0,1 1 8 15,-1-1-7-15,2 0-10 0,-2-2 7 0,2 0 7 0,-1 0-5 0,1 1-7 16,0-1 5-16,-1 1 7 0,1-1-3 0,0 2-8 0,1 0 5 0,0 0 9 16,0 2-6-16,1-1-9 0,0 4 6 0,2-1 12 0,0 1-6 15,-2 1-10-15,2 1 5 0,-1 0 11 0,0 1-6 0,-1-2-12 16,0 0 6-16,-1-1 9 0,0-2-4 0,0 0-10 0,0 1 7 0,0-2 8 15,0-1-4-15,0 1-12 0,2-2 5 0,-2 0 10 0,1-2-3 0,-1 2-11 16,0-3 7-16,1 2 11 0,-1-4-1 0,0 2-3 0,2-1 12 16,-2 1 14-16,1-2 4 0,0 1 1 0,1 1 5 0,-1 0 11 0,0 0-1 15,1 0 2-15,0 0 0 0,0 1 2 0,0-1-1 0,1 2-2 16,-2-2-4-16,2 1-4 0,-2 1-7 0,1-2-7 0,-1 0-8 0,0 0-8 16,1 1-2-16,-2-2-1 0,0 1-6 0,0 0-7 0,0-3 2 0,0 0 5 15,-2 0-3-15,2-2-4 0,-1 1 5 0,0-2 10 0,-1 1-1 16,1-1-4-16,0 0 5 0,-1 0 10 0,1 2-5 0,0-2-5 15,-1 0 4-15,1 1 7 0,1-1-5 0,-1 2-7 0,1-2 4 0,-2 0 7 16,2 0-6-16,-1 1-12 0,0-1 3 0,-1-1 1 0,1-1-5 0,0-1-11 16,-2-1 3-16,2-1 6 0,-2-2-5 0,0-1-7 0,1-1 5 0,-1-1 8 15,-1-2-5-15,0 0-8 0,1-2 3 0,1-1 6 0,-1 0-5 16,0-3-7-16,1-1 6 0,-2-2 8 0,1-2-5 0,-1-1-6 16,1 0 3-16,-1-1 7 0,0 1-4 0,0-2-6 0,0 1 3 0,0 1 9 15,0 0-4-15,0 3-7 0,0-2 5 0,0 4 8 0,0 1-5 0,0 1-5 16,0 2 1-16,0-1 7 0,2 2-9 0,-2 2-11 0,0 0 1 0,1-1 4 15,-1 1-8-15,0 0-10 0,3-2 0 0,-1 1 8 0,1 1-5 16,0 0-8-16,1 0 4 0,1-2 5 0,0 2-1 0,1-1-6 16,0 1 8-16,2-2 8 0,0 2 2 0,2-1-4 0,-2 1 5 0,1 0 10 15,2 0-1-15,-1-2-7 0,2 2 6 0,0-1 6 0,2 1-1 0,-1-2-8 16,2 2 3-16,-1-1 7 0,4 1-2 0,-1 0-10 0,0-2 5 16,3 1 6-16,0-1-1 0,0 1-8 0,3-2 0 0,0 0 0 15,1 1-6-15,0-2-9 0,2 1-2 0,2 0 2 0,0-3-6 0,3 1-6 16,0-1-1-16,2 0-1 0,0 0-1 0,2-1-3 0,1 1-1 0,0 0-1 15,3 0 4-15,-1-2 2 0,2 2 5 0,0-1 5 0,2 1 4 16,0-2 3-16,0 1 1 0,0 1 2 0,1 0 3 0,0-2 6 0,-1 1 0 16,1-1 0-16,0 1 5 0,-1-1 4 0,2-1-2 0,-1 0-2 15,1-1-1-15,0 1 1 0,1-2-1 0,1-1-4 0,-1 2 3 0,2-2 3 16,1 0-1-16,1 0-2 0,0 0 0 0,1 1 1 0,-1 1-2 0,0 1-5 16,1-2 6-16,-1 2 7 0,-1 0-1 0,1 2-4 0,-1 1 4 15,2-2 3-15,-1 2 0 0,0 0-5 0,2 2 1 0,1-2 2 16,0 1-2-16,1 1-2 0,2 1 1 0,0-2 4 0,-1 2-8 0,0-1-9 15,0 1 0-15,1 0 3 0,-2-3-12 0,1 0-17 0,-2 0-1 0,1 0 2 16,-1 0-13-16,0-3-16 0,1 0 0 0,-1 1 8 0,2-2-8 0,-2 1-12 16,1-2 9-16,-1 1 10 0,0-2-2 0,-1 3-8 15,-2-2 15-15,-1 1 22 0,0-1 4 0,-3 2-4 0,1-1 20 0,-2 2 27 16,-2-1-1-16,1 2-8 0,-2-1 10 0,-1 1 22 0,0 1-8 0,0 0-14 16,-1 0 11-16,0 1 15 0,1 1-9 0,-2-1-18 0,2 2-6 0,-1-1-4 15,1 2-10-15,-1-1-10 0,1 2 11 0,-2-2 17 0,0 0-5 16,0 1-14-16,0-1 12 0,-2 2 15 0,0-2-9 0,0-2-14 0,-2 1 10 15,1-1 14-15,-2 1 5 0,2-1 0 0,-2 1 8 0,1-2 5 16,-1 3-10-16,2 0-18 0,-1-2 2 0,1 2 8 0,0-1-10 0,1 2-18 16,0-2 8-16,0 2 13 0,-2-2-8 0,2 1-14 0,-1 1 7 0,-2-2 12 15,1 2-8-15,-1-1-14 0,-1 1 4 0,0 0 15 0,0 0-9 0,-1 0-12 16,-1 1 4-16,1-2 11 0,0 2-9 0,-2 0-13 16,0 0 5-16,1 0 13 0,-2-1-8 0,1 2-12 0,-1-1 9 0,1 1 13 15,1-1-7-15,0 1-15 0,1 0 9 0,0-1 14 0,-1 1-5 0,2-1-12 16,0-1 9-16,0 1 15 0,0 0-8 0,0-1-11 0,0-1 7 0,-1 1 12 15,1-1-8-15,-1 0-13 0,-2-1 11 0,2 1 13 0,-2-1-8 16,2 0-17-16,-2 1 5 0,-1-1 14 0,1 1-7 0,-1-1-16 16,0 2 8-16,0-1 12 0,-1 1-7 0,1-1-14 0,0 1 7 0,0 0 14 15,1 0-9-15,-1 1-16 0,2 0 2 0,0 0 8 0,0 0-13 0,2 1-19 16,-2 1 14-16,2 0 23 0,-1 1-2 0,0 0-12 0,-2 0 12 16,2 0 21-16,-3 1-8 0,1-2-14 0,-1 0 10 0,-1 0 18 0,1-1 4 15,-2 0 1-15,2 0 16 0,-1 0 22 0,1 0-8 0,-1 0-17 16,-1-1 1-16,1 0 8 0,-2 0-4 0,2 0-14 0,0-1 7 0,-1 1 11 15,1 0-7-15,0 0-13 0,1 0 2 0,0-1 6 0,1 1-10 0,0 0-13 16,1 0-2-16,-1 0 1 0,0 1-12 0,-1 0-15 0,2 0 0 16,-2 0 4-16,0 0-8 0,-2 1-13 0,1 0 5 0,0 0 6 15,-2 0-6-15,0 2-12 0,1-2 5 0,-2 1 10 0,1 1 0 0,-1-1-3 16,-1 1 15-16,1 0 22 0,-2 0 2 0,0 0-3 0,0 1 14 0,0-1 17 16,-2 1 4-16,1-2-2 0,-1 2 9 0,0 0 13 0,1-1 1 0,-1 1-4 15,2-1 4-15,-2 1 4 0,1 0-8 0,-1-1-11 0,1 2-2 16,2 0 0-16,-2 0-9 0,2-1-12 0,1 1-5 0,-1 0 1 15,1 0-8-15,1 0-6 0,-1 1-3 0,0-2-2 0,0 1 1 0,0-1-2 16,0 1 1-16,0 1-1 0,-1 0 2 0,1-2 1 0,-2 1 0 0,1-1 1 16,-2 1 2-16,2-1 2 0,-2-1-1 0,1 2 2 0,-2-2 2 15,0 0 1-15,0 1 0 0,-2-1-3 0,1 2 0 0,0-2 1 0,-2 0-10 16,0-2-12-16,-1 1-18 0,-1-1-21 0,0 1-22 0,-2-2-23 16,-1 0-38-16,-1 0-40 0,-3 0-63 0,-2 0-70 0,-6 0-89 0,0 0-96 15,0 0-29-15,0 0-8 0,-4-6 4 0,-4 3 9 0,-4 0 19 0,-2-2 22 16,-8 1 19-16,-3-1 21 0,-6-1 36 0,-5 2 66 0</inkml:trace>
  <inkml:trace contextRef="#ctx0" brushRef="#br0" timeOffset="47079.6792">13343 11152 73 0,'-3'-3'230'0,"0"1"10"0,2 1 15 16,0-1-2-16,-1 1-4 0,2 1 9 0,-1-2 17 0,1 2 5 0,-1-1 5 16,1 1-49-16,0 0-68 0,0-3-47 0,0 3-40 0,0 0-4 0,0-3 7 15,0 3-8-15,0 0-8 0,0 0 1 0,0 0 6 16,0-2-8-16,0 2-10 0,0 0-9 0,0 0-6 0,0-3-4 0,0 3-7 15,0 0-2-15,1-1-7 0,0 1-1 0,1-2-1 0,0 1-7 0,1-2-5 16,0 3-4-16,-1-2 1 0,1-1-4 0,1 2-4 0,0-2 2 0,-1 0 2 16,1 1 1-16,0-1-4 0,0 2 1 0,-2-2 2 0,1 0-2 15,1 0-5-15,-1 0 4 0,-1 0 5 0,1 0 0 0,0 0 0 16,-2 0-1-16,2-2-1 0,-2 2 1 0,0-1 1 0,1 1-2 0,-1 0 1 16,0-2-1-16,1 4 1 0,-1-2-2 0,-1 0 1 0,0 3-1 0,1-2 0 15,-1 2 2-15,0 0-1 0,0-3 1 0,0 3-1 0,2-1 1 16,-2 1-4-16,1-3 2 0,0 0 2 0,1 0-1 0,-1 0 1 0,0 0-1 15,2 0 1-15,-2-2-1 0,2 2-1 0,-2-1-1 0,2-2-1 16,0 0 2-16,-1 1 2 0,1-1-1 0,-2 0 1 0,2-1-1 0,0 1 2 16,-1 0-1-16,1-2-2 0,0 1 0 0,-1 1 0 0,1-2 0 0,0 2 0 15,-1 0 0-15,1 0 0 0,0 0 0 0,-1 0-2 0,1 0 4 16,0 2-1-16,-1-1-1 0,1 1-1 0,0-2-1 0,-1 1 2 0,1 1 2 16,0-1-1-16,-1 1-1 0,1-2-1 0,0 1 1 0,1 1-2 15,-2-1 2-15,2-1 0 0,0 0-1 0,0 0-1 0,0 0 2 0,0-1-1 16,2-1 1-16,-2 1-2 0,1-1 1 0,0-1-1 0,1 2 2 0,-1-2 0 15,0 0 0-15,1 1 0 0,-1-1 2 0,0 2-1 0,2-2 1 16,0 0-1-16,-1 0 1 0,1 0-1 0,0 0 1 0,-1 0 2 16,2 1-2-16,0-2-1 0,0 2-1 0,0-1 2 0,0 2-1 0,0-2 1 15,2 0-1-15,-1 3 4 0,0-3-4 0,1 0-2 0,-1 1 1 0,2-1 1 16,-1 2-1-16,1-2-3 0,0 0 5 0,1 3 4 0,0-3-5 0,0 0-2 16,0 3 1-16,0-3 3 0,1 0-2 0,-1 3-5 0,1-3 2 15,1 1 4-15,-1 1-4 0,0-1-1 0,1-1 2 0,-1 2 4 16,0-1-2-16,1 1-2 0,-1-1-1 0,0 1 4 0,1 1-1 0,-1-2-2 15,-1 2 1-15,0 0 4 0,0 0-2 0,0 0-4 0,0 2 4 0,0-2 1 16,0 3-2-16,0-2-5 0,0 1 2 0,0-1 1 0,0 1-1 16,0 1-1-16,1-3 0 0,-1 3 3 0,2 0-1 0,-1-3-5 0,0 3 1 15,1 0 5-15,-1-2 0 0,2 2-1 0,-2-1-1 0,0 1 4 16,2 0-1-16,-2-2-2 0,1 2 2 0,0 0 2 0,0 0 0 0,0 0 0 16,0 0 0-16,0 0 0 0,0 2 0 0,0-2-1 0,0 0 1 0,0 1 3 15,0 1-3-15,0-2-2 0,0 3 4 0,0-2-1 0,0 2-2 16,-1-1-4-16,0 1 4 0,1 0-1 0,-1 0 1 0,-1 0-2 15,1 1 0-15,-1-1 3 0,2 2-3 0,-2-2-5 0,1 0 4 0,-1 0 2 16,1 1-1-16,-1-1-3 0,2 0 2 0,-1 0 4 0,-1 0-2 0,1 2-4 16,-1-2 2-16,0 0 4 0,-1 0-2 0,1 0-5 0,-1 1 2 0,-1-1 5 15,1 2-1-15,0-2-2 0,-2 0 0 0,2 1 3 16,-2 1-2-16,0-1-2 0,1 1-1 0,-1-2 4 0,-1 1-2 0,1 1-2 16,-1-1 4-16,2 1 4 0,-2-2-5 0,1 1-5 0,-1 1 2 0,1-1 2 15,1 1-1-15,-2-2-5 0,1 1 4 0,0 1 4 0,1-2-4 0,-1 1 1 16,0-1-1-16,1 0 8 0,0 0-3 0,1 0-3 0,0 0 3 15,-1 0 3-15,2-1 0 0,0-1-3 0,0 1 3 0,0 1 6 0,-1-2-3 16,1 1-3-16,0-1 3 0,0 1 3 0,1 1-3 0,-1 0-4 16,0-2 1-16,2 1 6 0,-2-1 0 0,1 2 1 0,0-1 10 0,2 1 7 15,-2-2-3-15,2 1-8 0,0-1 7 0,1 1 5 0,0 1-4 0,0-3-7 16,0 0 2-16,1 1 8 0,2-1-6 0,-2 2-7 0,2-2-1 16,-1 0 4-16,2 1-13 0,-1-1-13 0,1 0 5 0,0 0 8 15,0 2-5-15,0-4-11 0,0 4 4 0,0-2 14 0,0 0-7 0,0 0-13 16,0 0 5-16,0 1 12 0,0-1-7 0,0 2-11 0,0-4 6 0,-1 4 12 15,1-2-8-15,-2 0-10 0,2 0 6 0,-1 0 8 0,1 0-4 0,-1 0-10 16,1-2 6-16,-2 1 12 0,2 1-6 0,-1-3-9 0,0 0 6 16,-1 0 9-16,1 0-3 0,-2 0-9 0,2 0 6 0,-2 0 11 15,1-2-4-15,-2-1-10 0,1 2 5 0,-1-2 8 0,1 0-4 0,-1-2-12 16,0 2 8-16,-1-1 7 0,1-2-3 0,-1 0-12 0,-2 0 4 0,2 0 11 16,-2 0-7-16,-1 0-11 0,0 1 6 0,0-1 10 0,-1 2-5 15,-1-2-11-15,1 1 6 0,-2 1 9 0,1-2-5 0,-1 1-11 16,-1 1 7-16,1-1 10 0,-1 1-5 0,2-1-13 0,-2 1 7 0,1-1 10 15,0 1-6-15,1-2-12 0,-1 0 6 0,0 1 9 0,2-1-5 0,0 2-7 16,-1-2 3-16,2 0 12 0,2 0-6 0,-2 0-12 0,1 0 6 16,2 0 14-16,-2 0-7 0,2 0-10 0,1 1 6 0,-2-1 12 0,2 2-6 15,-1-2-12-15,1 1 5 0,-1 2 8 0,1-1-5 0,-2 2-8 16,2 1 6-16,-1-1 10 0,1 2-5 0,-1 2-11 0,-1-1 3 0,1 1 12 16,0 2-8-16,-1 1-8 0,1-1 5 0,1 1 14 0,-1 1-4 0,1 1-11 15,0 1 7-15,0 1 10 0,1-3-5 0,0 3-12 0,2 0 6 16,1 0 10-16,0 0-4 0,3 1-12 0,-2-1 5 0,3 2 10 0,0-1-8 15,0-1-7-15,0 2 5 0,1 1 8 0,-1-2-5 0,0 2-13 16,0-1 8-16,0-1 14 0,0 2-7 0,-1-1-13 0,0 1 8 0,-1 0 13 16,1 1-5-16,0-1-13 0,-1 2 8 0,0-2 11 0,0 1-5 0,1 1-14 15,0-2 6-15,-2 1 10 0,2 1-5 0,-2-1-13 0,2 1 8 16,-2-1 11-16,0 2-5 0,1-1-12 0,-2 1 7 0,1 0 11 16,-1 1-6-16,1-1-12 0,-1 2 8 0,0-2 11 0,0 0-4 0,-1 0-7 15,1 0 4-15,0 0 9 0,-1 0-8 0,1 0-10 0,-2 0 5 0,2-2 13 16,-1 1-8-16,1-1-11 0,-1 1 5 0,1-2 14 0,-2 0-4 0,0 0-11 15,0 0 10-15,0-2 17 0,0 1-4 0,0-2-14 16,-1 0 10-16,-1 0 13 0,1-2-8 0,1 1-14 0,-2-1 7 0,1-1 14 16,0 0-8-16,1-1-14 0,-1-1 3 0,2 1 12 0,-2-1-12 0,3-2-18 15,-1 1 7-15,1-2 16 0,-2 1-11 0,4-2-15 0,-2 0 7 0,0 0 19 16,1-2-11-16,-1 1-15 0,1-1 7 0,-1 1 19 0,2 1-11 16,-2-2-14-16,0 1 10 0,1-1 14 0,0 1-8 0,1 1-17 15,-1-2 9-15,2 1 15 0,-1-1-9 0,1 1-17 0,0-2 10 0,1 0 16 16,-2 1-9-16,2-1-17 0,-1 0 10 0,1-1 13 0,-1 1-8 0,-1-2-16 15,1 1 8-15,-2-2 16 0,1 0-8 0,-2 1-17 0,0-1 8 0,0 0 17 16,-2 0-9-16,0 2-18 0,0-2 11 0,0 1 19 0,-2-1-11 16,1 2-16-16,-1-1 8 0,1 1 19 0,-1 1-9 0,2-2-17 15,-1 2 10-15,0-1 17 0,1 1-10 0,0 0-18 0,1-1 11 0,0 2 17 16,-1-1-10-16,1 1-18 0,0-1 11 0,-1 1 17 0,2 1-10 0,-1 0-18 16,1-1 9-16,0 2 17 0,1-1-8 0,-1 1-18 0,2 0 10 15,-1 0 22-15,0 0-11 0,2 0-18 0,1 0 10 0,-1 0 19 16,1 0-11-16,0 1-15 0,1-1 12 0,-1 0 18 0,1 0-8 0,-1 2-17 15,0-2 8-15,0 0 17 0,0 0-10 0,0 1-19 0,0-1 11 0,2 0 17 16,-2 0-10-16,0 1-14 0,0-1 7 0,1 0 18 0,-1 1-8 0,1-1-17 16,1 1 11-16,-1-1 20 0,2 2-4 0,-2-1-14 0,2 0 12 15,1 0 19-15,0 0-5 0,0-1-19 0,0 2 11 0,2-1 17 16,1 0-10-16,0 0-14 0,1 0 4 0,0 1 13 0,1-1-11 0,-1 0-19 16,1 0 5-16,-1 0 11 0,0 1-13 0,0-1-16 0,-1 0 5 0,1 0 13 15,-1 0-9-15,-2-1-14 0,2 2 10 0,-2-2 13 0,0 0-8 16,-1 0-14-16,2 0 7 0,-2 0 15 0,0 0-3 0,0 0-8 0,0 1 10 15,1-1 16-15,-1 1-3 0,0-1-5 0,-1 1 8 0,1 0 12 16,-2 1-6-16,2-1-10 0,-1 0 5 0,-2 1 14 0,2 0-4 0,-2 0-8 16,1 0 1-16,-1 0 4 0,0 0-5 0,-1-1-11 0,0 2-1 0,0-1 2 15,0-1-5-15,-1 2-6 0,1-2 0 0,-1 1 4 0,-1-1-4 16,2 2-6-16,-1-2 2 0,1 0 2 0,-1 0-1 0,-1 1-3 16,1-1 0-16,0-1 3 0,-1 0 0 0,1 0-7 0,0 0 2 0,-1-1 2 15,1-1-1-15,0 1-4 0,-1-1 4 0,0-1 1 0,0 1-5 0,0 0-1 16,-1-1 2-16,0 1-1 0,1-2-8 0,-1 2-16 0,-1-2-14 0,1 2-14 15,-1-2-35-15,2 1-38 0,-2-1-44 0,-2 0-44 0,1 1-65 16,-2-1-73-16,-1 1-67 0,0-1-64 0,-1 2-19 0,0-2-7 16,-3 2 9-16,0-1 12 0,0 1 14 0,-2 1 16 0,0-1 34 0,-2 1 38 15,-2 1 44-15,0 1 274 0</inkml:trace>
  <inkml:trace contextRef="#ctx0" brushRef="#br0" timeOffset="49349.6656">13647 10648 97 0,'0'0'110'0,"0"0"-11"16,0 0-15-16,0 0 16 0,0 0 26 0,0 0-10 0,0 0-26 15,0 0-11-15,0 0-5 0,-2 3-1 0,2-3 2 0,0 0 5 0,0 0 2 16,0 0 7-16,0 0 5 0,0 0 7 0,0 0 2 16,0 0-5-16,0 0-8 0,0 0 0 0,0 0 3 0,0 0-6 0,0 0-11 15,0 0-1-15,0 0 2 0,0 0-13 0,0 0-16 16,0 0-7-16,0 0-2 0,0 0-14 0,2-2-17 0,-2 2 4 0,0 0 7 15,0 0-8-15,0 0-17 0,2 0 6 0,1 0 12 0,-2 2-6 16,-1-2-18-16,3 1 10 0,-2 1 20 0,2-1-6 0,-2 1-15 16,2 1 12-16,0-2 17 0,-1 4-10 0,1-4-14 0,0 4 7 0,-1-2 16 15,1 1-8-15,0 1-13 0,1 1 8 0,-2-2 17 16,2 2-10-16,0 0-17 0,2 0 7 0,-1 2 16 0,2-1-8 0,-2 2-20 16,2-1 12-16,-1 2 21 0,2-1-11 0,-1 3-17 0,1-1 10 15,0 2 16-15,0-1-10 0,0 3-16 0,0-1 7 0,0-1 18 16,0 4-12-16,0-2-18 0,0 0 9 0,-1 1 16 0,1 1-10 15,-2-1-18-15,1 1 11 0,0 1 17 0,-1 0-10 0,1-2-21 16,-2 2 11-16,2-1 17 0,0-1-7 0,-1 2-15 0,2-1 9 16,-1 1 14-16,1-2-8 0,0 1-18 0,0 1 9 0,0-2 16 15,0 2-10-15,0-1-18 0,0 1 11 0,0 0 17 0,0 0-10 0,0 0-19 16,0 0 8-16,-1 0 17 0,-1 0-7 0,0 0-17 16,0 0 9-16,0 1 15 0,-2 1-12 0,0-1-18 0,0 3 9 0,0-2 19 15,-2 2-8-15,1 1-22 0,0-2 13 0,-1 2 19 0,1 0-14 16,1 0-20-16,-1 1 10 0,1 0 19 0,1 0-8 0,-1 0-19 15,1 1 13-15,2-1 17 0,0 1-7 0,-1-1-21 0,2-1 11 0,0 0 19 16,2-2-9-16,0 0-15 0,1 0 10 0,0-1 19 16,1-1-11-16,0 0-21 0,0-1 10 0,-2-1 19 0,1 1-11 0,0-3-18 15,-3 2 7-15,0-1 17 0,0 1-7 0,-2-2-19 16,1 2 5-16,-2 0 11 0,1 0-11 0,-1 2-18 0,-1 0 9 0,0 1 16 16,-1 2-10-16,-1 0-15 0,1-1 11 0,-2 1 19 0,1-2-9 15,-1 2-17-15,0-2 7 0,1 1 14 0,0-1-5 0,0 0-10 16,0 1 10-16,1 2 17 0,0-1-8 0,-1 2-14 0,2 0 6 0,0 2 18 15,0-1-9-15,0 1-15 0,2-1 0 0,-1 2 4 16,0-2-7-16,1 1-13 0,-1 2 7 0,2-2 12 0,-2 2-8 0,2-2-14 16,-2 1 7-16,0-2 15 0,1 0-8 0,-1-1-11 0,-1-1 5 15,0-1 13-15,-1-1 1 0,-1 1-3 0,1-2 10 0,0-1 11 16,-2 1-6-16,0-1-9 0,1 0 8 0,-2 0 13 0,0-1-6 0,0 0-14 16,0 0 8-16,-2-1 14 0,2-1-8 0,-1-1-14 15,0 1 8-15,-1-2 14 0,1-1-8 0,1 2-14 0,-1-1 8 0,1 1 14 16,-2 0-11-16,2 0-18 0,0 1 10 0,0 1 17 15,2 1-7-15,-1 3-14 0,0-2 7 0,1 4 16 0,-1-2-11 0,0 1-18 16,1 1 10-16,-1-2 17 0,-1 0-9 0,0-2-16 0,0 1 10 16,0-2 18-16,0-2-11 0,-1 1-19 0,-1-2 8 0,0-2 14 15,-1 1-8-15,0-2-14 0,1 0 9 0,-1-2 18 0,0 1-9 16,1-2-18-16,-1 0 9 0,0 0 16 0,1-2-7 0,0 1-16 16,1-2 8-16,0 0 19 0,-1 0-10 0,1 0-16 0,1 0 9 0,-1 0 18 15,-1 0-6-15,1 1-15 0,0 1 12 0,-1-1 20 16,1 2-7-16,0 0-16 0,-1 2 11 0,1-2 14 0,0 1-8 0,-1 1-17 15,1 1 12-15,0 0 18 0,-1-2-9 0,1 1-18 0,1-1 6 0,-1 1 15 16,-1 1-11-16,2-3-19 0,-1 1 9 0,1 1 20 16,-1-4-10-16,1 2-13 0,0-1 14 0,0-1 25 0,1-1-5 0,0-1-13 15,1 1 14-15,-1-2 17 0,0-1-7 0,2 0-13 16,0 0 7-16,-1 0 10 0,1-1-10 0,0 1-18 0,-1 0 8 0,2-2 14 16,-1 2-14-16,1-1-25 0,-1 1 2 0,1 0 8 15,0 0-11-15,0 0-18 0,-2 0 7 0,2 0 16 0,0 1-8 0,0-1-15 16,0 2 7-16,-1 1 14 0,1-2-6 0,-1 2-18 0,-1 2 11 15,1-2 13-15,0 1-6 0,-1 2-15 0,0-1 1 0,0-1 8 16,1 2-30-16,-2-1-39 0,2-2-34 0,-2 0-31 0,2-3-70 16,-3-3-78-16,0 0-28 0,4-3-14 0,0-5-9 0,-1-2-11 15,-1-4 5-15,0-2 6 0,-2-7 2 0,-3-1-1 0,-1-1 25 0,-1-5 115 16</inkml:trace>
  <inkml:trace contextRef="#ctx0" brushRef="#br0" timeOffset="50767.0563">14293 10540 0 0,'2'-6'108'0,"-1"0"31"0,-1 0 2 16,1 0-4-16,-1 0-7 0,2 0 4 0,-2 0 5 0,1 1-28 16,0-1-37-16,1 0-28 0,-1 0-23 0,0 0-8 0,1-1-6 15,0 1-3-15,0-2-3 0,0 1-2 0,1-1 1 0,-2 1-2 0,2 1-2 16,-2-2 1-16,1 2-1 0,0-1 4 0,0 1-1 16,-1 0 2-16,0 0 2 0,-1 0-1 0,2 1-1 0,-2 1 0 0,1 1 2 15,-1 0-1-15,1 0 1 0,-1 3 1 0,0-3 0 16,2 1 0-16,-2 2-2 0,1-3 4 0,0 2 4 0,1-2 3 0,-1 0 1 15,2 0 4-15,-1 0 1 0,1-2 1 0,0 1 1 0,1-1-1 16,0 1-1-16,0-2 2 0,0 0 4 0,0 0 0 0,1 0 0 16,-1-2-2-16,0 1-2 0,0 1-4 0,0 0-1 0,0 0-4 0,-1 1-4 15,-1 1-1-15,0 1 2 0,-1 0 1 0,0 3 0 16,-1 0 3-16,3 0 3 0,0 3 9 0,-1 0 9 0,1 3 7 0,0 0 7 16,-1 3-4-16,1 0-5 0,0 3 2 0,1 0 7 0,0 1-2 15,0 4-6-15,0 1 4 0,1 0 5 0,0 1-6 0,2 2-10 16,0 2-8-16,-1-1-5 0,1 4-10 0,1-1-15 0,1 1 6 15,-1 1 14-15,2 0-7 0,0 1-11 0,1 1 10 0,1-2 13 16,0 3-1-16,1-3-10 0,2 0 14 0,1-2 20 0,0 1 0 0,0-2-7 16,1-2 14-16,-1 1 23 0,2-1-4 0,-2-2-13 15,0 1 13-15,-2 0 22 0,2-2-12 0,-1 2-20 0,1-1 7 0,-1 1 11 16,-1 0-13-16,2 0-24 0,-1 0 3 0,1 0 11 0,0 0-19 16,-1 0-22-16,1 1 5 0,0 1 13 0,0-1-17 0,-2 2-20 15,1-1 8-15,0 1 17 0,-1 1-12 0,0 1-21 0,-2 1 9 16,0 0 18-16,0 1-9 0,-2 2-16 0,0 0 8 0,-1 0 14 15,-1 2-9-15,-1-1-16 0,1 0 8 0,-2 0 17 0,1-1-7 0,-2 1-20 16,2 1 10-16,0-1 20 0,-1 1-9 0,0-1-18 16,0 2 8-16,1-1 16 0,-2-1-6 0,1-1-17 0,0-1 10 0,0-2 17 15,0-1-10-15,0 0-18 0,0-2 9 0,1 0 17 0,0 0-10 16,-1 0-17-16,1-1 7 0,0-1 16 0,-1 1-7 0,1-3-15 16,-2 0 6-16,2 1 17 0,-2-2-10 0,2 0-17 0,-2-1 10 15,1 0 16-15,-1 0-8 0,0-1-19 0,1 0 11 0,-2 0 18 16,0-1-9-16,0 1-16 0,0 0 7 0,0 0 18 0,0 0-11 0,0-1-20 15,0 1 11-15,-2 1 19 0,2 1-10 0,-1 1-17 16,0 0 11-16,-1 0 19 0,1 1-10 0,0 0-20 0,-2 0 10 0,2-1 18 16,-1 1-11-16,1-2-17 0,0 0 11 0,-1 0 22 0,1 0-20 15,1 1-30-15,0-1 9 0,1 1 16 0,-1-1-10 0,0 2-21 16,0-1 11-16,0-1 19 0,0 2-9 0,-1-2-20 0,-2-1 11 0,1 0 20 16,-1-2-11-16,0-1-21 0,1 0 19 0,-2-1 34 15,1 0-8-15,0 0-21 0,1 0 13 0,-1-1 23 0,0 2-10 0,1 0-20 16,-1 0 10-16,0 0 19 0,2 1-11 0,-2 1-18 15,1-2 10-15,-1 3 22 0,0 0-11 0,1 0-23 0,-1 3 13 0,2-3 20 16,-2 1-11-16,0 1-22 0,2-2 10 0,-2 0 17 0,2-3-10 16,-2 0-18-16,2-2 11 0,-2 1 17 0,2-4-8 0,0 1-20 15,-1-1 10-15,1 1 20 0,-2 1-12 0,2-2-18 0,-2 2 8 16,1 0 17-16,-1 0-7 0,0 2-18 0,1-2 14 0,-1 1 20 16,0 1-5-16,1 1-11 0,0-3 10 0,0 3 22 0,0-2-4 0,0 1-14 15,0 1 10-15,0 0 18 0,0-2-9 0,0 2-18 16,0-1 9-16,1-1 18 0,0 1-14 0,-2-1-22 0,2 1 6 0,-2-2 11 15,0 0-11-15,1 0-20 0,-1-2 5 0,0-1 9 0,-1 2-12 16,0-4-19-16,0 2-1 0,0-1 10 0,-1-1-16 0,1 2-20 16,-1-1 7-16,-1-2 16 0,2 1-11 0,-1 1-22 0,0 1 8 0,-1-3 14 15,1 1-14-15,-2 1-18 0,2-1 7 0,-2 1 14 16,2-2-9-16,-2 0-15 0,2-2 5 0,0-1 11 0,1 2-29 0,0-4-41 16,0-1-60-16,0 0-60 0,0 0-29 0,2-3-20 0,1-4 5 15,0-2 11-15,-1-3 0 0,1-5-1 0,-2-2 10 0,1-4 16 16,-2-2 7-16,-2-5 163 0</inkml:trace>
  <inkml:trace contextRef="#ctx0" brushRef="#br0" timeOffset="52052.205">15355 10378 204 0,'-2'0'226'16,"2"0"-7"-16,-2-2-10 0,-1 1 11 0,2-1 23 0,-1 1-1 0,2-1-8 16,-1-1-17-16,1 2-20 0,0-2-52 0,1 0-62 0,1-3-22 15,-1 1-10-15,2 1-16 0,1-1-19 0,-2-1 14 0,2 0 23 16,0 0-19-16,2 0-29 0,-2 0 5 0,0 0 17 0,0 0-12 0,0 2-24 16,0-2 11-16,-2 3 20 0,2 0-11 0,-1 1-20 0,0-1 9 0,-1 2 19 15,1 1-10-15,0 0-21 0,-1 1 11 0,2 1 17 0,-1-1-11 16,1 1-17-16,-1 1 9 0,-1 0 19 0,1 3-7 0,0-2-19 0,-1 2 11 15,1 0 19-15,0 2-10 0,1 1-16 0,-2 0 14 0,2 3 19 16,-1 0-8-16,1 0-17 0,1 1 10 0,-1 2 15 0,2 0-8 0,-1 2-16 16,0 1 8-16,1 0 16 0,-1 1-11 0,0 1-14 0,1 1-2 15,-1 1 1-15,0 1-13 0,2 1-22 0,0 1 10 0,-1 1 15 16,1 4-5-16,1-2-13 0,0 1 11 0,1 1 16 0,1 0-2 0,0 0-8 16,1 0 13-16,0-2 19 0,1 2 5 0,0-1-4 15,1 1 14-15,-1 0 23 0,1-2-9 0,1 2-15 0,-1-1 9 0,0 1 15 16,2 0-10-16,0 0-20 0,-1-2 4 0,2 2 11 0,-1 0-16 15,1-1-22-15,-1 1 7 0,-1-3 16 0,0 0-12 0,-1 1-21 16,-1 0 7-16,0-2 16 0,0 1-13 0,-1-2-17 0,-1 1 8 16,1 0 17-16,0 0-10 0,-2 0-20 0,0 2 9 0,1-2 18 15,-2 2-11-15,-2 1-14 0,1-2 10 0,0 3 19 0,-2-1-7 16,0 2-18-16,-1 1 8 0,0 0 17 0,0-1-10 0,0 0-15 16,0 1 9-16,-1-2 20 0,0-2-11 0,-1-1-15 0,1-1 9 0,0-2 16 15,-1-1-11-15,1-1-20 0,0-1 7 0,-1 0 19 16,1-2-8-16,-2-1-17 0,2 0 10 0,0-3 14 0,-1 1-8 0,1 0-19 15,0-2 8-15,-1 0 18 0,2 0-9 0,0 0-18 0,2 0 11 16,-1 2 19-16,0 0-14 0,2-1-17 0,0 2 8 0,-1 1 20 16,1 0-10-16,0 0-19 0,1 1 13 0,-2 2 19 0,2 0-9 0,-1 1-20 15,1 1 11-15,-1-2 20 0,-1 2-14 0,0-1-18 0,-1-2 10 16,-1-1 22-16,0-1-11 0,-1-2-20 0,1-1 10 0,-2-1 19 16,1-2-11-16,-2-2-19 0,2 1 9 0,0-2 18 0,-2-1-10 15,0 0-19-15,1 1 13 0,-1-2 17 0,-1 1-8 0,1 0-20 16,-1 0 9-16,0 2 15 0,0-1-8 0,0 1-14 0,2 2 8 15,-2 0 19-15,0 1-11 0,0 1-17 0,1 1 10 0,-1 2 17 16,1-1-8-16,-1 2-20 0,2 2 12 0,-2-2 18 0,1 1-9 0,0 1-17 16,1-1 10-16,0 2 16 0,0-2-11 0,0-1-17 15,0 0 10-15,0-2 18 0,1-2-9 0,-2-2-18 0,2-2 7 0,-2-2 17 16,2-2-9-16,0-1-16 0,-1 0 7 0,1-3 19 0,0 0-8 16,-2 1-19-16,2-1 8 0,-1 1 18 0,0-1-10 0,0 0-17 15,1 2 10-15,0 0 19 0,-1 0-10 0,1 1-16 0,0 1 11 16,-2 1 17-16,2 2-10 0,-1 2-18 0,0-2 9 0,0 3 18 15,0 0-9-15,-1 1-15 0,0 1 11 0,1-1 19 0,-1 2-11 0,0-1-19 16,1 1 11-16,-1-2 19 0,0 1-11 0,-1-4-20 16,2 1 10-16,-1-2 19 0,-1-2-11 0,1-1-20 0,1-1 9 0,-1-1 18 15,0-1-14-15,1 0-19 0,-1-1 11 0,2-2 19 0,-1 3-9 16,1-2-20-16,0 1 11 0,-1 2 23 0,1-1-11 0,0 2-18 16,-1-1 9-16,1 2 18 0,-2 2-9 0,2-2-20 0,-2 3 11 0,1 0 20 15,0 1-11-15,0-1-23 0,-1 2 5 0,0-2 11 16,2 0-40-16,-2-3-53 0,2 1-40 0,0-2-34 0,1-2-60 0,-4-3-69 15,6-2-10-15,0-2 2 0,-1-4-5 0,2-1-11 0,-2-3 4 16,0-3 11-16,1-3 3 0,-4-1-1 0</inkml:trace>
  <inkml:trace contextRef="#ctx0" brushRef="#br0" timeOffset="53321.3526">16312 10120 0 0,'-3'-9'16'0,"1"-2"127"0,-1 1 4 15,0-1 0-15,1 2-2 0,-1-1-16 0,2 2-21 0,-1 1 12 16,1-1 21-16,0 1-36 0,1 1-54 0,-2 0-21 0,2 0-15 16,0 1-6-16,0 1 0 0,0-1-4 0,0 1-4 0,0 1 1 0,0 0 1 15,0 0-2-15,0 0 1 0,0 1-1 0,0 2-2 16,0-3 1-16,0 3 1 0,0-3 5 0,0 3 3 0,0-3 8 0,0 3 5 16,0 0 8-16,0 0 5 0,-1-1 8 0,1 1 10 0,0 0 8 15,0 0 7-15,0 0 1 0,0 0-3 0,0 0 3 0,0 0 4 16,0 0-4-16,0 0-10 0,0 0-2 0,0 0-2 0,0 0-7 15,-1 0-12-15,1 0-6 0,-2 1-6 0,2-1-12 0,0 3-12 16,0-1 3-16,2 1 11 0,-1 0-8 0,0 3-12 0,1-2 4 0,0 2 11 16,2 0-6-16,0 2-7 0,0-1 10 0,2 4 12 15,0-1-5-15,2 1-10 0,0 1 6 0,2 1 12 0,-1 1-4 0,2-1-8 16,-2 4 12-16,2-4 19 0,-2 4-2 0,0-1-13 0,1-1 10 16,-1 3 13-16,-1 0-6 0,0 0-15 0,0 2 9 0,0-1 16 15,-1 1-4-15,-1 2-13 0,1-1 7 0,0 2 13 0,-1-1-13 16,1 1-21-16,0 1 6 0,1-2 15 0,-2 2-13 0,2 0-22 15,0 2 10-15,0-1 14 0,2 1-13 0,0-1-22 0,1 4 7 0,1-2 15 16,0 3-12-16,1 0-21 0,1 1 10 0,0 1 20 16,0 2-9-16,0 1-21 0,0-1 11 0,-1 1 19 0,0 1-9 0,1-2-18 15,-2 1 10-15,0-2 19 0,0 1-7 0,0-2-16 0,0 1 9 16,-2-2 20-16,2 1-11 0,0-2-20 0,-1 0 13 0,1-2 17 16,-1-1-10-16,-1 2-15 0,1-5 9 0,-2 0 17 0,2 0-11 0,-2-3-20 15,2 0 10-15,-2-1 16 0,2 0-11 0,-2 0-16 16,1 0 9-16,-1 2 17 0,-1-2-13 0,0 2-19 0,0 0 9 0,-1 1 18 15,-2 0-10-15,0 0-19 0,-1 1 11 0,0 0 18 0,0 1-9 16,-1 0-15-16,0 3 11 0,-1-1 17 0,1 1-10 0,-2 1-18 16,1 0 11-16,-1 1 17 0,-1-3-8 0,-1 1-17 0,-1-2 7 15,1-1 19-15,-2 1-11 0,2-2-18 0,-2 0 7 0,2 0 17 16,-2 0-10-16,2 0-20 0,-2-2 9 0,2 2 19 0,-2-1-8 0,1-1-14 16,-1-1 9-16,0 0 15 0,2-1-8 0,-2-1-16 15,2 1 8-15,0-2 20 0,1 1-10 0,0-1-18 0,0 0 11 0,1 0 17 16,-1 0-10-16,1 0-18 0,-1 0 9 0,2 1 20 15,-2 0-11-15,1 3-17 0,-1-1 10 0,0 3 17 0,-1 0-8 0,1 0-17 16,-2 2 7-16,2-2 19 0,-1 0-11 0,1-3-20 0,0 1 13 16,0-3 19-16,0 1-12 0,1-2-20 0,2 0 8 0,-2 0 21 15,2-1-10-15,0 0-20 0,1 0 9 0,0-2 18 0,0 1-6 16,0-2-17-16,0 1 11 0,0-1 17 0,1 1-11 0,0-2-20 0,1 1 11 16,-1 1 20-16,0-1-11 0,1 2-18 0,-1-1 9 0,0 2 19 15,1-1-10-15,-2 0-18 0,0 0 8 0,0-2 16 16,0 2-9-16,0-2-17 0,0 0 11 0,0 0 20 0,0 0-10 0,0 1-19 15,-2 0 9-15,1-1 20 0,-2 1-13 0,2-2-20 0,-2 1 10 16,1-2 22-16,-1 0-10 0,-1 0-16 0,1 0 8 0,-1-3 19 16,2 0-11-16,-1 0-21 0,0 0 10 0,1-3 22 0,-1 1-5 0,0-1-11 15,2 0 19-15,0 0 29 0,-1-1-2 0,1 1-13 16,0 0 11-16,1 0 20 0,-2 1-7 0,2-1-10 0,0 2 11 0,0-1 14 16,0 1-7-16,2-1-15 0,-2 2 3 0,1-1 8 0,-1 2-19 15,0-1-26-15,0 2-1 0,0 1 8 0,-1 0-12 0,-2 0-16 16,0 0 2-16,1 0 11 0,-2 0-10 0,-2 0-13 0,1-2-4 15,0-2 0-15,-1-1-24 0,1-1-31 0,0-1-29 0,-2-2-24 16,2 0-57-16,1-3-62 0,-4-2-49 0,-2-2-45 0,1-1-15 0,-2-1-10 16,1-1 1-16,-1-4 7 0,-1 1 5 0,0-4 5 15,0-1 20-15,0-1 26 0</inkml:trace>
  <inkml:trace contextRef="#ctx0" brushRef="#br0" timeOffset="54805.0448">17091 9802 126 0,'0'0'213'15,"0"0"12"-15,1-3 9 0,-1 3-2 0,0 0-2 16,0-3 2-16,0 3 7 0,0 0-26 0,0 0-35 0,0 0-37 0,0 0-40 16,0 0-25-16,1 0-19 0,-1 0-9 0,3-2-6 0,-2-1-15 15,2 2-19-15,-2-1 5 0,2-1 13 0,1 2-10 0,0-2-14 16,0 0 7-16,1-2 13 0,1 4-11 0,-1-4-19 0,2 4 8 16,-2-1 12-16,0 1-6 0,1-1-15 0,-1 2 9 0,0 2 14 15,1 1-10-15,-1 0-16 0,0 1 11 0,1 1 17 0,-1 2-7 16,0 1-16-16,1 1 8 0,-1 1 19 0,0 1-8 0,1 1-18 0,-1 1 9 15,0 1 15-15,1 1-9 0,-2 1-14 0,1 1 11 0,0 1 18 16,-1 1-10-16,2 2-20 0,-1-1 9 0,0 2 16 16,1 1-10-16,-1 1-18 0,0 1 8 0,1 1 17 0,-1 1-10 0,0 0-18 15,2 3 11-15,0-2 16 0,-1 4-9 0,2-2-18 0,0 3 10 16,0 0 20-16,2 0-10 0,-2 0-17 0,1 0 9 0,0 0 18 16,-1 0-11-16,2 0-19 0,-2-2 11 0,0 2 19 0,0-1-9 0,0 1-20 15,0-2 10-15,0 1 17 0,0-1-8 0,0 1-17 16,0-1 7-16,0-1 19 0,0 0-13 0,1 0-17 0,-1 0 11 0,0-1 22 15,1-1-11-15,-1 1-17 0,2-1 8 0,-1-1 17 0,0 2-10 16,1-2-16-16,0 0 9 0,0 1 15 0,0-1-10 0,0 2-20 16,-1-1 9-16,-1-1 18 0,0 3-9 0,0 0-18 0,0 3 7 15,-1 0 16-15,-1 0-11 0,1 2-17 0,0 0 8 0,-2 0 15 16,-1-2-7-16,0 0-16 0,0-1 11 0,0-1 17 0,-1-2-7 0,-1 0-14 16,0-1 10-16,-1-2 16 0,0 0-5 0,-1 0-17 15,2-2 10-15,-2 1 19 0,1-1-8 0,0-1-17 0,1-1 8 0,0 1 15 16,1 0-9-16,1-1-15 0,0-1 8 0,1 0 14 0,1 0-11 15,0 1-20-15,1-1 10 0,0 3 19 0,-1 2-11 0,1-1-18 16,0 1 9-16,-1-1 16 0,1 2-8 0,-2-2-14 0,1 0 7 16,-2-2 16-16,0-1-8 0,0-1-15 0,0 1 12 0,-2-1 16 15,1 0-8-15,-2-1-20 0,1 1 10 0,-1-2 19 0,0 0-10 0,1-1-17 16,-2 0 10-16,1-1 16 0,0-2-7 0,1 0-16 16,-1 0 8-16,2 0 16 0,-2-2-14 0,2 1-20 0,-1 0 10 0,1-1 17 15,0 0-7-15,-1-1-15 0,2 1 8 0,-1-1 16 0,1 0-9 16,-1 0-20-16,1 0 10 0,-2 0 17 0,1 0-8 0,0 0-20 15,-1 0 12-15,1 0 19 0,0 1-7 0,-1 1-18 0,1 0 6 0,0 2 20 16,-1-2-10-16,1 2-17 0,0-1 10 0,-2 1 19 16,2-2-11-16,-1-1-20 0,0 1 12 0,0-2 18 0,0 0-9 0,0-2-20 15,0 2 11-15,-1-2 18 0,0 1-9 0,1-2-18 16,-2 1 8-16,0-2 17 0,0 1-7 0,1-1-21 0,-1 1 14 0,0-2 19 16,1 0-6-16,-1 0-11 0,2-1 16 0,-2 1 22 0,1 1-5 15,0-1-14-15,-1 1 14 0,2 1 25 0,-1-1-2 0,0 2-12 16,1-1 12-16,0 1 18 0,0 1-9 0,0-1-17 0,0 1 5 0,0 1 12 15,1-1-13-15,0 0-22 0,-2 0 5 0,2-2 9 0,-1 0-15 16,1 0-22-16,0 0 2 0,-2-2 11 0,2 2-10 0,-2-1-17 16,2-2 6-16,-2 1 16 0,0-1-10 0,-1-1-13 0,2 1 5 15,-2-5 16-15,0 2-10 0,0-3-14 0,0 2 8 0,0-2 14 16,1 3-6-16,-1 0-15 0,0-2 8 0,0 2 13 0,0 0-8 16,1 0-14-16,-1 0 7 0,0 0 13 0,0 0-7 0,2 0-15 15,-2-1 9-15,0 1 15 0,0-3-13 0,1 3-22 0,-1-3-19 16,3 0-18-16,-3 0-58 0,2 0-73 0,-2 0-58 0,3-6-55 15,-2 0-25-15,1 0-11 0,-1-3 1 0,-1-2 7 0,0-1-4 0,-1-1-6 16,-2-2 9-16,-1 0 15 0,-1-2 21 0,-2-1 278 16</inkml:trace>
  <inkml:trace contextRef="#ctx0" brushRef="#br0" timeOffset="57373.7895">14340 14824 45 0,'-3'0'157'15,"1"0"4"-15,2 0-2 0,-3 1 1 0,0 1 1 0,2-1-1 0,0 1 2 16,1-2-18-16,-2 1-21 0,1 2-40 0,1-1-46 0,0-2 4 0,0 3 19 16,0 0-2-16,1-2-10 0,-1-1 11 0,0 3 17 0,0-3-7 0,0 0-12 15,0 0 8-15,0 2 13 0,0-2-15 0,0 0-26 0,0 0 11 16,2 1 18-16,-2-1-18 0,0 0-30 0,0 0 12 0,0 0 29 0,0 0-11 15,0 0-18-15,0 0 16 0,0 0 28 0,0 0-13 0,0 0-16 16,0 0 11-16,0 0 20 0,0 0-10 0,1-1-21 0,-1 1 6 0,0 0 9 16,1 0-12-16,-1 0-24 0,0 0 2 0,0-3 5 0,0 3-10 0,2-3-15 15,-2 3 2-15,0 0 8 0,1 0-8 0,-1 0-14 0,1-3 7 16,1 1 11-16,-1 1-6 0,0-1-7 0,2-1 2 0,1 2 10 16,0-2-5-16,0 0-12 0,1-3 4 0,1 1 11 0,-1-1-4 0,2-1-11 15,1 1 4-15,-2-2 10 0,2-1-7 0,0 2-11 0,0-4 4 0,0 4 12 16,0-4-6-16,0 2-9 0,0-1 4 0,0-1 11 0,-1 2-7 15,0-1-8-15,-1 1 3 0,0 0 9 0,-1-2-5 0,-1 4-7 0,0-1 6 16,-1 1 9-16,-1-1-4 0,1 2-8 0,-2 0 4 0,-1 2 8 16,0 1-4-16,0-2-8 0,-1 4 6 0,0-1 7 0,-1 1-1 0,0-1-4 15,-1 2 7-15,3 0 10 0,-4 0 4 0,1 2-1 0,1-2 4 0,-1 1 5 16,0 1 1-16,2-2-2 0,1 0 3 0,-3 0 1 0,3 0 1 16,-1 1-5-16,1-1 1 0,0 0-1 0,0 0-3 0,0 0-4 15,0 0-7-15,0 0-5 0,0 0-2 0,1 3 0 0,1-1-2 0,0 2-4 16,1-1 2-16,1 2 4 0,0-1-3 0,0 2-5 0,0 0 5 0,1 2 3 15,1-2-3-15,-2 3-3 0,1 0 3 0,-1 0 2 0,1 0-2 0,-1 3-3 16,0-2 4-16,-1 2 4 0,0 0-4 0,-1 0-5 0,1 0 2 16,0 2 2-16,-2-2-1 0,0 0-7 0,1 0 2 0,0 1 5 15,0-1-5-15,-1 0-6 0,0-1-18 0,1 1-21 0,-1 0-45 0,-1 0-51 16,1-2-75-16,-1-1-84 0,0 2-29 0,2-4-8 0,-2 1-2 0,1-4 3 16,-1-4 0-16,1 5-3 0,-1-5 1 0,0 0 7 0,0 0 16 15,3-6 147-15</inkml:trace>
  <inkml:trace contextRef="#ctx0" brushRef="#br0" timeOffset="58174.5831">15389 14644 0 0,'-2'-3'87'0,"0"1"189"0,1 1-2 0,0-1 7 0,-1 1 8 16,1-2 1-16,0 1-5 0,-1 1-5 0,1-2-4 0,1 1 11 0,-1-1 13 16,1 0-75-16,0 0-99 0,0 0-45 0,0-1-26 0,0 1-4 0,1 0 5 15,0-2-5-15,1 2-8 0,-1-1 2 0,2 1 6 0,1-2 0 16,0 1 0-16,0-2-3 0,1 0-7 0,2 0-1 0,1 0-1 16,0 0-6-16,0 0-10 0,1 0 1 0,2 0 0 0,-1 0-3 0,1 0-6 15,0 0 1-15,-1 0 2 0,1 1-7 0,-2 1-13 0,1 1 2 0,-1-2 8 16,-1 4-7-16,0-1-5 0,0 1 2 0,-1 1 5 0,-2 0-3 15,0 1-7-15,-1 1 5 0,0 1 8 0,-1 0-6 0,-2 3-7 0,-1 0 4 16,0 3 7-16,-2 0-2 0,-1 1-8 0,-1 2 3 0,-1 2 9 16,-2 1-5-16,0 0-2 0,1 3 2 0,-1-2 7 0,-1 1-7 0,1-1-7 15,1 1 5-15,-1-1 7 0,2 1-5 0,-1-2-7 0,2 1 5 0,2-2 8 16,-1 1-5-16,2 0-10 0,-1-3 4 0,4 0 7 0,-1 0-3 16,2-2-9-16,1-1 6 0,1 0 6 0,0-1-5 0,3-2-5 15,2-2-2-15,-1-2-3 0,3 1-21 0,0-3-27 0,3-2-47 0,-1 1-50 16,1-4-77-16,1 1-84 0,1-4-21 0,1 1-5 0,-1-1-4 0,0-2-3 15,1 1 2-15,-1-2 4 0,0 1 4 0,-1-1 5 0,0 2 18 0,-1-1 176 16</inkml:trace>
  <inkml:trace contextRef="#ctx0" brushRef="#br0" timeOffset="59209.0541">16415 14360 0 0,'-4'0'186'0,"1"-1"45"0,-1 1 22 0,0 0 7 0,1 0 1 16,-1 0 10-16,2 0 16 0,2 0 5 0,-3 0 5 0,3 0-40 0,0 0-53 16,0 0-47-16,0 0-44 0,0 0-10 0,0 0 2 0,0 0-13 0,0 0-22 15,0 0-5-15,0 0-2 0,0-3-9 0,1 1-14 0,1-1-5 16,-1 2-7-16,0-2-4 0,2 0-4 0,0 1-4 0,-1-2-4 16,1 1 0-16,0 0 2 0,-1-2-1 0,1 2-1 0,0-1 2 0,-1 2 2 15,1-1 1-15,0 2-5 0,-1-2 4 0,1 0 4 0,1 1-4 0,0 1-4 16,0-2 3-16,0 3 5 0,1-3-4 0,1 1-7 0,-1 1 0 0,0 1 3 15,1 0-6-15,-1 0-6 0,0 0 2 0,1 1 7 0,-1 1-6 16,2-1-6-16,-2 1 3 0,0 1 7 0,1 0-5 0,-1 0-8 16,0 0 4-16,1 1 5 0,-1-1-4 0,-1 2-7 0,0-1 4 0,-1 1 5 15,-1 1-2-15,0 0-8 0,-1 0 0 0,-2 1 7 0,-1 1-4 0,0-1-7 16,-1 2 4-16,-1-1 7 0,0 2-4 0,-1-2-6 0,-1 2 5 16,1-2 5-16,0 1-1 0,-1 0-6 0,1-2 5 0,0 1 5 15,-1-2 1-15,2 0-5 0,0-2 3 0,2 1 6 0,0-1-5 0,1-2-5 16,1-2 2-16,0 0 7 0,1 1-4 0,2-1-5 0,1 0 2 0,0-1 5 15,1 1-3-15,2-3-6 0,1 0 5 0,1 0 2 0,1 0-4 0,-1-2-4 16,0 2 1-16,2-1 6 0,-2 1-2 0,2 0-4 0,-2-2 2 16,1 2 5-16,-1 0-2 0,0 2-5 0,-1-1 1 0,0 1 7 15,0 1-2-15,-1 0-5 0,0 3 4 0,-2-2 4 0,0 2-2 0,-1 0-5 16,-1 2 4-16,-2 1 6 0,1 1-5 0,-2 1-2 0,-2 1 2 16,1 0 4-16,-2 0-4 0,-1 3-2 0,-1 0-1 0,0 0 8 0,-1 1-1 15,1 2-5-15,-2-1 4 0,1-1 4 0,-2 2-4 0,0-1-5 0,0 1 2 16,0 0 5-16,-2-2-3 0,1 2-3 0,0-1 2 0,-1-1 4 15,1 1-5-15,0-2-4 0,1 0 0 0,0-2 3 0,1 1-15 0,0-2-19 16,1 0-32-16,0-2-39 0,2-1-53 0,2 0-61 0,-1-1-49 0,2-1-49 16,1-4-14-16,0 0-5 0,0 0 0 0,0 0 1 0,4-4 1 15,1-1-1-15,2-2 13 0,-2-1 16 0</inkml:trace>
  <inkml:trace contextRef="#ctx0" brushRef="#br0" timeOffset="60010.4064">17367 14228 0 0,'1'-7'18'0,"0"-1"166"0,1 1-17 0,-1 1 7 0,-1 1 13 16,0 2-1-16,0-1-6 0,1 2 14 0,-1 2 23 0,0 0-31 0,0 0-42 15,0 0-36-15,0 0-28 0,0 0-20 0,0 0-17 0,0 0 22 0,-2 0 29 16,-1 0-5-16,3 0-17 0,-3 2 7 0,1-2 19 16,0 1-16-16,1 1-25 0,1-2 5 0,-1 3 14 0,-1-3-10 0,1 1-16 15,-2 2 5-15,2-1 11 0,-2 1-4 0,1 0-7 0,-1-2 1 0,-1 4 5 16,1-1-1-16,-1-1-4 0,0 2-1 0,0 1 4 0,-1 0-1 16,1 0-2-16,-1 1-5 0,-1 1 0 0,1-1 0 0,-2 1 0 15,2 1-6-15,0 0-11 0,-2 0 1 0,2 0 1 0,-1 1-6 0,1-2-11 16,0 2 2-16,1-2 3 0,1 1-7 0,0-2-11 0,1 1 1 0,0-2 5 15,1 0-4-15,1-2-13 0,0-1 7 0,1 2 8 0,2-2-4 0,1 0-10 16,1-3 5-16,1 3 11 0,0-2-3 0,2-1-10 0,2 0 4 16,-1-1 9-16,0-1-6 0,2 1-14 0,0-1 7 0,-1-1 10 15,1 2-9-15,0-4-14 0,-2 2-7 0,2-1-6 0,-1 1-18 0,0 0-21 16,-1 0-37-16,0 0-38 0,1 0-50 0,-1 0-53 0,-1 0-46 0,1 0-41 16,-1 1-19-16,-1-1-8 0,0 2 4 0,-2-1 6 0,0 1 9 15,1-1 10-15,-6 2 16 0,4-1 17 0</inkml:trace>
  <inkml:trace contextRef="#ctx0" brushRef="#br0" timeOffset="60228.8095">17559 14239 0 0,'-4'3'270'0,"1"0"79"0,0 0 1 0,-1 1 4 16,2-1 3-16,-2 2 0 0,0-1-6 0,0 2 3 0,1 2 4 15,-1 1-2-15,1 0-5 0,1 3-108 0,-1 0-138 0,0-2-60 0,1 2-39 16,0 0-3-16,0 2 6 0,0-2-6 0,1 0-11 0,1 0 5 0,-1 1 9 16,1 1-6-16,0 1-10 0,0-3-11 0,0 3-14 0,0 0-41 0,1-2-53 15,-1 4-86-15,0-4-92 0,1 2-35 0,1-1-12 0,-1-1-2 16,0-1 7-16,1 0-5 0,-1-1-3 0,0-4 3 0,2 1 6 16,-2-2 13-16,2-2 61 0</inkml:trace>
  <inkml:trace contextRef="#ctx0" brushRef="#br0" timeOffset="61211.2105">21995 13088 247 0,'-6'2'264'0,"1"-1"-4"0,-2 0-11 0,1 0 4 0,-1 0 11 0,0 1-10 16,2-1-22-16,0 0 11 0,1 0 18 0,0 0-81 0,1 1-109 16,0-2-32-16,3 0-9 0,0 0-23 0,0 0-23 0,0 0 10 0,0 0 22 15,0 0-8-15,0 0-20 0,0 0 13 0,0 0 20 0,0 0-7 0,3 0-16 16,0 0 10-16,-1-2 17 0,2 2-8 0,-1 0-16 0,1 0 14 0,-1 0 20 15,-1-1-4-15,2 1-8 0,-1 0 11 0,0-1 14 0,-1 0-6 16,1 0-9-16,-2-1 6 0,2 1 12 0,-2 0-3 0,1-1-10 16,-1-1 8-16,0 1 11 0,1-1 3 0,-2 0 0 0,0-1 2 0,1 2-1 15,-1-2 7-15,0 1 5 0,-1 0 2 0,1 1 0 0,-2-1 5 16,1 1 7-16,0 0-3 0,-1 0-5 0,2 2 5 0,-1-2 5 0,1 2-11 16,-1-1-15-16,1 1 1 0,0 0 5 0,0 0-16 0,0 0-22 15,0 0 4-15,0 0 8 0,0 0-13 0,0 0-21 0,0 0 5 0,0 0 13 16,0 0-14-16,0 0-19 0,0 0 9 0,0 0 14 0,0 0-8 0,0 0-18 15,0 0 10-15,2 1 19 0,1 1-10 0,1 1-16 0,0-1 11 16,0 1 14-16,1 0-7 0,2 2-18 0,0 0 12 0,1 0 17 16,0 1-11-16,1 0-17 0,0 0 10 0,1 1 14 0,0 0-10 0,0 1-18 15,0 1 14-15,1-2 19 0,0 1-2 0,1 1-10 0,0-2 15 0,0 0 17 16,1 0-8-16,2-1-15 0,-1 0 13 0,2-1 20 0,2 0-6 0,-1-1-13 16,0-1 10-16,2 1 15 0,0-2-12 0,-1-1-18 0,2 2 0 15,0-2 6-15,0 0-20 0,2 0-28 0,-2 1 3 0,0 0 15 16,-2 2-12-16,1 0-21 0,-2 1 6 0,1 0 12 0,-4 1-9 0,1 1-15 15,-3 0 8-15,0-1 14 0,-1 2-8 0,-2-1-13 0,-1 0 16 0,0 0 28 16,-3 0-11-16,1 1-16 0,-2-1 9 0,-2 0 17 0,0 0-10 16,-2 2-17-16,-3-3 10 0,0 1 18 0,-1 1-11 0,-1-1-17 0,0-1 8 15,-3 2 17-15,0-2-10 0,-2 0-19 0,0 0 11 0,-1 0 18 16,0-2-9-16,-1 2-18 0,-1-1 9 0,1-1 18 0,-1 1-9 0,-1 1-16 16,1 0 7-16,0 0 18 0,-1 0-9 0,0 1-17 0,0 1 11 0,-2 1 18 15,2 0-25-15,-2 3-35 0,0 0-2 0,-2 3 13 0,1 1-11 16,0 1-18-16,-2 2 4 0,0 1 10 0,2-1-16 0,-2 2-22 15,2-1 3-15,1-2 8 0,0 0-16 0,1-2-20 0,1-1 2 0,2-1 7 16,0-1-19-16,1-2-26 0,2-1-70 0,-1-1-79 0,2-1-43 0,2-2-31 16,0-2 2-16,0-2 14 0,0 1 1 0,6-3-2 0,0 0 11 0,-5-2 14 15,1 1 19-15,0-2 18 0</inkml:trace>
  <inkml:trace contextRef="#ctx0" brushRef="#br0" timeOffset="61911.198">21567 14039 24 0,'-4'-6'381'16,"1"0"18"-16,0 0 18 0,2 0-3 0,0 0-11 0,-1 0 4 0,1 0 7 16,0 3-5-16,-1-1-13 0,1 2 8 0,1 2 7 0,0 0-132 15,0 0-176-15,0 0-53 0,0 0-17 0,-1 2-26 0,1 2-26 16,-2 1 10-16,2-1 19 0,0 2-8 0,0 2-19 0,-1 1 11 0,0-2 23 15,-1 4-11-15,1-1-18 0,0 2 9 0,-1 0 21 0,1 0-12 0,-2 2-18 16,1-1 9-16,-1 4 19 0,0-2-7 0,-1 1-21 0,0 1 11 16,0 1 16-16,-1 0-11 0,0 0-17 0,-1 0 10 0,0 0 16 0,-1 0-8 15,-1 1-20-15,0-1 10 0,0 2 17 0,-1 1-9 0,-1-3-18 16,1 1 0-16,0 1 8 0,-1 1-10 0,1-2-14 0,0 2 8 0,-1-1 14 16,1 1-9-16,1 0-16 0,-1-2 8 0,1 1 17 0,0-1-7 0,1-2-19 15,0-2 10-15,1 0 14 0,0 0-1 0,1-3-7 0,0 0 2 16,1-3 8-16,0 0-13 0,1 1-16 0,0-2 1 0,1-1 4 15,-1 1-9-15,0-2-15 0,1 0 0 0,0-2 4 0,0 1-5 0,0 1-7 16,1-3 4-16,0 0 10 0,-1-2 1 0,1 2 2 0,-2-1 9 0,3-2 9 16,-2 0 5-16,-1-2 4 0,2 1 9 0,-2-2 10 0,2 0 8 0,-2 0 6 15,0-3 17-15,1 0 20 0,0 0 11 0,0-2 6 16,0 1 18-16,1-2 20 0,0 1 13 0,-1-1 12 0,1 2 21 0,0-2 24 0,1 1 13 16,0 1 13-16,0 1 4 0,0 0 4 0,0 0-5 0,0 1-10 15,1 2-8-15,0-1-10 0,1 1-13 0,0 0-16 0,2-2-16 0,0 2-13 16,0-1-18-16,3-2-22 0,0 0-19 0,1 0-19 0,1 0-4 15,2 0-4-15,1 0-10 0,0-2-13 0,1 1 1 0,2-1 3 16,1 1-3-16,0 1-8 0,1-2 5 0,2-1 5 0,-2 2-4 0,2-1-8 16,-2 1 4-16,0-1 7 0,-1 1-4 0,0 1-12 0,0 1 8 0,-2 1 7 15,0 1-5-15,0-2-5 0,-2 2 1 0,1-1 7 0,-1 2-5 16,-1-1-13-16,-1 2 1 0,1-2 1 0,0 1-12 0,-1 1-20 0,0-1-10 16,0 1-10-16,0-2-20 0,0 3-27 0,1-3-30 0,-2 0-35 15,2 1-38-15,-2-1-37 0,-1 2-47 0,2-2-52 0,-2 0-85 0,-2 1-94 16,1-1-19-16,0 2 7 0,-2-2 11 0,-1 1 14 0,0 1 18 0,-4 1 20 15,0 0 32-15,3-5 40 0,-3 5 35 0,0 0 82 0</inkml:trace>
  <inkml:trace contextRef="#ctx0" brushRef="#br0" timeOffset="63763.4083">20728 8101 0 0,'1'1'36'0,"-1"-1"133"0,0 0 1 0,0 0 2 0,0 0 2 16,0 0 3-16,3 2 2 0,-3-2 4 0,1 1 3 0,-1-1-50 0,0 2-67 16,0-2-15-16,2 1 2 0,-2-1-8 0,0 3-8 0,0-3 14 15,0 0 20-15,1 1 2 0,-1-1 1 0,0 0 10 0,3 0 15 16,-1 0 4-16,1-1 2 0,0 1 9 0,1-1 12 0,-2-1-10 0,1 1-16 16,0 0 2-16,-1 0 9 0,1 0-9 0,0-1-15 0,-1 1-3 0,-2 1-1 15,3-1-10-15,-3 1-10 0,0 0-9 0,3 0-7 0,-3 0-2 16,0 0-3-16,0 0-6 0,0 0-6 0,0 0 0 0,0 0 3 0,0 0-9 15,0 0-11-15,0 0 1 0,0 0 5 0,0 0-7 0,0 0-10 16,0 0 1-16,1-1 7 0,-1 1-5 0,0 0-10 0,0 0 4 0,0 0 8 16,0 0-5-16,3-1-14 0,-1 1 7 0,1 0 11 0,1 0-4 0,0 0-11 15,0 1 7-15,1-1 17 0,2 1-1 0,0-1-10 0,-1 1 8 16,2-1 9-16,0 1-4 0,0 1-14 0,2-1 7 0,-1 0 13 16,0 0-7-16,1-1-13 0,-2 1 8 0,1 1 13 0,-1-2-11 0,0 1-17 15,0-1 4-15,1 1 10 0,-1-1-5 0,0 0-14 0,0-1 7 0,-1 0 14 16,1-1-6-16,-1 1-13 0,-1-1 10 0,0 1 15 0,-1-2-6 0,0 1-14 15,-1-1 11-15,0 1 15 0,0-2-9 0,-1 2-16 16,0-2 7-16,-2 1 18 0,2-2-11 0,-2 1-14 0,2 0 7 0,-2-1 13 16,0 0-8-16,1 0-16 0,-1-1 4 0,0 1 14 0,1 1-8 0,-2-1-16 15,0 0 10-15,0 1 19 0,0 1-11 0,0-1-16 0,-2 1 9 0,2 0 17 16,0 0-10-16,0 0-14 0,0 1 10 0,-1-1 16 0,1 1-10 16,-1 0-16-16,-1-1 7 0,1 1 16 0,0-1-10 0,-1 1-16 0,1 0 8 15,0-1 19-15,-1 1-10 0,1-1-14 0,0 1 10 0,1 0 16 16,-2-1-10-16,1 1-16 0,0-1 10 0,-1 1 19 0,1 1-8 0,0-2-19 15,-1 2 11-15,1-1 14 0,0 1-8 0,1 1-18 0,-2-3 9 0,1 2 15 16,1 1-12-16,-1-1-17 0,1 1 8 0,-2-1 15 0,1-1-9 16,0 1-18-16,-2 0 8 0,2 0 17 0,-2 0-7 0,0-1-18 15,-1 1 9-15,0 0 15 0,0 0-7 0,0 0-17 0,0 1 9 0,0-2 15 16,0 1-6-16,0 1-15 0,0-1 7 0,0 1 17 0,-1-1-10 0,1 1-17 16,-1 0 9-16,-1 0 15 0,1 0-6 0,0 0-17 0,-1 1 8 0,1 0 15 15,1 0-7-15,-1 1-17 0,-1-1 9 0,2 0 15 16,-1 0-8-16,1 0-16 0,0 1 11 0,0-1 13 0,0 1-8 0,0 1-16 15,0-1 8-15,0 0 16 0,-1 1-8 0,-2 0-16 0,0 2 9 0,1 0 15 16,-2 1-9-16,-2 0-15 0,2 1 6 0,-1 0 18 0,1 1-10 0,-1-1-14 16,1-1 6-16,0 1 18 0,0-1-11 0,0 1-16 0,1 0 9 15,-1-1 18-15,1 2-9 0,1-1-16 0,-1 1 8 0,0-1 20 16,2 2-7-16,0-1-19 0,1 1 13 0,0-1 16 0,0 2-9 0,1-2-15 16,2 2 10-16,-1-2 19 0,1 2-7 0,1-2-17 0,0 2 13 0,1-2 18 15,1 0-11-15,0 1-17 0,2-1 10 0,0 1 21 0,0-1-11 16,2 0-14-16,0 1 8 0,1-1 17 0,0 1-10 0,1-2-17 0,0 1 6 15,1-1 16-15,-1 1-8 0,1-1-20 0,1-1 9 0,-1 0 16 16,0 0-10-16,1 0-21 0,-1 0 9 0,0 0 17 0,1 0-11 0,-1 0-18 16,-1 0 7-16,0 0 19 0,0 0-10 0,0-1-17 0,0 1 8 0,1-2 14 15,-1 1-7-15,2 0-19 0,-2 0 8 0,1 0 18 0,0-2-13 0,1 0-22 16,0-1-10-16,1-1-3 0,0 0-42 0,1-1-51 16,0-1-76-16,0-1-85 0,1-2-68 0,0-1-67 0,2-1-13 0,-2-1 6 15,2-1-7-15,-2-2-8 0,2 1 7 0,0-3 16 0,-3 0 11 0,0 0 14 16,-2 1 35-16,1-1 292 0</inkml:trace>
  <inkml:trace contextRef="#ctx0" brushRef="#br0" timeOffset="64281.3582">21707 7736 159 0,'-4'-4'277'0,"0"-1"4"0,1 0 1 0,-1 0 6 0,0 0 10 16,1 2 10-16,-1-2 8 0,2 1 10 0,-1 1 8 0,0-1-52 16,1 2-72-16,-1-1-48 0,2 1-39 0,-1 0-15 0,0-1-10 0,0 2-5 15,1 0-6-15,0 0-3 0,-1-1-2 0,0 1-13 0,2 1-15 16,-3-1-4-16,0 1-2 0,1 0-17 0,-1 0-16 0,-1 1 0 0,-1 0 8 16,-1 2-11-16,1 0-17 0,-3 2 7 0,0 1 13 0,-1 1-9 0,-1 2-15 15,0 0 7-15,-4 2 13 0,1 2-8 0,-2 2-12 0,-1 0 4 16,0 1 14-16,-2 2-7 0,-1 0-14 0,0 2 6 0,1 1 15 15,-1 0-9-15,0 2-14 0,1 1 5 0,0 1 14 0,2 2-7 0,0-1-10 16,2 3 6-16,-1 1 15 0,3 0-7 0,0 0-10 0,3 1 10 0,1-1 16 16,2 0-6-16,4-1-12 0,0-1 9 0,5-2 13 0,1-1-2 0,3-2-13 15,2 0 7-15,3-3 13 0,3-1-11 0,2-1-11 0,3-2 4 16,0 0 10-16,3-4-10 0,1 0-16 0,1-3-2 0,0-2 0 16,1 1-20-16,-2-4-26 0,0 0-26 0,-2-3-24 0,0 0-29 0,-4-1-31 15,0-1-61-15,-2-1-71 0,-2-1-47 0,0-1-37 0,-2-1-3 0,-2-1 6 16,1-1 3-16,0-2 3 0,-1 1 17 0,1-2 19 15,0-1 28-15,-2-1 29 0</inkml:trace>
  <inkml:trace contextRef="#ctx0" brushRef="#br0" timeOffset="64732.2087">22141 7910 0 0,'0'-7'273'0,"0"1"46"0,0 1-1 0,0 1 2 0,-1-1-2 15,0 0 1-15,-1 1 1 0,1 2-5 0,0 1-11 0,1 1 7 16,0 0 7-16,0 0-110 0,0 0-145 0,0 0-43 0,-2 1-14 16,1 1-5-16,0 1 1 0,1-1 4 0,-2 2 6 0,2 1 7 0,0 1 7 15,-1 2 11-15,1 0 13 0,-1 2 2 0,-1 2-1 0,0 0 9 0,-1 2 14 16,0 2-1-16,-1 2-2 0,0 0 8 0,-1 2 13 0,0 1-8 0,-1 2-14 16,1 1-1-16,-2 0 0 0,1 0-16 0,0 0-20 0,0 0 1 15,-1-2 11-15,2 1-15 0,-2 0-21 0,2-1 5 0,-1-2 11 16,1 0-13-16,-2 1-21 0,2-1 8 0,0-1 14 0,-2 1-8 0,2-1-17 15,-2-1 6-15,0 0 15 0,1-1-11 0,-1-1-17 0,0-1 8 0,1-1 16 16,-1-1-11-16,0-2-17 0,2-1 10 0,0-2 16 0,-1-1-9 0,1-2-17 16,1-1 11-16,0-3 15 0,0-1-9 0,0-1-18 0,0-3 9 15,1-1 17-15,-1-1-8 0,2-3-14 0,-1-2 8 0,0-1 18 16,1-2-7-16,-1-2-17 0,2-2 9 0,1-1 18 0,0-2-6 0,1 1-9 16,0-2 21-16,2 1 30 0,1-1 6 0,0 2 0 0,0-1 16 0,1 3 22 15,1 0-2-15,0 3-8 0,1 0 8 0,0 2 11 0,-1 2-8 16,2 3-12-16,2 0 1 0,-1 2 11 0,2 1-18 0,1 1-27 15,1 2-7-15,0 1-1 0,3 1-16 0,0 1-19 0,0 0-4 0,2 1 4 16,-1 2-11-16,0-2-18 0,1 2 0 0,-1 1 7 0,-1-2-14 0,1 2-26 16,-1-1-5-16,0 1 2 0,0-2-28 0,0 1-37 0,0-1-32 0,-1 0-32 15,-2-1-48-15,1 1-53 0,-1-2-64 0,0 0-67 16,-1-2-23-16,-1-2-11 0,0 1 13 0,1-2 17 0,-2 0 7 0,1-1 5 16,0-1 25-16,-1-1 31 0,1-1 37 0,0 1 199 0</inkml:trace>
  <inkml:trace contextRef="#ctx0" brushRef="#br0" timeOffset="65014.9733">22776 7772 0 0,'3'-4'180'0,"-1"0"163"0,2 0 1 16,-1 1 5-16,0 0 10 0,-1 2 1 0,1 0 1 0,1 1 13 0,-1 0 13 15,1 1 6-15,0 2 0 0,0 0-78 0,1 2-102 0,-1 1-57 16,0 1-44-16,0 2-1 0,0 1 14 0,0 1-7 0,-1 2-8 16,-1 1 2-16,0 1 7 0,-1 1-14 0,-1 2-18 0,-1 1-3 0,-1 1 4 15,-2 2-20-15,0 1-28 0,-2 1-5 0,-1 1 1 0,-2 1-27 0,-2 2-35 16,-2 1-20-16,-2 0-17 0,-2-1-44 0,-3 2-49 0,-2-1-66 0,-2 1-70 16,-1-1-80-16,-2-1-78 0,-1-1-18 0,0 1-3 0,0-3-3 15,-1-1-5-15,-2-1 16 0,-1-2 20 0,0 0 20 0,-2-3 18 16,-2 0 38-16,0-3 208 0</inkml:trace>
  <inkml:trace contextRef="#ctx0" brushRef="#br0" timeOffset="66383.4237">12637 8394 0 0,'0'0'49'0,"0"0"179"0,0 0-3 0,0 0 18 0,0 0 20 15,0 0 1-15,0 0-8 0,3 0 10 0,0 0 16 0,-1 0-20 0,1 0-29 16,1 0-50-16,0-1-54 0,0 1-30 0,1-1-21 0,1-1 3 16,0 0 12-16,1 0-5 0,1-2-8 0,1 0-1 0,2 0 8 15,0-1-3-15,-1-1-6 0,1 0 2 0,1-1-1 0,1-1 2 0,-1 0 3 16,2 0 0-16,-1-1-4 0,0 0 4 0,1-2 6 0,0 0-11 0,0 0-17 16,-1 0-1-16,0 1 8 0,1-1-9 0,-1-1-13 0,-1 1 1 0,0-1 9 15,-1 1-12-15,1-1-18 0,-2 1 4 0,1-1 14 16,0 0-18-16,-1 0-24 0,0 0 6 0,0-1 15 0,0 1-12 0,-1 0-18 15,-1 0 9-15,1-1 17 0,-1 1-10 0,0-1-17 0,2 0 8 0,-2-1 16 16,0 0-11-16,1 0-18 0,-1-1 10 0,-1 0 17 0,1 0-12 0,-2 0-18 16,0 0 9-16,-1 2 18 0,0 0-7 0,-1 1-22 0,-1 1 11 15,1 1 20-15,-1 2-10 0,-2 2-17 0,2 0 10 0,-2 1 16 16,0 2-8-16,1 0-19 0,-1 2 10 0,2 0 19 0,-2 0-9 0,2-1-20 16,1 2 11-16,-2 0 17 0,2 2-8 0,2-2-20 0,-1 1 10 0,0 0 17 15,1 1-7-15,0 1-19 0,2 0 10 0,-1 1 19 0,1 1-10 16,0 1-18-16,0 0 11 0,0 1 17 0,0 1-10 0,0 2-18 0,1 1 11 15,-1 2 16-15,0 0-11 0,0 3-20 0,2-1 8 0,-2 3 17 16,1 0-10-16,0 3-19 0,1-1 11 0,-1 2 21 0,2 1-9 0,-1 1-19 16,1 0 7-16,0 0 13 0,-1 1-13 0,1 0-22 0,0 0 2 0,-1 0 10 15,1-1-22-15,1 0-29 0,-1-2-29 0,1 0-27 0,-2-3-63 16,1 0-75-16,0-2-65 0,1-3-56 0,-2-1-22 0,1-2-10 16,0-4 6-16,-1-1 14 0,1-3 2 0,-2-2 2 0,-1-3 18 0,0-3 23 15,-1-2 32-15,-2-3 262 0</inkml:trace>
  <inkml:trace contextRef="#ctx0" brushRef="#br0" timeOffset="70103.2268">1460 4066 0 0,'-3'-3'49'0,"2"2"98"0,0 0 3 0,-1 0 3 0,0-1 3 15,0 1 9-15,0 0 11 0,-1 0-7 0,3 1-13 16,-3 0-18-16,1-1-22 0,0 1 1 0,0-2 6 0,0 1-3 0,0 0-8 16,0 0 4-16,2 1 7 0,-2-1-3 0,-1-1-8 0,0 1 4 15,1 0 2-15,-1 0-13 0,-1 0-21 0,1-1-7 0,-1 1-1 16,0 0-17-16,0 0-22 0,-1 0 7 0,-2 1 14 0,-1 1-13 15,0 0-18-15,0 0 6 0,-1 2 15 0,-2-1-13 0,-1 2-26 16,-1-1 7-16,0 3 16 0,-2 0-11 0,0 1-17 0,-1 2 7 0,-1-1 14 16,0 2-13-16,-1 1-18 0,1 1 8 0,0 0 17 15,1 0-10-15,0 0-18 0,2 0 8 0,2-2 14 0,3 1-10 0,1 0-16 16,3-1 7-16,2-1 18 0,3 1-8 0,1-1-16 0,2 1 14 16,4 1 17-16,1 0-4 0,2 1-15 0,2-2 11 0,4 2 19 15,2 0-9-15,0-1-15 0,2 1 10 0,3-1 16 0,0-1-8 16,-1-1-17-16,2 1 10 0,0-2 17 0,0 1-13 0,-1-1-19 15,1 0 7-15,-3 0 12 0,2-1-9 0,-3 0-18 0,0 0 7 16,-3-1 16-16,1 1-10 0,-2 1-16 0,-2-1 11 0,-2 0 14 16,0 1-7-16,-1 0-13 0,-2 0 11 0,1 2 17 0,-4 0-4 0,0 1-11 15,-2 1 12-15,-3 1 19 0,-1 3-2 0,-1 0-11 0,-2 2 12 16,-2 1 18-16,-3 1-5 0,-2 3-8 0,0 0 5 0,-2 0 13 16,-2 1-4-16,0 0-10 0,-1-2 5 0,-1 2 5 0,-1-1-5 15,1-1-13-15,-2-1-1 0,1 1 5 0,0-3-10 0,-1 0-11 16,2-2-1-16,-1 0 5 0,1-3-4 0,1 1-7 0,-1-3-1 0,2-1 0 15,-1-3-4-15,0-1-8 0,2-1 1 0,0-1 4 16,1-3-7-16,0 0-8 0,1-4-13 0,2 0-10 0,1-2-34 0,0 0-38 16,2-4-27-16,2-1-26 0,2-3-34 0,0-3-40 0,4 1-40 15,2-4-35-15,1 0-47 0,2-2-47 0,1-1-8 0,1 0 2 16,2-1 11-16,-1 2 15 0,4-1 32 0,-2 3 34 0,2 0 27 16,1 3 24-16</inkml:trace>
  <inkml:trace contextRef="#ctx0" brushRef="#br0" timeOffset="70636.3991">2315 4499 60 0,'0'0'243'15,"0"0"12"-15,2-3 18 0,0 2 6 0,0 1 3 0,1-1 7 16,0 1 11-16,-1-1 8 0,1 1 10 0,0 0-42 0,-1-1-57 16,1 1-48-16,0 0-45 0,-3 0-9 0,2 0 0 0,-2 0-5 0,3 0-5 15,-3 0-5-15,3 0-8 0,-3 0 1 0,2 0-2 0,-2 0-8 0,3 0-10 16,0 0 5-16,-3 0 7 0,4 0-9 0,-2 0-17 0,2 0 5 16,0 0 8-16,2 0-10 0,0 1-16 0,1-1 6 0,0 1 14 0,1-1-11 15,1 1-17-15,0-1 8 0,2 1 12 0,0 1-12 0,-1-1-21 16,2-1 3-16,2 1 15 0,-2-1-10 0,1 0-19 0,0 0 7 0,2 0 14 15,0 0-8-15,-1-1-19 0,2 0 7 0,0-1 10 0,0 1-11 0,3 0-14 16,0-1 4-16,-1-2 15 0,2 0-11 0,2 1-16 0,0-2 6 16,0 0 12-16,2 0-16 0,-2-1-23 0,2 0-2 0,-1 0 7 15,1 0-23-15,-1-1-29 0,-1 1-10 0,0 0-6 0,-1 0-28 0,-1 1-34 16,-1 1-28-16,-2-1-31 0,-2 1-32 0,-1 2-33 0,-2 1-60 0,-1 1-66 16,-2 0-20-16,1 1-8 0,-4 0 16 0,0 1 22 0,-2 2 16 15,-2 1 11-15,-2 0 25 0,-1-1 25 0,-2 1 36 0,-2 1 219 16</inkml:trace>
  <inkml:trace contextRef="#ctx0" brushRef="#br0" timeOffset="71004.7178">2568 5120 0 0,'-3'3'294'0,"1"-1"99"0,-1-1-5 0,3-1 4 0,-3-1 5 16,3 1-5-16,-1-1-10 0,1 1 4 0,0 0 7 0,1-2-5 0,2-1-5 15,0 2-104-15,-1-1-128 0,2 0-80 0,0 0-70 0,2 1-7 0,-1-2 11 16,0 1-7-16,2 0-10 0,0 0 11 0,-1 0 17 0,2 1-2 15,0 0-11-15,0-1 10 0,0 0 17 0,2 1-3 0,-1 0-12 16,2-1 14-16,-1 2 19 0,2-1-6 0,0 1-14 0,3-1 8 0,0 1 15 16,1-1-10-16,1 1-19 0,0-1 7 0,2-1 13 0,1 1-12 0,0 0-18 15,1 0 6-15,1-2 12 0,-1 0-18 0,0-1-26 0,2 1-2 0,-2-2 2 16,1 0-35-16,-1 0-50 0,-1 0-65 0,-1 1-68 0,-2-1-85 16,0 0-86-16,-1 1-20 0,-1 1 1 0,-2-1-5 0,1 2-8 15,-4-1 6-15,1 1 12 0,-3 0 4 0,-1-1 5 0,-2 1 32 0,-2-1 172 16</inkml:trace>
  <inkml:trace contextRef="#ctx0" brushRef="#br0" timeOffset="72805.6711">3829 15454 187 0,'0'-14'200'15,"2"2"11"-15,-1 0 11 0,0 0 17 0,1 2 17 0,-1 0 5 0,0 0 0 16,1 2-24-16,-1 1-30 0,0 0-31 0,1 2-32 15,-2 0-3-15,0 1 4 0,0 2-11 0,0 2-19 0,0-2-4 0,0 2-4 16,-3-2-20-16,3 2-26 0,-3-1 4 0,3 1 10 0,-2-1-17 16,-1 1-23-16,0 0 2 0,-1 0 8 0,2 0-15 0,-2 0-18 15,0 0 5-15,0 0 13 0,0 1-8 0,-2-1-13 0,1 1 8 0,-2 1 11 16,1-1-10-16,-2 0-19 0,0 1 4 0,-2 1 15 16,0 0-11-16,-1 2-16 0,-2 1 6 0,-1 3 14 0,-2 0-10 15,0 2-13-15,0 1 6 0,-1 2 14 0,0 1-10 0,-1 2-13 16,1-1 9-16,1 1 15 0,0 1-9 0,3 0-13 0,-1-1 7 0,4 0 16 15,-1 0-8-15,2-2-14 0,2 0 7 0,2-1 17 16,2-1-9-16,2-1-12 0,1 0 8 0,1-1 16 0,3-1-6 0,3-1-15 16,1 1 9-16,2-2 15 0,4-1-8 0,0 1-13 0,2-1 9 0,4 0 15 15,0-1-9-15,3 1-16 0,0-1 5 0,-1 1 16 16,2-1-11-16,-1 2-14 0,1-1-1 0,-1 1 8 0,1 2-8 0,-2-1-6 16,1 1 3-16,-2 1 6 0,2 1-6 0,-2 1-8 0,-1 0 5 15,0 3 9-15,0 1-3 0,-1-1-7 0,0 4 4 0,-3-1 6 16,0 2 4-16,-3 1 4 0,0 1-1 0,-2 1 1 0,-2 0-1 0,-2 0 1 15,-2 2-1-15,-1-1 2 0,-2 2 0 0,-2-2 3 0,-2 0 0 16,-2 0 3-16,-1-1 2 0,-2 0 1 0,1-2 9 0,-4 0 9 16,1-3 6-16,-2 0 4 0,1-2 4 0,-1-2 1 0,-1 0 4 15,-1-2 2-15,1-1 2 0,-2-1-2 0,0-3 0 0,0 1 0 16,0-2-2-16,-1-2-4 0,0-2-6 0,-1 0-7 0,2-2-8 0,-2-1-8 16,0-3-2-16,0 0-2 0,1-2-3 0,-1-2-3 15,1-3-5-15,2 1-2 0,0-3-17 0,1-2-20 0,2 1-20 0,1-2-26 16,2 0-20-16,3 0-22 0,3-2-30 0,2 1-33 0,3 1-52 0,2 0-62 15,2 1-41-15,1-1-34 0,2 3-7 0,1 0-2 0,1 2 13 16,2 1 17-16,-1 1 24 0,1 1 24 0,1-1 20 0,0 4 17 16</inkml:trace>
  <inkml:trace contextRef="#ctx0" brushRef="#br0" timeOffset="73092.4211">4596 15728 31 0,'-1'-2'389'0,"-1"0"2"0,1 0-7 0,0 0-3 0,-1 0-3 16,2-1-7-16,0 3-14 0,2-2 1 0,0 1 4 0,2 1-5 0,2 0-5 15,-1 1-127-15,2 0-163 0,-1 0-68 0,2 2-36 0,2-1-5 0,-1 0 7 16,0 1-7-16,2 0-8 0,0 1-1 0,-1-2-1 0,2 2-16 16,0-2-17-16,0 1-45 0,0-1-51 0,0 1-68 0,0-1-74 15,0-1-17-15,-1-1 1 0,0 1 1 0,-1-1-1 0,1 0 10 0,0 0 8 16,-2 0 14-16,0 0 12 0,1 0 14 0,-2 0 238 0</inkml:trace>
  <inkml:trace contextRef="#ctx0" brushRef="#br0" timeOffset="73329.911">4799 16186 85 0,'-3'4'417'0,"-1"-1"9"0,1-2 2 16,3-1-1-16,0 0 1 0,-2 0-4 0,2 0-4 0,-2-1 2 0,2 1 2 15,0 0-1-15,3-3-1 0,0 2-140 0,1 0-174 0,0 0-69 0,1 0-38 16,2 1-5-16,1-2-1 0,0 1-1 0,1 0-3 0,2 0 5 0,-1-2 7 15,4 1-3-15,-1 0-6 0,3-1-9 0,-1 1-8 0,1-2-23 0,1 2-31 16,0-2-31-16,-1 1-34 0,2 0-62 0,-2 0-68 0,1 0-61 0,-1 1-60 16,1-1-19-16,1 1-10 0,0 0 2 0,0-1 3 0,0 1 8 15,2-2 10-15,-1 1 24 0,1-1 28 0,-1-1 34 0,1-1 295 16</inkml:trace>
  <inkml:trace contextRef="#ctx0" brushRef="#br0" timeOffset="75525.8393">13753 12185 0 0,'0'-4'79'0,"0"2"161"0,-1-2 26 0,1 2 5 16,0-2 4-16,0 2 10 0,-1-2 13 0,1 2 11 0,0-2 9 0,0 2-18 16,0-1-27-16,0 3-51 0,0-2-61 0,0 2-20 0,-2-2-8 15,2-1-11-15,0 1-17 0,-1 1-5 0,1-2-4 0,-1 2-3 0,-1-1-6 16,2-1-10-16,-1 2-16 0,0-1-1 0,-1-1 3 0,2 2-12 15,-1-1-15-15,0 0 5 0,-1 0 8 0,1 1-10 0,0-2-15 0,-2 2 3 16,2-1 11-16,-2 1-13 0,0-2-19 0,-1 2 8 0,2 0 13 16,-2 0-11-16,0-1-17 0,-2 2 7 0,1 0 13 0,0 0-10 0,-2 0-18 15,0 0 9-15,-1 2 14 0,0 0-11 0,0 0-15 0,-1 2 6 0,1 0 15 16,-1-1-8-16,1 2-13 0,0 0 6 0,0 0 14 0,0-1-8 16,1 1-14-16,0 0 8 0,1-1 14 0,0 0-8 0,1 1-17 15,1-1 11-15,0 1 18 0,0-1-7 0,1 1-17 0,1 0 9 0,-1 0 12 16,2 0-5-16,-1-1-13 0,1 2 6 0,1 0 14 0,1 0-8 0,1 0-12 15,-1 2 6-15,3-1 15 0,0 0-9 0,1 1-15 0,2 1 6 16,0-1 16-16,2 1-7 0,2 0-13 0,-1 1 8 0,4-1 14 0,-1 1-6 16,0 0-15-16,2-2 8 0,1 2 13 0,-1-2-9 0,1 0-15 15,-2 1 9-15,1-2 15 0,0 0-8 0,-1 0-13 0,0 1 6 0,-1-2 14 16,0 0-10-16,-2 0-14 0,0 0 7 0,-1-2 15 0,0 2-8 0,-2-1-14 16,0 0 8-16,0 0 17 0,-2 1-7 0,0-1-17 0,-1-1 7 15,-1 2 17-15,0 0-7 0,-1 0-17 0,-2 0 7 0,0 2 17 16,-2-1-9-16,0 1-15 0,-2 1 8 0,-1 0 16 0,-3 1-9 0,1 1-17 15,-2-1 8-15,-2 2 18 0,0-1-10 0,-2 1-16 0,-2-1 8 0,1 0 18 16,-2 0-9-16,1-2-15 0,-1 0 6 0,-1-1 17 0,1-1-10 0,1-1-16 16,-1 0 9-16,0-2 18 0,2-1-9 0,0-1-18 0,-1-1 9 15,2-1 15-15,0-1-10 0,2-2-14 0,0 0 9 0,2-1 16 16,0 0-8-16,3 0-14 0,1-2 6 0,1 1 15 0,2-1-12 0,1-1-21 16,3-1-6-16,-1 1 1 0,4 0-22 0,0 0-31 0,2 0-38 0,2 1-44 15,-1 0-83-15,2 0-94 0,1 0-31 0,1 1-10 0,2 0-7 0,-2 0-8 16,0 2 7-16,1 0 12 0,-1 2 10 0,-1 0 8 0,1 0 20 15,-2 2 31-15</inkml:trace>
  <inkml:trace contextRef="#ctx0" brushRef="#br0" timeOffset="75992.1486">13960 12724 162 0,'-3'1'315'0,"3"-1"3"0,0 0-2 0,-2 0 1 0,-1-1 1 16,3 1 0-16,0 0 0 0,0 0 0 0,0 0 0 0,0 0-44 0,0 0-58 16,0 0-82-16,0 0-94 0,3 0-28 0,-1 0-9 15,1 0-1-15,0 1-2 0,1 0 1 0,-2 0 1 0,2 0-1 0,0 1-1 16,0-1 2-16,0 0-1 0,0 0 1 0,0 0-4 0,2 1 2 0,-2-1-1 15,1-1-1-15,0 0-1 0,-1 0 2 0,2-1-2 0,-2-1 1 0,1 0-1 16,-1 0 2-16,0-1-2 0,0 0-2 0,0-1 1 0,-1 0 1 16,-1 0 0-16,0-1 1 0,-1 0 2 0,0 0 3 0,1 0 3 15,-2 1 3-15,0-1 0 0,0 1 6 0,-2 1 8 0,2-1 4 0,-1 0 6 16,0 2 9-16,-1 1 13 0,1 0-4 0,1 1-4 0,-1-2 1 0,1 2 7 16,0 0-7-16,0 0-7 0,0 0 1 0,0 0 4 0,-3 2-10 15,2 1-13-15,1 1-2 0,-2 1 3 0,2 2-12 0,0 0-18 16,0 1 9-16,0 2 13 0,0 0-7 0,0 0-12 0,0 2 9 0,2-1 12 15,-1 1-7-15,-1 0-13 0,1 1 8 0,1-1 14 0,-2 2-8 0,1-2-14 16,-1 1 7-16,1 0 11 0,-1 1-8 0,0 0-14 0,0 0 4 0,0-1 14 16,0 2-10-16,0-2-17 0,0 0-6 0,0 0-2 0,0 0-34 15,0 1-40-15,0-2-79 0,-1 1-88 0,0-2-57 0,1-1-45 16,0 0-7-16,0-3 5 0,-2 0-5 0,2-2-7 0,0-5 5 0,0 0 11 16,0 0 8-16,0 0 10 0</inkml:trace>
  <inkml:trace contextRef="#ctx0" brushRef="#br0" timeOffset="76859.3963">14680 12072 0 0,'3'-5'18'0,"-1"2"207"0,0-2-12 0,0 1 9 0,0-1 10 16,-1 1 1-16,0-2-8 0,1 0-6 0,-1 0-8 0,0 0 16 0,1 0 23 16,-1 0-55-16,0 0-81 0,-1 0-36 0,0 0-22 15,0 0 10-15,-1 0 19 0,1 1-1 0,-1-1-7 0,-1 1 7 0,1 0 12 16,0 2-6-16,-2-2-9 0,2 1-3 0,-2 2 1 0,2-2-4 0,-2 2-3 16,2-1-6-16,-1 2-4 0,0-1-4 0,0 1-2 0,0-1-10 0,-1 2-8 15,-1 0-4-15,0 0-1 0,0 2-9 0,0-1-12 0,-1 1 2 16,-2 2 4-16,2 1-8 0,-2 1-8 0,0 0 2 0,-1 1 8 15,2 1-4-15,-1 1-13 0,0 0 7 0,1 0 8 0,0 0-4 0,2 1-10 16,0-1 7-16,0 1 12 0,3 1-3 0,0-2-8 0,1 2 8 0,1 0 11 16,2 0-5-16,1 0-11 0,1-1 7 0,2 1 13 0,1 0-8 15,1 0-10-15,0 0 5 0,3-1 13 0,0 1-11 0,0-1-13 16,2-1 5-16,-1 1 7 0,-1 0-9 0,1-1-12 0,-2 0 6 0,0-1 12 16,-1-1-6-16,-2 2-17 0,0-2 10 0,-1 0 11 0,-2 0-7 0,1-1-13 15,-4 1 8-15,1-1 14 0,-2 2-7 0,-1-1-14 0,-1-1 7 0,-2 1 11 16,-1 0-7-16,-2 0-14 0,-1 1 9 0,-2 0 12 0,-1-1-6 0,0 0-14 15,-2 1 8-15,-2-1 15 0,1 0-9 0,-2 0-15 16,2-1 8-16,-2 0 13 0,2 0-8 0,-2 0-11 0,2-1 1 0,1 0 7 16,0-2-20-16,1 1-31 0,2-2-31 0,0 1-28 0,2-1-58 0,0 1-64 15,3-2-55-15,4-1-52 0,0 0-20 0,0 0-14 0,0 0 3 16,4-4 7-16,3 1 2 0,1-2-1 0,3 0 17 0,-1-1 23 0</inkml:trace>
  <inkml:trace contextRef="#ctx0" brushRef="#br0" timeOffset="77161.051">14848 12364 0 0,'3'-4'195'0,"-1"0"144"0,1 1 0 0,0-1 4 15,-1 1 5-15,1-1-1 0,0 0-5 0,-1 1 4 0,0 0 7 16,-1 2 1-16,0 0-5 0,-1 1-91 0,0 0-121 0,0 0-64 0,0 0-46 15,0 0-4-15,0 0 11 0,2 1-8 0,-1 0-13 0,0 2 10 0,1 0 17 16,-1 2-8-16,-1 0-13 0,0 1 11 0,0 0 18 0,0 2-7 16,0 1-13-16,-1 0 10 0,-1 2 16 0,1 1-9 0,-2 0-18 15,2 0 10-15,-2 1 14 0,1 1-12 0,0-2-19 0,0 1 8 0,0-1 16 16,1-1-17-16,0-1-26 0,1 1 8 0,-2-1 14 0,2-2-13 0,0 1-20 16,2-2 8-16,-1-1 16 0,2 0-16 0,-1-1-26 0,2-1-13 0,0 0-8 15,2-2-37-15,-1 0-43 0,2-1-72 0,-1 0-81 16,2-2-60-16,3-2-54 0,0 0-9 0,-1-1 6 0,1-1-6 0,2-1-9 15,-1-1 11-15,2-1 17 0,-2-1 19 0,0 1 16 0</inkml:trace>
  <inkml:trace contextRef="#ctx0" brushRef="#br0" timeOffset="77978.8684">15681 11812 0 0,'-5'-4'75'15,"0"2"100"-15,-2-1 19 0,0 0-5 0,1 0-9 0,-1 1 16 16,0-1 26-16,1 2-3 0,-1-1-7 0,0 1-34 0,1-1-44 16,0 1-35-16,0 0-33 0,0 1 10 0,0 0 26 0,0 0-6 0,1 1-16 15,1 0 10-15,0 1 18 0,1-1-12 0,1 1-20 0,0 2 7 0,1-1 13 16,1 1-8-16,1 1-14 0,1 1-1 0,0 1 5 0,1 0-10 0,1 0-17 15,1 2-3-15,2-1 0 0,0-1-8 0,1 2-10 16,1-2-3-16,0 0-7 0,1 0 1 0,0-1 1 0,1 0-2 0,1 0-4 0,-1 0 1 16,1-1 2-16,-2 0-2 0,1 0-4 0,0 0 2 0,-1-1 5 15,0 1-4-15,-1-1-4 0,-1 1 2 0,0-2 2 0,-1 2-7 0,-2-1-7 16,0 0-1-16,1 0 5 0,-2 1-4 0,-2 0-8 0,0 1 4 16,-1 0 7-16,0 1-2 0,-1 0-3 0,-1 1 6 0,-2 1 10 0,1 0-1 15,-1 2-6-15,-2 1 9 0,-1-1 11 0,1 1-2 0,-2 0-6 16,-1 0 6-16,0 0 10 0,0-1-4 0,-1 0-9 0,0-1 5 0,-1 0 5 15,0 0-7-15,-1-2-10 0,0 0 1 0,1 0 10 0,-1-2-8 0,0 0-17 16,2-2 4-16,0 0 10 0,1-2-10 0,-2 0-13 0,2-1-1 16,2-1 2-16,-1 0-16 0,2-3-22 0,-1 1-17 0,4-2-17 15,-1 1-32-15,2-2-40 0,1 0-73 0,1-1-85 0,2-1-40 0,1-1-20 16,1 0-1-16,2 0 8 0,1 0 0 0,1 0 2 0,0 0 11 16,2 1 19-16,0 0 19 0,-1 1 45 0</inkml:trace>
  <inkml:trace contextRef="#ctx0" brushRef="#br0" timeOffset="78444.3953">15807 12184 0 0,'1'-3'171'0,"2"2"136"0,1-1 1 16,1-1-1-16,0 2-1 0,1 0-1 0,0 0-1 0,2-1-1 0,0 1-1 16,0 1-1-16,-1 0 4 0,1 0-109 0,-1 0-134 0,-1 0-43 15,0 0-17-15,-1 1-11 0,-1 1-6 0,0-1-2 0,-1 0 4 0,-1 0-10 16,1 2-11-16,-3-1-1 0,0 2 5 0,-1-1-15 0,-1 1-21 16,-2 1-1-16,0 1 5 0,-1 0-14 0,0 0-22 0,-2 1 14 0,0 0 21 15,-1 0 0-15,2 2-6 0,-2-1 20 0,1 0 29 0,0 1-1 16,1-1-7-16,-1 1 22 0,2-1 33 0,-1-1 1 0,2 0-8 0,0-1 23 0,2 0 32 15,0-2-1-15,1 0-8 0,1-2 10 0,0-2 19 16,1 2-5-16,2 0-11 0,0-2 2 0,-1 0 9 0,2-2-4 0,0 1-7 16,2 0-2-16,-1-1 2 0,2-1-8 0,-2 1-10 0,2-1-10 0,-2 0-10 15,2 0-10-15,-2 1-8 0,0 0-7 0,1-1-8 0,-1 2-2 16,-1 0 3-16,0 1-9 0,-1 1-9 0,-1 0 3 0,0 2 7 16,-1-1-1-16,0 2-6 0,-1 0 3 0,-1 1 5 0,0 1-2 0,-1 1-6 15,0 1 4-15,-2 0 5 0,0 0-1 0,-2 2-5 0,1 1 3 0,-2 0 6 16,1 1-3-16,-1-2-6 0,-1 2 1 0,-1 0 7 0,1-1-10 0,-2 0-10 15,2-1-22-15,0-1-25 0,0 1-50 0,0-3-59 0,0 0-66 16,0 0-71-16,2-2-20 0,-2 0-10 0,1-3 1 0,2 1 2 16,-1-2-1-16,6-1-1 0,-5 0 5 0,0-2 10 0,2-1 22 0,2 0 243 15</inkml:trace>
  <inkml:trace contextRef="#ctx0" brushRef="#br0" timeOffset="79863.5404">6705 15431 0 0,'3'-5'21'16,"0"0"199"-16,-2-1 19 0,2 0-5 0,-2 0-11 0,0-1 13 0,1 0 16 15,-1 0-2-15,-1-1-10 0,1 1-15 0,-1 0-19 0,0 0-64 0,0 0-79 16,0-1-13-16,-1 1 5 0,0 1-22 0,-1-1-30 0,1 1 11 0,0 0 22 15,-1 0-17-15,0 0-29 0,-1 1 8 0,0 0 20 0,1 2-12 16,-1-2-22-16,0 1 10 0,1 1 22 0,-1-1-13 0,0 2-21 16,1-1 12-16,-1 1 26 0,0 0-14 0,1 0-23 0,-1 0 13 0,0 1 23 15,1 0-11-15,-1 1-20 0,0-2 10 0,1 2 23 0,-1 0-10 0,-1 0-20 16,1 0 10-16,-1 0 22 0,2 0-8 0,-2 2-21 0,1-2 15 16,-1 1 21-16,1-1-8 0,-1 1-11 0,2 0 13 0,-1-1 24 0,0 1-3 15,1-1-6-15,2 0 10 0,0 0 17 0,-3 0-7 0,0 0-10 16,3 0 7-16,-2-1 10 0,2 1-8 0,-2-2-11 0,0 1-1 0,0-2 5 15,0 1-12-15,0-2-13 0,1 1-7 0,-2-2 1 0,2 2-4 0,-2-1-7 16,1-1 0-16,-1 2 0 0,0-1-3 0,-1 1 0 0,0 0 0 16,-1-2 0-16,0 4 2 0,-1-2 4 0,1 1 0 0,-2 2 0 15,-1 0 3-15,0 0 1 0,0 2-1 0,-1 1-3 0,0 0 0 0,-2 1 6 16,0 2-3-16,-1 0-3 0,2 3 5 0,-2-1 5 0,0 2-2 0,1 2-11 16,0-1-8-16,1 2-8 0,-1 1 1 0,2-1 6 15,1 1-6-15,1-1-9 0,2 2 3 0,1-2 7 0,1-1-1 0,2 0-6 16,2 0 6-16,2-2 5 0,2-1 1 0,2 1-3 0,2-2 15 15,3-1 22-15,4-1-7 0,1-1-13 0,2 0 10 0,4-1 18 16,1-2-9-16,2 2-17 0,0-2 7 0,2 0 11 0,-2 2-11 16,2 1-19-16,-1 0 5 0,-2 1 14 0,-1 0-11 0,0 2-18 15,-1 0 6-15,0 2 9 0,-3 1-8 0,0 1-11 0,-3 0 5 0,-1 2 14 16,-1 1-9-16,-2 0-12 0,-2 3 6 0,-2 0 15 16,-1 1-6-16,-3 2-13 0,-1-1 1 0,-2 3 6 0,-4 0-5 0,0 0-4 15,-4-1 2-15,-2 1 4 0,-1 0-2 0,-2 0-4 0,-1 0 3 16,-2-1 6-16,-1 0-3 0,-1 0-6 0,0-2 3 0,-3 0 5 15,2 0 2-15,-2-2 1 0,1-2-1 0,-1-1 1 0,2-2 2 0,-1-1 5 16,2-2 0-16,0-4-1 0,3-2-1 0,1-1 2 0,1-3-1 16,2-3-4-16,2-1-4 0,3-4-9 0,2 0-21 0,2-4-19 15,2-1-34-15,4-2-35 0,0-1-49 0,4-1-53 0,0 0-55 0,2-1-53 16,2 1-16-16,-1 3-2 0,0-1-2 0,-1 3 0 16,2 3 7-16,-2 0 11 0,-2 3 17 0,1 3 22 0</inkml:trace>
  <inkml:trace contextRef="#ctx0" brushRef="#br0" timeOffset="80229.9543">7337 16208 0 0,'-8'6'292'0,"0"0"44"0,0-2 6 16,2 0-3-16,-1-3-3 0,2 0 2 0,1 0 1 0,0-1-3 0,1-1-3 15,3 1 0-15,-1-2 1 0,-1-1-122 0,2 0-158 0,2-1-45 0,-1-2-8 16,0 0-7-16,2-2-9 0,1-1 3 0,0-2 5 0,0 1-2 0,1-1-8 16,2-1 2-16,0 1 3 0,-1-1-6 0,1 1-9 0,0 0-3 15,-1 1 0-15,1 0-9 0,0 0-10 0,-1 1-2 0,1-1 3 0,0 2-3 16,-2 1-5-16,2-1 5 0,-2 2 6 0,0 0-1 0,1 2-2 16,-2-1 7-16,0 1 13 0,-2 2 5 0,1 1 4 0,0 1 14 0,-3 0 17 15,0 0 15-15,1 1 14 0,0 1 11 0,-1 1 11 0,0 0 5 0,0 2 1 16,0 1 12-16,0 0 15 0,0 1 1 0,-1 3-4 0,1-1 2 0,-1 3 2 15,1 2-8-15,-2 0-13 0,2 2-10 0,-1 0-9 0,1 1-12 16,0 0-10-16,1 1-5 0,-1 0 0 0,2 0-14 0,0 0-17 16,0 0-5-16,0 0-5 0,1-1-17 0,0 1-22 0,-1-1-31 0,2-1-31 15,-1 0-61-15,0 0-65 0,1-1-58 0,-2-2-52 0,2 1-18 0,2-4-7 16,-2-1 1-16,1-1 4 0,-1-2 4 0,1-2 2 0,2-3 17 0,-2-1 20 16</inkml:trace>
  <inkml:trace contextRef="#ctx0" brushRef="#br0" timeOffset="80553.3722">7995 15766 0 0,'-3'-4'51'15,"2"-1"280"-15,-1 2 13 0,1-2 1 0,0 0-3 0,1 1 4 0,1 1 5 16,0-1-1-16,2 1-5 0,1-1 4 0,1 2 8 0,1-1-76 0,-1 1-103 16,2-1-68-16,1 2-59 0,0 0-24 0,0 0-17 0,1 0 2 0,2-1 6 15,-1 1-7-15,1 0-13 0,0 0 4 0,1 0 5 16,1-1-13-16,-1 1-21 0,1 0-18 0,2 0-16 0,-2 0-34 0,2-1-38 15,-2 1-67-15,2 0-73 0,-2 0-43 0,2-2-34 0,-2 1-4 0,1-2 6 16,-2 1-1-16,0 0-4 0,-2 0 10 0,-2 0 11 0,0 1 22 0,-1 1 20 16</inkml:trace>
  <inkml:trace contextRef="#ctx0" brushRef="#br0" timeOffset="80782.1582">8167 15457 0 0,'-4'-1'75'0,"0"0"300"0,-2 1 19 0,2 0-1 0,0 0-7 16,2 0 5-16,-1 1 8 0,0 1-4 0,2 2-10 0,0 1 4 0,-1 1 10 15,2 1-75-15,0 1-102 0,2 1-84 0,-1 0-80 0,0 2-38 16,2 0-29-16,0 0 3 0,-1 1 15 0,1 0-11 0,1 1-17 0,0 1 7 16,0 1 12-16,0 2-17 0,0-1-23 0,0 4-8 0,-1-1-3 15,1 1-33-15,-2 2-39 0,2-1-41 0,-1 3-40 0,1-1-75 0,0 0-82 16,0 0-19-16,0-2 2 0,0 1-1 0,0-3-7 0,0-1 11 0,1-1 18 15,1-4 11-15,-1-2 11 0,2-3 28 0,-1-2 217 0</inkml:trace>
  <inkml:trace contextRef="#ctx0" brushRef="#br0" timeOffset="81214.0239">8755 15070 0 0,'-14'1'226'0,"1"4"83"0,0-4 6 0,-1 4 5 0,2-2 4 15,0 1 4-15,0 1 7 0,3 1-16 0,1 0-19 0,1 0 11 16,1 0 20-16,2 0-92 0,1 1-128 0,2-1-42 0,1 2-18 15,1-1-6-15,3 1-9 0,0-2 4 0,3 3 8 0,1 0-3 0,2 0-9 16,2 0 5-16,3 1 10 0,0-1-6 0,2 2-8 0,0-2 4 0,2 1 10 16,0 1-11-16,1-1-13 0,-2 1 0 0,1 0 9 0,-2 1-13 15,1 0-19-15,-1 1 2 0,-1-1 11 0,-1 1-11 0,-2-1-18 16,0 2 7-16,-2-2 14 0,0 0-9 0,-2 0-13 0,-1 0 7 0,0 0 13 16,-3 0-5-16,-1-2-14 0,0 2 6 0,-1 0 12 0,-2-1-6 0,-1 1-12 15,-1 0 6-15,-2 0 15 0,-1 0-6 0,0 0-14 0,-1 0 7 0,0 0 14 16,-3 0-7-16,0 0-13 0,-2 1 5 0,1-1 16 0,-2 0-10 15,1 0-13-15,-4 2 8 0,2-2 13 0,-1 0-8 0,0 0-13 16,-1-2 5-16,1 1 13 0,0 0-15 0,1-3-21 0,1 1-18 0,0-2-14 16,2-1-28-16,1 0-36 0,0-2-81 0,0-1-96 0,3 0-43 0,5-3-26 15,-6-2-3-15,6 2 3 0,0-6 0 0,3 0-6 0,2-2 10 16,2-3 14-16,4 0 23 0,1-2 20 0</inkml:trace>
  <inkml:trace contextRef="#ctx0" brushRef="#br0" timeOffset="81648.0367">9197 15906 0 0,'-1'-4'181'0,"1"1"160"16,1-1 5-16,1 2 8 0,0-2 9 0,0 1 5 0,0 0 4 16,1 1 6-16,1-1 4 0,-1 1 4 0,1 0 2 0,1-1-92 0,-1 1-125 15,1-1-62-15,1 1-43 0,-1 1-13 0,0 0-4 0,1-1-7 0,-2 2-9 16,0 0-6-16,0 2-4 0,0-1-4 0,0 1-5 0,0 1-4 0,-2 0-1 15,1 1-3-15,0 1-1 0,-1 1 1 0,0 0 0 0,-2 2 0 0,0 0-2 16,0 3 2-16,-2 0 2 0,1 2-2 0,-2 0 0 0,1 2-2 16,-1 0 2-16,-1 1 0 0,0 2-4 0,-1-1-1 0,-1 2 4 0,1 0-4 15,0 0 1-15,1 1 1 0,0 0 1 0,0-1-2 0,1 0-4 16,2 1 1-16,1-2 4 0,1-2-2 0,2 0-2 0,1-3-1 0,1 0 1 16,2-2-11-16,2-1-14 0,2-3-20 0,2-1-26 0,3-1-57 0,0-4-68 15,3-1-82-15,2-2-85 0,2-3-26 0,2-4-11 0,0-1 1 0,2-2-1 16,0-2 2-16,1 0 0 0,-2 0 11 0,1-2 10 0,-2 0 22 0,-1 1 121 15</inkml:trace>
  <inkml:trace contextRef="#ctx0" brushRef="#br0" timeOffset="82632.2126">9965 15439 0 0,'-4'-1'190'16,"0"-1"158"-16,0 0 6 0,2 1 14 0,-2-1 17 0,1 1 4 0,0-1 2 15,1 0 16-15,-1 1 19 0,0 0 6 0,3 1 3 0,0 0-86 0,-1-2-112 16,1 2-61-16,0 0-46 0,0 0-5 0,1-1 4 0,2-1-14 15,1-1-17-15,1 1-1 0,2 0 5 0,1-2-16 0,1-1-26 16,5-1-5-16,-1 0 4 0,3 0-14 0,1-1-21 0,2 0 1 0,0 1 5 16,2 0-10-16,0 0-16 0,1 1-5 0,-1 0-1 0,0 2-14 0,1-1-22 15,-1 2-7-15,0-1 0 0,-1 2-24 0,0 0-33 0,0 0-24 16,0-1-22-16,-2 2-35 0,-1 0-38 0,-1 0-70 0,-1 2-81 0,-2-1-49 16,0 0-41-16,-2 0-2 0,-2 0 11 0,-1 2 5 0,-2-2 7 15,-1 1 22-15,-5-2 28 0,0 0 26 0,0 0 26 0</inkml:trace>
  <inkml:trace contextRef="#ctx0" brushRef="#br0" timeOffset="82836.5134">10224 15209 0 0,'-4'-1'256'0,"-1"-2"113"0,-1 0 12 0,1 1 0 0,1-1-6 0,0 2 3 15,0-1 6-15,0 2-1 0,0 0-8 0,1 2 6 0,2 1 4 16,-2 0-107-16,2 3-145 0,0 0-59 0,1 0-37 0,0 1-20 0,0 4-22 15,0-2 7-15,0 2 10 0,1 1-6 0,0 1-15 0,1 3 6 0,-1-1 9 16,0 3-14-16,2 2-16 0,-2 0-13 0,2 2-8 0,-2 0-32 16,1 2-35-16,0 2-70 0,0-2-77 0,0 0-58 0,1 0-50 15,0-3-11-15,-1 1 3 0,1-3-3 0,1-1-5 0,0-1 11 0,0-4 11 16,1-1 14-16,1-2 16 0</inkml:trace>
  <inkml:trace contextRef="#ctx0" brushRef="#br0" timeOffset="83550.0714">10916 14951 96 0,'0'0'265'0,"-1"-1"-1"0,-2-2-7 0,0 0 4 0,-1 3 7 0,2-3-4 16,-1 0-9-16,0 3 6 0,1-3 11 0,-2 1-61 0,1 1-79 0,-1-2-48 15,-1 1-37-15,-1 1-25 0,1 1-17 0,-2-2 7 0,1 1 16 16,-1-1-2-16,-1 2-10 0,0 0 11 0,-1 2 17 0,-1-1-4 0,1 1-7 15,0-2 11-15,-1 3 14 0,1 0 2 0,0 0-3 0,-1 0 9 0,1 1 11 16,0 1 2-16,-1-1 2 0,1 1 0 0,1 1 0 0,0 1 3 16,0 1 5-16,0 1-5 0,1-2-8 0,2 4-1 0,0-1 2 15,1 2-13-15,1-1-13 0,2 1-3 0,1 0 3 0,0 0-13 0,2 0-16 16,2 0 5-16,0 0 11 0,3-2-13 0,0 1-20 0,1 1 4 0,2-3 13 16,1 0-8-16,1 0-19 0,0-2 8 0,3 1 17 0,-1-2-13 15,1-2-16-15,0 1 8 0,1-2 13 0,-2 0-11 0,2 0-19 0,-1-3 8 16,-2 1 14-16,1 1-10 0,-1-1-15 0,-2 1 8 0,-1-2 14 15,0 3-7-15,-2 0-13 0,0-2 7 0,-2 4 15 0,0-2-6 0,-2 0-15 16,0 3 9-16,-2 0 15 0,0 0-5 0,-1 0-13 0,0 1 9 0,-1 1 14 16,-1 2-8-16,-2-1-14 0,1 3 7 0,-1 0 13 0,-1 0-8 15,-1 3-13-15,-1-1 9 0,0 1 12 0,-1 0-7 0,-1 1-19 16,-1-1 10-16,-2 1 13 0,0-2-6 0,1 2-14 0,-2-2 8 0,-2 0 15 16,1-1-7-16,0-1-16 0,-2 0 4 0,0-3 7 0,1 1-14 0,-1-2-17 15,2 1-1-15,-1-2 5 0,1-1-12 0,1-1-18 0,1-2-13 0,2 1-16 16,1-2-19-16,1 0-24 0,2-2-46 0,0 0-55 0,5 0-58 15,0 0-61-15,-2-4-10 0,4-1 7 0,0-1 4 0,4 0 3 16,0-1 9-16,2 0 9 0,3-2 18 0,1 1 19 0</inkml:trace>
  <inkml:trace contextRef="#ctx0" brushRef="#br0" timeOffset="84233.5225">11108 15607 31 0,'-5'-1'371'0,"1"0"14"0,0-2 11 16,2 1 0-16,0 0-7 0,0-2 4 0,2 2 6 0,0-1-8 16,2 1-13-16,0-1 8 0,2 1 13 0,0 0-131 0,2-2-169 0,0 0-52 15,2 0-19-15,2 0-19 0,-1-1-21 0,0 2 5 0,2-2 14 16,1 1-8-16,0 1-19 0,0 0 10 0,0 1 16 0,0-1-14 0,0 3-19 16,0 0 5-16,-1 0 7 0,-1 3-12 0,1-1-21 0,-2 2-2 0,-1-1 7 15,0 2-11-15,-2 1-14 0,-1 0 4 0,-2 1 8 0,-1 1-5 16,-2 0-10-16,-1 0 7 0,-2 2 13 0,1 0 3 0,-2-1-3 15,-2 1 9-15,0-1 13 0,-1 1 8 0,-1-2 3 0,0 2 9 0,0-2 11 16,-1 1 4-16,1-2-2 0,-2 0 7 0,2 0 8 0,0-1 1 0,0 0 1 16,0-1 10-16,2 0 14 0,0-1 3 0,2-1 0 0,0 0 11 0,0-2 14 15,3 0-4-15,1-1-9 0,0 0 6 0,0 0 11 0,0 0-11 16,3-1-15-16,1-2 4 0,1 1 7 0,0-2-14 0,3 2-21 16,0-2 0-16,2 2 10 0,0-2-16 0,0 2-24 0,0 0 6 0,1 0 14 15,0 2-11-15,-1 0-20 0,1 2 10 0,-2-1 16 0,-1 2-11 0,-1 1-16 16,0 2 9-16,-3 0 20 0,0 2-5 0,-3 2-14 0,-2 2 8 15,-2 1 11-15,-1 3-5 0,-3-1-9 0,-2 3 6 0,-2 3 13 0,-2-1-5 16,0 1-11-16,-3 0 6 0,0 1 13 0,0-1-7 0,-2 1-12 16,2-2-4-16,-1 2-5 0,1-2-15 0,1 0-23 0,1-1-35 0,-1-2-44 15,3-1-81-15,0 0-98 0,1-3-52 0,3-2-36 0,2-3-15 0,2-2-6 16,0-2 0-16,4-4 3 0,0 0 5 0,4-6 2 0,1-2 16 16,2-3 20-16</inkml:trace>
  <inkml:trace contextRef="#ctx0" brushRef="#br0" timeOffset="85121.2711">12081 15529 25 0,'-2'-1'330'0,"0"-1"24"0,1-1 21 0,0 1 9 0,-1-1 5 15,1 0 5-15,0 0 5 0,-1 2 5 0,2 1 2 0,0 0-20 0,0 0-23 16,0 0-86-16,0 0-101 0,2-2-47 0,-2 2-27 16,1-3-26-16,0 1-19 0,2 1-9 0,1-2-3 0,0 2-7 0,0-1-8 15,1 1-11-15,2-2-11 0,0 1-37 0,-1-1-40 16,2 2-49-16,0 0-55 0,2 0-82 0,-2 0-94 0,0 1-44 0,0 1-29 16,0 1-5-16,-2 1-5 0,0-1 0 0,-1 0 0 0,-1 2 10 15,0-2 10-15,0 2 29 0,0-2 35 0</inkml:trace>
  <inkml:trace contextRef="#ctx0" brushRef="#br0" timeOffset="85292.3248">12524 15544 0 0,'-3'2'271'0,"-1"0"61"0,2 1-1 15,-1-2-2-15,2 0-7 0,1-1-11 0,-3 1-16 0,2 2-31 0,1 0-31 16,0 2-32-16,1 0-29 0,0 0-179 0,1-2-227 0,-1 2-69 0,-1-5-23 15,3 4-5-15,-3-4-1 0,2 2 5 0,-2-2 5 0,4 1 11 16,-4-1 16-16,7 0 31 0,-2-1 255 0</inkml:trace>
  <inkml:trace contextRef="#ctx0" brushRef="#br0" timeOffset="85452.2254">12675 15610 0 0,'0'2'334'15,"0"-2"16"-15,0 2 4 0,0-2-15 0,0 0-20 0,0 0-43 0,0 3-51 16,0-3-85-16,0 0-98 0,1 5-30 0,0-1-8 0,2 1-127 16,0 0-159-16,-1-1-49 0,1-1-16 0,1 0-2 0,1-2-5 0,1 1 15 15,0-1 69-15</inkml:trace>
  <inkml:trace contextRef="#ctx0" brushRef="#br0" timeOffset="109776.5105">14207 16382 0 0,'-6'-2'192'0,"1"0"142"0,1-2 2 16,-1 0 3-16,1 0 5 0,0-1-4 0,0 0-1 0,1 0 3 15,0 0 2-15,2 1-2 0,0 0-3 0,-1 0-99 0,1 2-128 0,1-2-58 16,0 1-42-16,0-1-6 0,0 1 0 0,0-1-1 0,0 0-7 16,1 1 7-16,-1-2 8 0,2 1 1 0,-1 1-2 0,0 0 6 0,1 1 6 15,-1-2-2-15,0 2-1 0,2 0 5 0,-2-1 7 0,2 1-3 0,-2 1-6 16,1-1 3-16,-1 1 7 0,-1 1-5 0,3-1-10 0,-3 1 1 15,2 0 1-15,-2 0-3 0,4 0-6 0,-1 0 6 0,0 0 10 0,-1 0-1 0,1 0-3 16,1 0 5-16,0 0 7 0,0 0-3 0,1 0-6 0,2 0 1 16,1 0 7-16,1 0-5 0,1 0-3 0,0-1 0 0,2 0 3 15,0-1-8-15,2 1-10 0,-1 0-1 0,0-1 1 0,2-1-8 0,-2 1-8 16,2-1-7-16,-2 1-4 0,2 0-13 0,-2-1-17 0,2 1-24 0,-2-1-24 16,1 1-45-16,-1 1-50 0,-1 0-73 0,1-1-76 0,-1 1-37 0,0 0-22 15,-1 0-3-15,0 0 0 0,-1-1 6 0,0 2 5 0,-2 0 13 16,-2 0 16-16,0 0 23 0,-6 0 38 0</inkml:trace>
  <inkml:trace contextRef="#ctx0" brushRef="#br0" timeOffset="110026.2112">14283 16589 0 0,'-7'2'156'16,"0"-1"154"-16,3-1 4 0,0-1 5 0,0 0 8 0,0 0 2 0,0-2-1 15,0 1 4-15,2 0 5 0,0-1-1 0,1 1-4 0,0-1-97 0,1 1-125 16,1 0-50-16,0-2-27 0,2 0-6 0,0 0 0 0,1-1-8 0,0 0-10 16,1-1-3-16,2 1 3 0,-1-1-3 0,2 0-7 0,0 1 2 0,0 1 5 15,0-1-4-15,2 1-8 0,-2 1 3 0,1 0 4 0,-1 2-2 0,0 1-5 16,0 0 0-16,0 1 4 0,1 2-4 0,-1 0-4 0,2 1-11 16,-2-1-11-16,1 1-20 0,0 1-26 0,1 0-29 0,-1-1-29 0,0 0-44 15,2 0-50-15,0-1-41 0,-1 0-44 0,1-1-12 0,0-2-5 16,-1-1 1-16,1 0 5 0,0-1 10 0,-1 0 11 0,1-2 20 0,0 1 26 15</inkml:trace>
  <inkml:trace contextRef="#ctx0" brushRef="#br0" timeOffset="110343.6623">14853 16090 0 0,'6'-10'132'0,"0"0"198"16,0 0 1-16,-1 0 5 0,2 0 0 0,-2 1 0 0,2 2-6 0,-2 1 3 15,2 1 3-15,-1 2-1 0,2 2-4 0,0 1-86 0,0 3-113 16,0 0-65-16,0 2-50 0,0 1-10 0,0 2 2 0,0 2 2 0,-1 2-2 16,1 1 10-16,-1 3 11 0,-1 2 0 0,0 0-3 0,0 3 9 0,0 1 11 15,-1 2 1-15,-1 0-5 0,0 2 4 0,0 1 4 0,-1-1-3 0,-2 2-6 16,0-1-2-16,-1 1 1 0,0 1-7 0,-1-2-8 0,-2 2-1 15,1-1 5-15,-1-1-7 0,-1 1-13 0,-1-3-1 0,-1 0 0 0,1-2-10 16,-2-2-16-16,1-1-26 0,-1-2-31 0,-1-2-58 0,0-1-66 16,0-2-78-16,0-2-78 0,1 0-24 0,-1-3-12 0,2 0-1 0,-2-4 2 15,0-1 1-15,0-2-2 0,1-2 7 0,-1-3 13 0,0-2 26 0,1-2 184 16</inkml:trace>
  <inkml:trace contextRef="#ctx0" brushRef="#br0" timeOffset="111244.0551">16465 15745 250 0,'-5'-7'290'0,"-2"1"2"0,1-1 5 0,-2 0-1 0,0 1-4 16,0 0 2-16,-2 1 5 0,2 1-2 0,0-1-3 0,-1 2-69 0,0 0-89 15,-1 1-58-15,1 0-48 0,-2-1-12 0,-1 2-1 0,0-1 4 0,-1 0 9 16,0 2 6-16,-1-1 3 0,1 1 6 0,-2 1 3 0,1-1 3 15,-1 3 4-15,-1-1 4 0,0 1 4 0,0 0 1 0,-1 2-1 0,-1 1 6 16,1 1 11-16,0 0-7 0,-2 3-7 0,2 0 8 0,1 2 14 16,-2 0 4-16,4 0-2 0,-1 1 4 0,2 0 7 0,1 1-7 0,1 0-7 15,2 0 0-15,2 0 3 0,0 2-10 0,3-2-14 0,0 2-5 0,3-2-1 16,1 2-13-16,3-2-19 0,1 2-8 0,1-2-7 0,3 1-4 0,1-1-7 16,2 1-2-16,0-2 1 0,2 0 1 0,0-1-1 0,2 0 1 15,1 0-1-15,0-1-1 0,0 0-1 0,1-2 1 0,1 1 1 16,-1-1 2-16,0 0-3 0,1-1 2 0,0 1 2 0,0-2-1 0,-1 0-1 15,0-1-1-15,2 1 2 0,-2-1-1 0,-1 0-1 0,2 0 2 0,-2 0 0 16,-2 0-1-16,1 0-2 0,-2 0 0 0,-1 0 1 0,0 0 1 0,-1 0-4 16,-2 0 1-16,1 0 2 0,-2 1-1 0,-2 1-1 0,0 0-1 0,-2 2 1 15,0-1 1-15,-2 1-2 0,1 1 2 0,-3 1 2 0,0 1-1 0,-1 0-2 16,-1 0 1-16,-2 2 1 0,0 0 2 0,-1 1-1 0,-2-1 1 16,-1 2 1-16,-1-1 1 0,0 1 1 0,-2-2 3 0,0 1 3 0,-2-2 3 15,0 2 1-15,-1-3 2 0,0 1 3 0,-2-2 2 0,1 0-1 16,-1-1 1-16,0 0-1 0,-1-1 1 0,1-2-2 0,0-1-2 0,0 0 1 15,0 1-2-15,1-2-3 0,2-2-5 0,-1 0-4 0,1 0-3 0,2-2 2 16,1 0-4-16,0 0-1 0,1-2-1 0,1-2-2 0,1 1-8 0,1 0-10 16,0-1-16-16,2-2-20 0,2 0-21 0,-1 1-20 0,3-2-26 0,0 0-32 15,3-1-45-15,-1 0-48 0,2 0-63 0,2-1-66 0,-1 0-44 0,2 0-35 16,1-1-4-16,1 1 5 0,0 1 17 0,1 0 19 0,-1 0 19 16,2 1 19-16,-1 2 29 0,1 0 34 0</inkml:trace>
  <inkml:trace contextRef="#ctx0" brushRef="#br0" timeOffset="111595.3453">16759 16640 181 0,'-4'-3'354'16,"-2"0"2"-16,2 0-2 0,0 0 3 0,0 2 0 0,2 0-2 0,-2 1-1 15,1 0 3-15,0 1 3 0,2 2-39 0,-2 0-49 0,2 2-97 0,0 0-109 16,-1 0-39-16,1 2-16 0,0 0 7 0,1 0 13 0,0 2 8 0,0 0 6 16,1 1 9-16,0-1 8 0,1 2 4 0,-1 1 0 0,0 0 6 0,1 1 7 15,-1 1-1-15,0 0-1 0,1 2-2 0,-1-1 1 0,0 1-10 16,-1 1-15-16,2-1-6 0,-2 2-7 0,0-1-8 0,-2 1-8 0,2 0-5 15,-1 0-5-15,0 0-14 0,1-1-11 0,-2-1-14 0,1-2-15 16,0 0-26-16,1-2-28 0,-2-1-33 0,1-1-39 0,0-2-55 0,-1-1-64 0,1 1-61 16,0-4-64-16,-1 0-17 0,2-4-6 0,0 0 6 0,0 0 7 15,0 0 14-15,0 0 14 0,-4-2 23 0,2-2 26 0,-1-1 36 0,2-1 290 16</inkml:trace>
  <inkml:trace contextRef="#ctx0" brushRef="#br0" timeOffset="111794.3381">16783 16528 0 0,'-3'-9'372'16,"0"1"30"-16,-1-1 6 0,0 0-2 0,2 0-4 0,-1 1-12 0,2 0-12 15,-2 2-16-15,2 2-16 0,-1 0-13 0,2 4-12 0,0 0-141 16,0 0-184-16,0 0-109 0,0 0-85 0,0 0-81 0,0 0-81 0,0 0-25 15,3 5-11-15,-2 0 7 0,2-1 11 0,0-1 15 0,1 1 18 16,0 1 12-16,0-2 12 0,0 2 23 0,0-1 160 0</inkml:trace>
  <inkml:trace contextRef="#ctx0" brushRef="#br0" timeOffset="112292.1634">17401 16043 0 0,'-4'-7'288'0,"2"-1"105"0,-1 1 3 16,0-1 6-16,2-1 1 0,0 1-1 0,1 1-3 0,1 0 2 0,2 1 2 15,-1 0-2-15,4 1-2 0,-1 1-102 0,2 1-135 0,1-1-78 16,1 0-62-16,0 1-13 0,2-1 0 0,0 1-3 0,1 0-4 16,-2 1 4-16,2 1 6 0,2-1-2 0,-2 1-4 0,1 0 2 0,2 1 4 15,-2 0-5-15,2 1-5 0,-1-1-13 0,1 1-11 0,0 1-28 0,-1 0-34 16,1 0-42-16,-2 1-43 0,1-1-61 0,-1 1-67 0,-2 0-49 0,1 1-43 15,-2-2-14-15,1 2-8 0,-2-1 4 0,1 1 4 0,-1 0 10 16,-1-1 16-16,-1 1 26 0,-1-1 30 0</inkml:trace>
  <inkml:trace contextRef="#ctx0" brushRef="#br0" timeOffset="112501.2033">17423 16372 34 0,'-8'7'411'0,"2"-2"17"0,1-1 7 0,1-1 0 0,1-1-2 0,2-1 2 16,1-1 2-16,0 0 1 0,0 0 1 0,0 0 4 0,4 0 8 16,1-1-125-16,2 0-164 0,0 0-72 0,2 0-45 0,0-2-15 0,2 1-11 15,1-2 1-15,1 2 2 0,1-2-8 0,2 1-8 0,0-1-18 0,0 0-21 16,1 1-42-16,0-1-48 0,2 2-72 0,-2-1-80 0,1 2-74 0,0 0-77 16,0 0-21-16,-1 1-6 0,2 1-2 0,-2-1 1 0,0 1 4 15,-1 0 7-15,0 1 19 0,0-1 17 0,-1 0 38 0,-2-1 206 16</inkml:trace>
  <inkml:trace contextRef="#ctx0" brushRef="#br0" timeOffset="117304.3792">18311 16056 0 0,'0'0'27'0,"-2"2"168"0,2-2 16 0,0 0-2 0,0 0-8 0,0 0-8 15,0 0-7-15,0 0 5 0,0 0 4 0,0 0-30 0,0 0-39 16,0 0-47-16,0 0-49 0,0 0-12 0,0 0 2 0,0 0-11 0,0 0-15 16,0 0 3-16,0 0 9 0,0 0 3 0,0 0 3 0,0 0-3 0,0 0 0 15,0 0-2-15,0 0 2 0,0 0-3 0,0 0-4 0,0 0-2 0,0 0-2 16,0 0 1-16,0 0-5 0,0 0-2 0,0 0-4 0,0 0-13 0,0 0-16 15,0 0-25-15,0 0-28 0,0 0-43 0,0 0-47 0,0 0-14 16,0 0-3-16,0 0-3 0,0 0 1 0,0 0 2 0,0 0 0 16,0 0 5-16,0 0 61 0</inkml:trace>
  <inkml:trace contextRef="#ctx0" brushRef="#br0" timeOffset="117867.5868">18317 16049 0 0,'0'0'148'0,"-2"0"23"0,2 0 0 15,0 0 2-15,-4 0 4 0,1 0-8 0,3 0-11 0,0 0 11 0,-3 0 14 16,3 0-43-16,0 0-62 0,0 0-26 0,0 0-11 0,0 0-7 0,0 0-4 16,0 0 0-16,0 0 3 0,0 0-3 0,0 0-4 0,0 0-10 15,0 0-10-15,0 0 3 0,0 0 2 0,0 0 5 0,0 0 4 16,0 0-1-16,0 0 1 0,0 0-1 0,0 0 4 0,0 0-2 0,0 0 1 15,0 0-1-15,0 0 0 0,0 0 0 0,0 0 0 0,0 0 2 0,0 0-1 16,0 0-5-16,0 0-5 0,0 0-3 0,0 0-3 0,0 0-3 0,0 0-2 16,0 0-1-16,0 0-1 0,0 0-4 0,0 0-2 0,0 0-2 0,0 0-3 15,0 0-6-15,-1 2-5 0,1-2-10 0,0 0-9 0,0 0-10 16,0 0-13-16,0 0-23 0,0 0-29 0,0 0-39 0,0 0-41 16,0 0-13-16,0 0-4 0,0 0-1 0,0 0 2 0,0 0 5 0,0 0 7 15,0 0 9-15,0 0 78 0</inkml:trace>
  <inkml:trace contextRef="#ctx0" brushRef="#br0" timeOffset="119152.4088">18277 16058 46 0,'0'0'114'0,"0"0"2"16,0 0-1-16,0 0-4 0,-1 2-4 0,1-2 17 0,0 0 28 0,0 0-14 15,0 0-24-15,0 0-15 0,0 0-14 0,0 0-8 0,0 2-11 16,0-2-8-16,0 0-2 0,0 0-11 0,0 0-12 0,0 0 9 0,0 0 16 15,0 0-4-15,0 0-12 0,0 0-4 0,0 0-1 0,0 0 1 0,0 0-1 16,0 0 2-16,0 0-1 0,0 0-4 0,0 0-2 0,0 0 5 0,0 0 5 16,0 0-12-16,0 0-16 0,0 0 2 0,0 0 8 0,0 0 2 0,0 0-4 15,0 0-2-15,0 0-4 0,0 0-4 0,0 0-3 0,0 0-3 16,0 0-4-16,0 0-1 0,0 0 1 0,0 0-1 0,0 0 2 16,0 0-1-16,1 2-1 0,-1-2 1 0,0 0-1 0,0 0 1 0,0 0-2 15,0 0 3-15,0 0 4 0,0 0 4 0,0 0 2 0,0 0 7 0,0 0 4 16,0 0 3-16,2 2 4 0,-2-2 5 0,0 0 5 0,0 0-1 0,0 0 4 15,0 0 4-15,0 0 7 0,0 0 1 0,0 0-4 0,0 0 4 0,2 1 5 16,-2-1-2-16,0 0-4 0,2 0 1 0,-2 0 2 0,0 0-4 16,2 1-4-16,-2-1 4 0,3 0 6 0,-3 0-5 0,3 0-5 0,-3 0 1 15,4 0 0-15,-2 0-3 0,1 0-11 0,0 0 2 0,-1 0 2 16,1 0-4-16,-3 0-8 0,4 0 2 0,0 0 5 0,-1 0-6 0,1 0-12 16,0 0 2-16,0 0 2 0,0 0-1 0,0 0-4 0,0 1-1 0,0-1 4 15,0 1-4-15,1-1-8 0,-1 2 1 0,1-2 3 0,-1 0-3 0,2 0-8 16,-1 0 2-16,0 0 6 0,1 0-3 0,-1-2-4 0,2 2 1 15,-1-1 6-15,1 0-3 0,0 0-8 0,1 0 4 0,0-1 4 0,1 0 0 16,-1 1-5-16,1 0 2 0,1-2 3 0,-1 2 0 0,2-1-6 16,-2 0 2-16,0 1 4 0,1-1-5 0,-1 1-2 0,0-2 1 0,1 1 6 15,-1-1-2-15,0 1-2 0,1 0-1 0,-1-1 2 0,0 0-1 0,1-1-1 16,-1 0 1-16,-1 1 2 0,0-1-2 0,0 1-4 0,0-1 1 0,0 0 2 16,-1 1-1-16,1-1-1 0,-2-1-1 0,1 2 4 0,0-2-2 0,-1 0-5 15,1 0 4-15,0 1 1 0,-2-1-2 0,2 0-4 16,-2 0 5-16,0 0 2 0,-1-1 1 0,0 2-7 0,0-1 4 0,0-1 5 15,0 1-2-15,-1 0-7 0,-2 0 5 0,1 1 6 0,-1-1-4 0,0 0-8 16,-1 1 4-16,0 0 7 0,0 0-4 0,0-1-5 0,0 2 2 0,0-1 7 16,-1 0-4-16,1 1-7 0,-1-1 5 0,1 1 4 0,-2-1-3 0,2 0-8 15,-1 1 7-15,1-2 7 0,0 1-5 0,-1 1-7 0,1-1 5 16,-2 1 5-16,2-1-4 0,-1 0-6 0,1 0 5 0,0 0 2 0,-1-1-2 16,1 0-5-16,-2 1 4 0,2-2 5 0,0 0-4 0,-1 0-11 15,1 0 3-15,-1 0 7 0,-1 0-4 0,1 0-3 0,0 0 3 0,-1 0 8 16,1 0-5-16,0 1-8 0,-2 0 5 0,2 1 6 0,-2 1-3 0,0-1-7 15,1 1 4-15,-2 0 12 0,1 1-5 0,-1-1-4 0,0 2 2 0,0 0 5 16,-1 0-5-16,-1 0-8 0,1-1 4 0,0 2 8 0,-1 0-3 16,1 0-6-16,-2 0 5 0,2 0 5 0,-2 2-2 0,2-2-8 15,-2 1 4-15,2 0 5 0,-2 0-1 0,2 0-7 0,-2 1 4 0,1-1 7 16,0 0-5-16,0 0-4 0,-1 2 2 0,0-1 5 0,1 0-2 0,-1 1-7 16,0-1 5-16,1 1 6 0,-1-1-4 0,0 2-8 0,1-2 3 0,-1 0 6 15,-1 2-3-15,1 0-6 0,-1-1 4 0,0 1 11 16,0 1-4-16,0-1-7 0,-1 2 5 0,0 0 8 0,-1 0-5 0,1 2-8 15,0-2 7-15,-1 1 7 0,1 0 0 0,0 0-3 0,-1 0 3 0,2-1 7 16,0 2-5-16,2-2-8 0,-1 0 3 0,0 0 6 0,1 0-5 0,-1 0-5 16,2-2 2-16,1 2 8 0,-2 0-4 0,2-1-8 0,2 1 3 0,-1-1 1 15,0 1-2-15,1-1-7 0,-1 1 4 0,0-1 4 0,1 1-2 0,-1 0-5 16,0 1 1-16,1-1 6 0,-1 1-2 0,2-1-5 0,-2 1 2 16,0-1 7-16,2 0-2 0,-2 1-6 0,2-1 6 0,-2 2 7 15,1-2 1-15,-1 1-5 0,2 0 7 0,-2 0 7 0,0 0-2 0,1 1-5 16,0-1 1-16,0 0 5 0,0 0-1 0,1 0-4 0,0 1 2 0,1-1 5 15,-2-1-3-15,2 1-7 0,0-1 2 0,0 0 4 0,2 0-4 0,-2 0-4 16,1 0 5-16,0 0 2 0,1 0 1 0,-1 0-4 0,0 1 1 16,1-1 4-16,0 1-3 0,0 1-3 0,-1-2 1 0,0 1 5 0,1 0-1 15,-1 0-4-15,0 0 2 0,1 1 3 0,0-1-1 0,0 1-5 16,-1-1 4-16,0 2 5 0,1-1 0 0,-1 1-1 0,0-1-1 0,1 0 4 16,-1 1-4-16,2 0 1 0,-2 0-2 0,2 0 3 0,-1 0-2 0,1-1-4 15,1 1 2-15,0-1 1 0,0-1-3 0,1-1-5 0,1 0 2 0,0 0 2 16,1 0-2-16,1 0-5 0,0-1 1 0,0 0-1 0,1-2-1 0,1 1-4 15,-1 0 1-15,0-1 1 0,1 1-1 0,-1-1 0 0,2 0 0 16,-2 0 0-16,2 0 0 0,-1-1-4 0,0 1 2 0,0-1 2 0,0 0 0 16,0 1 0-16,1-2 0 0,-2 1 0 0,2 1-1 0,-2-1-2 15,2 1 0-15,-2-1 0 0,2 0-2 0,0 1 1 0,-1-1-1 0,1 2 1 16,0-2-1-16,1 1-1 0,0-2-3 0,0 1-3 0,0-1-6 0,1-1-10 16,0-1-10-16,1-1-13 0,0-1-22 0,1-1-31 0,0-1-47 0,-2 0-56 15,2-1-92-15,-3 0-104 0,0-1-35 0,-2 0-15 0,1-1-3 16,-2 1 4-16,-1 0 5 0,-1 0 9 0,0 0 11 0,-2-1 10 0,0 1 27 15,1 1 27-15</inkml:trace>
  <inkml:trace contextRef="#ctx0" brushRef="#br0" timeOffset="120704.2105">19536 15328 0 0,'0'0'66'0,"-3"-2"166"15,1 1 22-15,-1 1-1 0,0-1-5 0,3 1 7 0,-4 0 9 16,2-1 0-16,-1 1-5 0,0-1-17 0,3 1-20 0,-2 0-68 0,-1 0-85 16,0 0-13-16,1 0 4 0,-2 1-20 0,0 0-23 0,0 0 2 0,0 2 13 15,-2 0-8-15,0 1-12 0,0-1 9 0,0 3 16 0,-1 0 1 16,-1 0-4-16,1 2 8 0,-1-1 14 0,0 1 1 0,-1 1 1 16,1 0 8-16,-1 1 8 0,-1 1 5 0,0-1 4 0,-1 2 4 0,-1 0 3 15,1 2 3-15,-1-2 1 0,2 1-7 0,-2 0-10 0,0 0 2 0,1 0 8 16,0 1-13-16,2-2-16 0,0 1 2 0,1-1 8 0,0 1-11 0,1 0-15 15,0 0 3-15,2 1 10 0,0-1-11 0,1 1-19 0,1 1 8 16,2-1 17-16,-1 3-4 0,1 0-10 0,1-1 6 0,1 2 11 16,1 0-5-16,0 0-8 0,1 2 4 0,1-1 5 0,0 0-7 0,1 0-10 15,1 2 2-15,-1-2 7 0,0 1-8 0,2 1-14 0,0 0-2 0,1 0-2 16,-2 0-3-16,2 1-2 0,0-1-2 0,0 1-2 0,0-2-5 0,0 2-2 16,0-2 1-16,0 0-2 0,0-1 1 0,0-2-1 0,0-1 1 0,0 1-2 15,0-2 0-15,0-1 0 0,0 0 0 0,-1 0 0 0,1-2 0 16,0 0 1-16,0-2 1 0,0 1-5 0,0 0-5 0,0 0-7 15,0-2-6-15,0 1-6 0,0 0-12 0,0-2-13 0,1 0-11 0,1 1-11 16,-1-1-19-16,0 1-25 0,1-2-37 0,-1 0-43 0,2 0-64 0,-2-1-70 16,2 0-44-16,-1 0-38 0,1-1-8 0,0 0 4 0,-1-3 10 0,0 1 13 15,0-1 11-15,0-1 12 0,-1-1 18 0,-1-1 26 0</inkml:trace>
  <inkml:trace contextRef="#ctx0" brushRef="#br0" timeOffset="121138.9725">20023 15895 10 0,'-6'3'378'0,"2"-2"6"0,0 0 2 16,0 0 1-16,0 2 4 0,0-1-1 0,0 0-1 0,0 2 4 0,0 0 3 15,0 0 3-15,0 1 0 0,2 1-117 0,-1 0-156 0,2 0-54 16,-2 1-24-16,2 1-3 0,-1-1 6 0,2 0 1 0,-1 0-1 0,1 0 2 15,1 1 5-15,-1 0 1 0,2-1-7 0,-1 2 1 0,0-1-1 16,1 0-5-16,-1 1-8 0,2-1-5 0,-2 1-5 0,2 0-7 0,-2 0-4 16,0 0-3-16,1 1 0 0,-1-1-4 0,0 0-5 0,1 0 0 0,-1 1-2 15,0-2-4-15,1 1-3 0,-1-1-6 0,0 1-6 0,1-2-12 0,-1 0-16 16,0 0-14-16,2-1-17 0,-2 0-20 0,1 0-25 0,-1-1-22 16,0-1-24-16,1 0-43 0,-1 0-52 0,-1-4-68 0,0 0-79 0,0 0-20 15,0 0-7-15,0 0 10 0,0 0 13 0,0 0 15 0,0 0 13 16,0 0 23-16,0 0 24 0,-1-5 23 0,-2 0 145 0</inkml:trace>
  <inkml:trace contextRef="#ctx0" brushRef="#br0" timeOffset="121412.1407">20112 15544 0 0,'-1'-6'387'0,"-1"0"10"0,0 0-4 15,-1 0 8-15,0-2 10 0,-1 2-5 0,2 2-10 0,-1-1 8 16,0 2 7-16,1 1-5 0,-1 1-7 0,3 1-117 0,-3 0-148 16,1 0-73-16,2 0-53 0,-3 0-2 0,0 0 12 0,3 0-15 0,0 0-24 15,-1 1 0-15,1-1 6 0,0 0-24 0,-1 1-35 0,1 2-41 0,0-1-43 16,0-2-95-16,1 5-116 0,-1-5-27 0,1 5 1 0,1-2-5 0,0 1-11 15,2-2 7-15,0 1 14 0,-4-3 5 0,6 0 2 0,-6 0 22 16,6 1 28-16</inkml:trace>
  <inkml:trace contextRef="#ctx0" brushRef="#br0" timeOffset="121888.4871">20311 15106 0 0,'1'0'244'0,"-1"0"28"0,4 0-1 16,0 0 16-16,0 1 14 0,0 2 14 0,1-1 14 0,2 2 7 0,0-1 7 16,-1 2-28-16,2 1-39 0,0 0-49 0,0 0-52 0,2 3-22 0,0 0-12 15,1 0-6-15,0 0-6 0,-1 3-3 0,2-2-4 16,2 4-17-16,-1-2-23 0,0 2-2 0,1 2 2 0,0-1-19 0,0 2-22 16,-1 1-4-16,0 1 8 0,-1 2-16 0,0 0-23 0,-1 1 4 0,-2 1 11 15,-1 1-10-15,0-2-20 0,-1 2 13 0,0-1 22 0,-2 0-4 16,-1 1-11-16,0-1 14 0,-1 1 22 0,-2 0-2 0,-1 0-11 15,0 1 14-15,0 1 20 0,-1 0 1 0,-2 0-5 0,0 2 5 0,-1-2 6 16,0 2-9-16,-1-1-12 0,-2 1-3 0,-1 1 3 0,-1 1-9 0,-2-2-13 16,1 2-2-16,-2 0 0 0,-2 0-9 0,1 0-9 0,0-2-8 0,-2 0-4 15,2-2-1-15,-2-1-1 0,2-1-8 0,-2-1-10 0,3-1-14 0,0-3-17 16,0 0-26-16,1-2-25 0,1 0-42 0,0-3-46 0,1 0-74 16,1-2-87-16,0 0-60 0,1-3-56 0,2-2-14 0,0-1-4 15,1-2 7-15,4-4 7 0,0 0 16 0,-3-5 16 0,3-2 25 0,1-4 25 16,2-2 44-16,1-4 320 0</inkml:trace>
  <inkml:trace contextRef="#ctx0" brushRef="#br0" timeOffset="122773.3265">21220 15125 0 0,'0'-3'33'0,"1"-1"249"0,1 2 10 0,-1-1-1 0,0 2-1 16,1 1 4-16,-2 0 10 0,2 0 8 0,1 0 9 0,0 3 6 0,-1 0 3 15,1 3-73-15,1 0-100 0,-1 0-41 0,1 1-32 0,0 4-8 0,0-2 1 16,0 1-2-16,1 1-2 0,0 1-2 0,1 1-2 0,0 1-11 15,0-1-17-15,0 1-1 0,1 0 1 0,1-1-11 0,-1 0-18 16,1-1 0-16,0 0 3 0,0 0-11 0,1-2-16 0,-1 0 3 0,1-3 5 16,1 0-13-16,-1-2-19 0,0-2-4 0,2 0-2 0,0-2-18 0,-1-2-23 15,1-2-22-15,1 0-24 0,-1-3-18 0,1-1-18 0,-2-2-25 16,1-2-29-16,-2-1-17 0,1 0-11 0,-1-2 7 0,-1 0 12 0,0-2 37 16,-1 2 43-16,-2-3 38 0,0 4 38 0,-1-2 56 0,0 0 62 15,-1 3 41-15,0 0 35 0,-2 0 44 0,-1 1 49 0,1 2 29 0,-1 0 28 16,-1 2 2-16,0 1-4 0,-1 1-18 0,1 2-24 0,0 0-27 0,-1 2-28 15,2 1-25-15,-1 0-22 0,1 0-30 0,0 0-30 0,-1 0-10 16,-1 1-4-16,1 4-17 0,0-2-26 0,-1 1 3 0,0 2 12 16,0 2-12-16,1-1-21 0,-2 1 7 0,2 2 17 0,-2-1-9 0,2 2-18 15,-2-1 9-15,1 1 17 0,-1-1-10 0,0 2-19 0,1 0 9 0,-2 1 18 16,0-2-9-16,-2 1-18 0,1 0 9 0,-2-1 18 0,1 1-7 0,-2-2-20 16,0 1 9-16,0 0 18 0,-2 0-11 0,1-2-16 0,0 0 9 0,-1-1 20 15,0-1-10-15,-1 1-16 0,0-2 12 0,1-2 21 16,0 0-1-16,1-2-8 0,0 1 21 0,1-2 25 0,0-1 1 0,1-1-8 15,0 0 18-15,2-1 21 0,1-1 1 0,0-1-7 0,1 1 8 0,2-2 13 16,1 0-8-16,1-1-13 0,3 0-4 0,2-1 1 0,0 0-15 16,2-2-18-16,3 1-3 0,1-1 3 0,1 1-14 0,2 0-16 0,1-1-3 15,0 1 0-15,3 1-6 0,-1-2-3 0,1 2 0 0,1 0 2 16,0 0-10-16,0 1-13 0,0-2-7 0,1 2-5 0,-1 0-24 0,0 0-30 16,0 0-21-16,0 0-17 0,-1 0-37 0,0 0-45 0,-2 0-82 0,-1 0-97 15,0 2-58-15,0-2-45 0,0 0-6 0,-3 0 6 0,1 0 6 16,-1 0 8-16,-1 0 22 0,-1 0 25 0,-1 1 23 0,0-1 17 15</inkml:trace>
  <inkml:trace contextRef="#ctx0" brushRef="#br0" timeOffset="124574.9">22363 15358 189 0,'0'-6'261'0,"-2"1"7"16,2-1 8-16,0 1-3 0,0 0-7 0,0 0 2 0,0 1 10 15,0 0-7-15,0 0-7 0,2 1-58 0,-1-1-76 0,2 1-56 0,-2 0-55 16,2 1-2-16,-2-1 10 0,2 1-8 0,-1 0-10 0,1 0 8 15,0 0 13-15,1 1-5 0,-2-2-10 0,2 2 8 0,0-1 13 0,0 1-6 16,0-2-12-16,0 1 6 0,0-1 10 0,0 1 1 0,-1 0-8 16,1 0 4-16,-1 0 5 0,-1 0-1 0,1 0-4 0,0 0 4 0,-1 1 2 15,0-2 4-15,-1 2 1 0,0 0 3 0,1 0 3 0,-2 1 1 0,0 0 2 16,0 0-4-16,0 0-7 0,0 0 4 0,0 0 4 0,0 0-5 0,0 0-5 16,0 0 1-16,0 0 4 0,0 0-8 0,0 0-11 15,0 0 3-15,0 0 4 0,0 0-7 0,0 0-12 0,0 0 3 0,0 0 11 16,0 0-8-16,0 0-14 0,-3 1 8 0,3-1 11 0,0 0-7 0,0 0-13 15,0 0 9-15,-1 0 15 0,1 0-6 0,0 0-15 0,0 0 8 0,0 0 14 16,0 0-7-16,0 0-13 0,0 0 7 0,0 0 15 0,0 0-8 16,0 0-16-16,-3 1 6 0,3-1 15 0,-1 1-10 0,-2 1-17 0,0-1 7 15,1 1 14-15,-1 1-9 0,-2 0-15 0,-1 2 9 0,1 1 17 16,-3 1-7-16,0 0-14 0,-1 3 14 0,-2 0 22 0,-1 2-4 0,0 0-14 16,-1 2 11-16,-2 0 19 0,0 2-5 0,1 0-14 0,-2 0 14 0,0 2 17 15,0 0-7-15,0 0-14 0,0 2 7 0,-2-2 10 16,2 1-11-16,0 0-22 0,0 0 5 0,0 0 15 0,0 1-12 0,0-1-18 15,2 0 5-15,-1 0 13 0,0 0-3 0,2-1-11 0,-2 0 2 0,2 0 6 16,0 0-3-16,-1-1-4 0,2 0 2 0,-1-1 8 0,1 0-3 0,-1 0-6 16,1 0 2-16,0-1 5 0,-2 1-4 0,2-1-6 0,0 1-4 15,-1 0-2-15,1-1-2 0,0 1 1 0,-1-1-2 0,1 0 0 0,-2 0 1 16,2 0 2-16,-1-2 2 0,1 1-1 0,0 0 4 0,0-2 1 16,0 0-2-16,1-2 1 0,2 1-2 0,0-2 1 0,-1-1-1 0,2-1-1 15,0 0-1-15,2-1-1 0,0-1 0 0,1-1-3 0,1-1 0 0,1 0 2 16,1-1-2-16,-1-1 0 0,2 1 3 0,1-2 3 0,0 0 1 0,0 0 1 15,0 0 1-15,0 0 3 0,0 0 1 0,0 0-1 0,0 0 2 0,0 0 2 16,0 0-2-16,0 0-4 0,0 0-1 0,0 0 2 0,1-2-4 16,-1 2-5-16,1-1-2 0,-1 1 3 0,0 0-5 0,2-1-4 15,-2 1 0-15,2-1 3 0,-2 1-4 0,3-1-4 0,0-1 2 0,-2 1 3 16,2 0-3-16,-1 0-1 0,2 0-1 0,0-1 5 0,0 1-1 0,0 0-5 16,2-1 1-16,-1 0 4 0,2 0-2 0,-1 1-2 0,1 0 1 0,1-1 1 15,0 0-2-15,1 1-1 0,1 0 2 0,0-1 2 0,1 1-1 16,1 0-4-16,0 0 2 0,0 0 4 0,1-1-1 0,-1 2-2 0,2-1 2 15,-1 0 5-15,2 1-1 0,-2-1-4 0,2 0 4 0,1-1 1 0,-2 0 0 16,4 0-5-16,-1-1 5 0,0 0 0 0,2-1 0 0,1-1-1 16,1 2-2-16,2-2 0 0,1-1-2 0,1 1-4 0,1-1 2 0,0 1 2 15,2 0-2-15,-1 1-1 0,1-1 1 0,-1 1-1 0,-1 1 1 0,0 0-4 16,-2 1 1-16,0 1 2 0,-3-1-1 0,-1 1-3 0,0 1 3 0,-3 0 2 16,-1 1-2-16,0-1-3 0,0 2 1 0,-2-1 4 0,0 0-4 15,-2 0-2-15,2 0 1 0,-4 1 3 0,2-1-3 0,-1 0 0 16,-2 0 0-16,1 0 4 0,-2 1 1 0,0-1-5 0,0 0 1 0,-2 0 5 15,1-1-1-15,0 1-5 0,-1-1 4 0,1 2 2 0,1-2 0 0,-1 0-1 16,1 0-1-16,0 0 5 0,0 0-1 0,1 0-4 0,-1 0 1 0,1-2 2 16,1 2-1-16,-2 0-1 0,1-1-1 0,-1 1 4 0,0 0-2 0,-1-1 0 15,-1 1 1-15,1 0 1 0,-2 0-1 0,1 0-4 0,-2-1 2 16,0 1 2-16,-2 0 1 0,-2 0-1 0,0 0 1 0,3 0 2 0,-3 0 1 16,0 0 1-16,0 0 0 0,0 0 0 0,0 0 0 0,0 0 0 15,0-3 0-15,-1 1 0 0,-2 0-3 0,2-2-6 0,-2 2-3 0,-1-2-2 16,0-1-4-16,0 0-4 0,0 1-4 0,0-1-1 0,0 0-1 0,0-1-5 15,0-1 0-15,1 1 0 0,1-1 0 0,0-1-3 0,1 0 1 0,0 1 2 16,1-2 0-16,0 1-3 0,0 1 0 0,0 0 2 0,0-1-1 0,0 1 1 16,-2 0 1-16,2 0 4 0,0 0-1 0,-1 1-3 0,1-2 0 15,-1 1 5-15,-1 1-1 0,1-1 2 0,0 0 5 0,-1 0 7 16,0-1 0-16,0 0 3 0,0 0-6 0,0-1-6 0,0 0 1 0,0-2 5 16,1 0-4-16,0-1-4 0,-2-1 1 0,2 0-1 0,-1-1-8 0,1-1-10 15,-2 0 1-15,1-1 7 0,-1 0-9 0,0-1-12 0,-1 0 10 16,0 1 16-16,-1-1-7 0,0 0-14 0,-1 1 10 0,0 0 16 0,-1 0-2 15,-1 2-8-15,1-2 12 0,-1 2 19 0,0 0-4 0,2 0-10 16,-2 1 14-16,1-2 26 0,0 2-4 0,1 0-10 0,-1 0 13 0,2 1 17 16,-1 0-5-16,2 0-11 0,-1 1 7 0,1 1 14 0,0 2-6 0,0 0-12 15,0-1 3-15,1 2 9 0,-1 1-7 0,2 0-17 0,-1 0 3 16,0 1 6-16,1 0-6 0,-1 1-12 0,0-1 4 0,2 1 10 16,-2 1-4-16,2 0-7 0,0 1 3 0,-1-1 8 0,1 2-4 0,1 1-7 15,0 0 2-15,0 0 4 0,0 0-11 0,0 0-13 0,0 0-1 0,0 0-2 16,0 0-17-16,0 0-23 0,1 4-13 0,1-1-11 0,-1 1-28 0,0 1-32 15,2 1-52-15,1 0-52 0,-1 0-99 0,1 1-108 0,0-1-27 16,0 0 0-16,1 0 0 0,0-1 0 0,1 1 14 0,-1-1 17 16,0-2 13-16,1 1 10 0,0-1 27 0,1 1 30 0</inkml:trace>
  <inkml:trace contextRef="#ctx0" brushRef="#br0" timeOffset="125258.7614">23387 15253 0 0,'6'-12'186'0,"1"1"135"0,-2-1 4 0,2 0 1 0,-2 2-2 16,1-2 1-16,-1 1 4 0,0 2-1 0,-1 0 4 0,0 2 10 15,-1 1 10-15,1 0-97 0,-1 0-129 0,-2 0-31 0,0 3-5 16,1 0-6-16,-1 0-6 0,-1 0 10 0,0 3 16 0,0 0-7 0,0 0-10 15,0 0 6-15,0 0 11 0,0 0-8 0,0 0-15 0,0 0 3 0,-1 3 10 16,-1 0-19-16,1 3-27 0,0 0 0 0,-1 1 8 0,1 4-11 16,-2-1-21-16,1 2 10 0,-1 2 17 0,-1 1-10 0,1 0-16 15,1 3 2-15,-2 1 8 0,1 1-13 0,0 1-16 0,-1 1 5 0,2 1 11 16,-1 1-5-16,0 1-13 0,1 1 4 0,-2 0 8 0,1 0-7 0,-1 2-15 16,0 0 6-16,0-1 12 0,0 2-7 0,0 0-14 0,-1 0 7 0,-1-1 13 15,1 0-2-15,0 1-8 0,-1-2 5 0,2 0 6 0,-1-2-1 16,0-1-5-16,1-2 1 0,-2-2 7 0,2-1-4 0,0-2-5 15,0-3 1-15,2 0 7 0,-1-4-1 0,0 0-4 0,1-3 1 0,0-2 4 16,1 0 7-16,0-3 7 0,1 1 4 0,0-3 2 0,0 0 2 0,0 0 2 16,0 0-1-16,-3 0-1 0,0-2-1 0,1 0 4 0,-2 0-4 0,1-1-7 15,-1 1-1-15,-1-2-4 0,-1-1-8 0,1 1-8 0,-2-1-5 16,1 0 1-16,-1-1-4 0,0 0-4 0,-1 0 3 0,2-1 2 0,-2 0-1 16,0-1-4-16,1 0 5 0,-1-2 2 0,1 1-1 0,1-2-3 0,-1-1 2 15,0 0 1-15,2 0 1 0,0 0 1 0,-1-1 7 0,4 0 9 16,-1-1 4-16,0 2 8 0,2-1 6 0,0 1 5 0,1 0-2 0,1 0-2 15,2 1 7-15,1-1 10 0,1 2 7 0,2 0 8 0,1-1 9 0,2 2 9 16,1-1-3-16,1 2-9 0,3-1-3 0,-1 2-3 0,1 0-7 16,2 1-8-16,-1 1 1 0,2 0 5 0,-1 2-9 0,2-1-10 15,-2 3-17-15,-1 0-14 0,1 1-25 0,-1 0-30 0,0 2-21 0,0 0-21 16,-1 1-24-16,1 0-24 0,-1 1-37 0,1 1-43 0,-2 0-53 0,1-1-58 16,-2 1-104-16,2 0-119 0,-2 0-29 0,-1-2-4 0,2 0 12 0,-1-1 15 15,2 1 21-15,-2-3 21 0,0 0 21 0,1-2 23 0,-1 1 38 16,-1-1 44-16</inkml:trace>
  <inkml:trace contextRef="#ctx0" brushRef="#br0" timeOffset="128077.7383">17217 13888 0 0,'-1'1'219'0,"0"2"21"15,1-3 21-15,-2 2 10 0,2-2 4 0,0 0-1 0,0 0-1 16,0 0 11-16,0 0 13 0,0 0-33 0,0 0-45 0,0 0-50 0,0 0-49 15,0 0-12-15,0 0 3 0,-1-3-10 0,1 3-14 0,0 0-3 0,-1-3-3 16,1 3 0-16,0 0-2 0,0 0-2 0,0 0-4 0,0 0 2 0,0 0 5 16,0 0-4-16,0 0-8 0,0 0 1 0,0 0 6 0,0 0-14 15,0 0-16-15,0 0 0 0,0 0 8 0,0 0-13 0,1-2-16 16,-1 2 6-16,1-1 14 0,2-1-10 0,-2 2-16 0,2-1 5 0,0 1 14 16,-1 0-10-16,2 0-18 0,-1 0 11 0,1 0 20 0,-1 0-10 0,1 0-13 15,-2 0 5-15,2-2 17 0,0 2-10 0,0 0-20 0,0 0 7 16,0 0 16-16,0 0-8 0,0 0-15 0,0 0 10 0,2 2 16 0,-2-2-13 15,1 0-14-15,-1 0 5 0,1 1 16 0,-1-1-10 0,2 2-16 16,-2-2 9-16,1 1 14 0,-1-1-8 0,1 2-17 0,-1-2 8 0,2 0 14 16,-2 0-10-16,1 0-13 0,-1 0 8 0,1 0 11 0,1 0-7 0,-1 0-13 15,2-2 7-15,-1 1 13 0,1-1-7 0,0 1-13 0,1-1 7 16,0 1 13-16,0-2-10 0,0 1-13 0,0-1 7 0,1 2 13 16,-1-2-10-16,0 0-13 0,0 1 5 0,0-1 13 0,0 2-8 0,-1-4-14 15,-1 4 7-15,1-2 11 0,0 0-7 0,-2 1-12 0,0-1 8 0,1 2 13 16,-2-1-8-16,0 1-11 0,0-1 4 0,0 1 15 0,-2 1-8 0,1 0-13 15,0 0 6-15,-3 0 15 0,2 0-7 0,1 0-13 16,0 0 8-16,-1 0 12 0,1 0-7 0,-3 0-13 0,4 0 5 0,-1 0 15 16,-1 0-7-16,1 0-14 0,-3 0 7 0,3 0 14 0,-3 0-4 0,2 0-14 15,1 1 9-15,-3-1 13 0,4 0-7 0,-1 0-13 0,-3 0 7 0,2 0 12 16,-2 0-6-16,3 0-15 0,-3 0 7 0,0 0 17 0,0 0-9 16,0 0-15-16,0 0 6 0,0 0 14 0,0 0-8 0,0 0-14 15,0 0 8-15,0 0 12 0,0 0-6 0,0 0-13 0,0 0 7 0,0 0 15 16,0 0-9-16,0 0-15 0,0 0 9 0,0 0 15 0,0 0-9 0,0 0-14 15,0 0 7-15,0 0 14 0,0 0-8 0,0 0-11 0,0 0 6 0,0 0 13 16,0 0-8-16,0 0-14 0,0 0 7 0,0 0 17 0,0 0-9 16,0 0-15-16,0 0 8 0,0 0 16 0,0 0-9 0,0 0-14 15,0 0 10-15,0 0 11 0,1 2-7 0,-1-2-12 0,0 0 8 0,0 0 13 16,0 0-6-16,0 0-17 0,0 0 10 0,0 0 13 0,0 0-6 0,0 0-18 16,0 0 9-16,0 0 15 0,0 0-8 0,0 0-14 0,0 0 8 0,0 0 14 15,0 0-7-15,0 0-17 0,0 0 9 0,0 0 15 16,0 0-9-16,0 0-15 0,0 0 9 0,0 0 15 0,3-2-11 0,-3 2-13 15,0 0 6-15,0 0 17 0,3 2-10 0,-1-2-13 0,1 1 6 0,-3-1 17 16,3 2-8-16,-2 1-14 0,0 0 8 0,2-2 14 0,-2 4-8 0,1-2-15 16,-1 1 10-16,0 1 14 0,1 1-6 0,-1 0-15 0,0-2 8 15,1 2 16-15,-2 0-9 0,1 0-17 0,-1 0 8 0,1 0 14 16,-1 0-10-16,2 0-11 0,-1-1 7 0,-1-1 15 0,1 1-11 0,1 1-13 16,-1-2 9-16,0 1 15 0,2-2-9 0,-2 1-15 0,2-1 9 0,0 2 15 15,-1-2-7-15,1 0-16 0,0 1 10 0,-1-1 13 0,1 0-8 0,1 0-14 16,-1 0 8-16,-1 0 14 0,1 0-7 0,0 0-17 0,-1 0 9 15,1-1 13-15,-2 1-7 0,2 0-15 0,-2-3 11 0,1 3 11 16,-2-3-5-16,1 1-17 0,-1-1 10 0,0 0 14 0,0 0-7 0,0 0-14 16,0 0 9-16,0 0 12 0,0 0-6 0,0 0-12 0,0 0 6 0,0 0 15 15,0 0-8-15,0 0-13 0,0-4 8 0,0 1 14 0,0 0-10 0,0-3-13 16,0 1 7-16,1 1 12 0,-1-2-6 0,0-2-12 0,0 1 4 16,2 1 14-16,-2-2-10 0,0 1-13 0,0-1 7 0,0 1 13 15,0 1-9-15,0 0-14 0,1 0 5 0,-1 0 15 0,0 0-12 0,0 1-15 16,0 1 6-16,1-1 14 0,-1 1-8 0,0 1-14 0,0 0 10 0,0 0 13 15,0 0-8-15,0 0-13 0,0 0 8 0,2 1 14 0,-2 2-5 0,0-3-13 16,0 2 10-16,0 1 16 0,0-3-6 0,0 3-15 16,0-3 7-16,1 1 17 0,-1 2-7 0,0-3-17 0,1 2 9 0,-1-2 15 15,2 0-6-15,-1 1-17 0,0-1 8 0,-1 2 15 0,2-1-9 0,-1-1-15 16,0 2 9-16,-1 1 15 0,2-2-10 0,-1 1-16 0,0-2 8 0,-1 3 18 16,2 0-9-16,-1-3-15 0,0 1 8 0,-1 2 16 0,2-1-9 15,-1-1-15-15,-1 2 9 0,1-1 15 0,-1 1-9 0,2-2-14 16,-2 2 10-16,1-1 13 0,-1 1-8 0,1 0-16 0,1-2 9 0,-1 1 15 15,0-1-7-15,1 1-16 0,-1-1 8 0,0 1 15 0,2-2-7 0,-2 3-17 16,1-3 9-16,-1 1 15 0,0 1-11 0,-1 1-13 0,2 0 9 16,-2 0 15-16,0 0-7 0,0 0-17 0,0 0 6 0,0 0 18 0,0 0-9 15,0 0-15-15,0 0 9 0,0 0 13 0,0 0-8 0,0 0-14 16,0 0 6-16,0 0 15 0,0 0-8 0,0 0-17 0,0 0 10 0,0 0 16 16,0 0-8-16,0 0-17 0,0 0 9 0,0 0 15 0,0 0-8 0,0 0-17 15,0 0 10-15,1 0 18 0,0 1-9 0,-1-1-14 0,2 3 10 16,-1-1 14-16,0-2-7 0,1 1-18 0,-2-1 8 0,2 2 16 0,1-1-9 15,-2 1-15-15,1-2 9 0,-2 0 15 0,2 1-8 0,0 1-16 16,-2-2 8-16,2 1 14 0,0 1-8 0,-2-2-14 0,2 0 6 0,1 0 18 16,0 1-9-16,-1-1-14 0,1 0 8 0,0 2 15 0,1-2-6 0,0 0-15 15,0 0 8-15,1 0 16 0,2 0-8 0,-1 0-14 0,1 0 8 16,1 0 17-16,1 0-9 0,1 0-16 0,0-2 8 0,1 2 16 16,0 0-8-16,1-1-15 0,1 1 7 0,-1 0 16 0,1-2-11 0,2 1-14 15,-2-1 8-15,2 1 14 0,0 1-10 0,-1-3-16 0,1 1 9 0,0 1 15 16,-2-1-7-16,2 1-16 0,-2-2 7 0,-1 3 14 0,1-3-8 0,-1 0-16 15,2 1 8-15,-2-1 15 0,-2 2-9 0,2-2-15 0,-1 0 9 16,0 1 15-16,-1-1-9 0,0 2-15 0,-1-2 8 0,0 0 16 16,-1 1-9-16,0-1-15 0,-1 2 9 0,-2-1 15 0,1-1-8 0,-1 2-13 15,-1 1 6-15,-1-2 18 0,-1 1-10 0,-2 1-14 0,3-2 7 0,-3 2 17 16,0 0-7-16,0 0-17 0,0 0 10 0,0 0 14 0,0 0-7 16,0 0-16-16,0 0 8 0,0 0 15 0,0 0-9 0,0 0-15 15,0 0 8-15,-3 2 16 0,2-1-8 0,1-1-16 0,-3 2 8 0,1-2 14 16,2 0-8-16,-3 0-19 0,3 0 8 0,-1 1 12 0,1-1-13 0,0 0-20 15,-3 0 0-15,3 0 7 0,0 0-25 0,-1 2-31 0,1-2-17 16,0 0-12-16,-3 0-36 0,3 0-42 0,0 0-86 0,0 0-98 0,-5-2-43 16,1 1-26-16,0-2 2 0,1 0 11 0,0 0 5 0,1 0-1 15,-1 0 20-15,0 0 24 0,1 0 21 0,2 3 23 0</inkml:trace>
  <inkml:trace contextRef="#ctx0" brushRef="#br0" timeOffset="128879.2371">18008 14167 4 0,'-1'-3'243'0,"1"3"3"0,0-2-1 15,-2-1 10-15,2 3 15 0,0-1-6 0,0 1-8 0,-1-3 13 0,1 0 20 16,0 3-32-16,0-3-52 0,-1 0-41 0,1 1-43 0,0-1-22 0,0 3-15 15,0-1-4-15,-2-2 2 0,2 3-5 0,0-3-10 0,0 3-1 16,0-2-3-16,0 2-1 0,-1-3-5 0,1 3-6 0,0-1-6 16,0 1 0-16,0 0 1 0,0 0-4 0,0 0-6 0,0 0 6 0,0 0 12 15,0 0-6-15,0 0-12 0,-1-3 5 0,1 3 11 0,0 0-7 0,0 0-12 16,0 0 8-16,0 0 14 0,0 0-10 0,0 0-15 0,0 0 8 0,0 0 13 16,0 0-11-16,0 0-17 0,0 0 7 0,2-2 15 0,0 2-9 15,-2 0-20-15,4-1 11 0,-2 1 20 0,2 0-7 0,-1 0-11 16,1 0 8-16,1 1 19 0,-1 1-11 0,2-1-18 0,0 1 7 0,1-2 14 15,0 1-7-15,-1 1-17 0,2-1 9 0,0 1 13 0,0-2-10 0,0 1-19 16,0 1 1-16,2-1 9 0,-2 1-9 0,1-2-17 0,0 1 8 16,1-1 15-16,-1 2-7 0,0-2-19 0,2 1 8 0,-2-1 14 0,2 0-8 15,-2 2-17-15,2-2 8 0,-2 0 14 0,1 0-10 0,-1 0-14 16,0 1 7-16,1-1 12 0,-1 2-6 0,0-1-15 0,-1 1 4 0,2-2 16 16,-2 1-10-16,0 1-13 0,1 1 6 0,-1-3 15 0,1 3-6 0,-1 0-13 15,0-2 7-15,0 2 15 0,0-1-9 0,0 1-14 0,0 0 8 16,0-2 14-16,0 2-7 0,0-1-13 0,0 1 8 0,-1-2 14 15,1 1-7-15,-1-2-15 0,-1 1 8 0,1 1 13 0,0-2-9 0,-1 1-14 16,1-1 8-16,-2 0 14 0,1 0-10 0,-1 0-13 0,0 0 3 0,-1-1 8 16,-1 1-11-16,0 0-15 0,-3 0 4 0,2-2 13 0,-2 2-11 0,0 0-17 15,0 0-2-15,0 0 5 0,0 0-26 0,0 0-34 0,0 0-17 16,-2-1-14-16,-1 1-21 0,-2 0-24 0,-1-2-41 0,1 2-41 16,0 0-76-16,-2 0-82 0,0-1-16 0,2-1 5 0,0 1 4 0,-1 1 1 15,1-3 21-15,1 0 27 0,0 1 22 0,1-1 23 0,3 3 23 0,-4-3 199 16</inkml:trace>
  <inkml:trace contextRef="#ctx0" brushRef="#br0" timeOffset="129329.4673">18451 14087 0 0,'-4'-1'45'15,"1"1"259"-15,0 0 2 0,2 0 2 0,1 0-1 0,-3-2-1 0,3 2 2 16,0 0-2-16,0 0 0 0,0 0 1 0,0 0-1 0,0 0-76 16,3 2-101-16,0-1-56 0,1 1-43 0,1-1-9 0,0 1 2 15,1-2 2-15,0 1 4 0,1 1 1 0,0-1-2 0,-1 1 2 0,1-2 5 16,0 0-2-16,-1 1 1 0,1 1-2 0,0-2-2 0,-1 1-3 0,1 1-6 16,0-2-2-16,-1 1-2 0,1 2-5 0,-2-1-6 0,2 1 1 15,-2 0 2-15,2-2-3 0,-2 2-4 0,1 0 2 0,-1 0 1 16,0 0-2-16,1 2-3 0,-1-2 1 0,0 0 4 0,-1 1-4 0,2-1-4 15,-2 2 2-15,0-2 5 0,0 0-2 0,0 3-5 0,0-3 1 0,-2 0 8 16,1 1-4-16,-2 1-7 0,1-2 4 0,-2 1 7 0,-2 1-5 0,1-1-2 16,-2 1 4-16,-1 1 6 0,0-2 0 0,-2 2-8 0,-1 0 10 15,-1 0 8-15,0 2-1 0,-1-2-3 0,-2 1 8 0,0 2 11 0,1-1-1 16,-1-1-6-16,-1 1 8 0,0 1 14 0,0-3-4 0,0 3-12 16,0-2 5-16,0 1 13 0,1-1-11 0,-1 1-14 0,2-1 4 0,0-1 9 15,2 2-12-15,0-2-18 0,2-2 3 0,0 1 12 0,1-2-12 16,2 1-20-16,1-2 7 0,-1 1 13 0,2-2-12 0,1-1-20 0,0 0 8 15,1 2 11-15,0 1-16 0,1-2-22 0,-1-1-9 0,2 2-4 16,-1-2-31-16,2 0-34 0,0-2-70 0,0 2-80 0,2-1-59 0,0-2-52 16,0 1-6-16,0-2 6 0,0 1-4 0,0 0-4 0,1-3 11 0,1 1 15 15,-1 1 14-15,1-2 13 0</inkml:trace>
  <inkml:trace contextRef="#ctx0" brushRef="#br0" timeOffset="130697.3362">19251 13886 0 0,'-2'-3'75'0,"1"2"189"0,0 1 10 0,-2-2 1 0,2-1-5 15,-1 2 7-15,0 1 11 0,0-2-12 0,1 1-22 0,0-1 14 0,1 2 25 16,-2-1-71-16,2 1-102 0,-1-2-36 0,1 2-17 0,0 0-11 0,-1-3-16 16,1 3 4-16,0 0 4 0,0 0-11 0,0-1-10 0,0 1-1 0,0 0 1 15,1-3-3-15,-1 3-5 0,0 0-2 0,0 0-5 16,0 0-2-16,0 0-2 0,0 0-2 0,0 0 1 0,0 0 2 0,0 0 3 15,0 0 2-15,0 0 2 0,0 0 1 0,0 0 1 0,0 0 0 0,0 0-3 16,0 0 1-16,0 0 1 0,0 0-2 0,0 0-5 0,0 0 2 0,0 0 2 16,0 0-4-16,0 0-4 0,0 0 0 0,0 0 3 0,0 0-4 15,0 0-5-15,0 0 1 0,0 0 5 0,0 0-3 0,0 0-6 16,0 0 3-16,0 0 6 0,0 0-4 0,0 0-4 0,0 0 4 0,0 0 5 16,0 0-1-16,0 0-1 0,0 0 4 0,0 0 7 0,0 0-4 0,0 0-3 15,0 0 5-15,0 0 8 0,0 0-1 0,0 0-9 0,0 0 6 16,0 0 8-16,0 0-7 0,0 0-8 0,0 0 1 0,0 0 7 0,0 0-5 15,0 0-10-15,0 0 4 0,0 0 5 0,0 0-5 0,0 0-14 16,0 0 4-16,0 0 11 0,0 0-7 0,0 0-8 0,0 0 6 0,0 0 15 16,0 0-6-16,0 0-8 0,0 0 8 0,-3 1 9 0,3-1-4 0,-2 2-10 15,-1-2 8-15,0 3 14 0,1 0-7 0,-2-2-7 0,0 4 5 16,-2-2 13-16,1 1-8 0,0 1-11 0,-2 1 5 0,0 0 13 16,1 0-10-16,-1 0-11 0,0 0 7 0,-1 0 13 0,2 0-5 0,-2 1-14 15,1 1 7-15,-1-1 13 0,0 1-8 0,0-1-14 0,-1 2 13 0,1-1 17 16,-2 1-7-16,2 0-12 0,0-2 9 0,-1 4 15 0,1-4-7 0,0 4-17 15,0-4 9-15,0 4 15 0,0-4-9 0,0 4-17 0,0-2 10 16,1 0 16-16,-1 0-12 0,2 0-24 0,-1 0 6 0,0 0 15 0,1-2-11 16,-1 2-17-16,2-1 7 0,-2 1 12 0,2-2-9 0,-1 1-17 15,1-1 10-15,1 1 17 0,0-1-11 0,0 1-17 0,0-2 9 0,1 0 19 16,1-2-10-16,-1 1-21 0,0-1 9 0,2 1 18 0,0-2-9 16,-1 0-16-16,2-2 8 0,-1 2 20 0,1-3-10 0,0 0-17 0,0 0 9 15,0 0 19-15,0 0-8 0,0 0-16 0,0 0 14 0,0 0 20 16,0 0-7-16,0 0-16 0,4 0 11 0,-1-1 17 0,-1-1-7 0,2 1-16 15,0-2 8-15,0 0 19 0,2 1-10 0,-1-2-16 0,0 1 6 0,1 0 14 16,-1-2-11-16,0 4-15 0,1-4 4 0,-2 4 16 0,1-2-10 16,0 0-17-16,1 1 7 0,-1-1 10 0,0 2-5 0,1-2-16 15,-1 0 7-15,2 1 10 0,-2 1-8 0,2-2-13 0,-2 3 8 0,2-2 13 16,-1 1-6-16,2-2-15 0,-1 3 7 0,1-2 11 0,0 1-6 0,1-1-12 16,-1 1 8-16,2-1 11 0,0-1-5 0,1 2-14 0,0-1 7 0,1-1 13 15,0 2-8-15,1-2-12 0,0 0 4 0,1 1 14 0,-1-1-7 16,0 0-10-16,1 0 7 0,-2 2 13 0,1-2-8 0,-1 0-13 15,0 1 8-15,0-1 11 0,0 2-4 0,-1-1-13 0,-1 1 7 0,0-1 12 16,-1 1-5-16,0 1-13 0,-1 0 6 0,0 0 12 0,-1 0-6 0,0 0-15 16,-1 0 8-16,1 0 13 0,-2 0-8 0,1 0-14 0,-1 0 8 15,0 0 11-15,1 0-6 0,-2 0-13 0,0 0 5 0,0 0 14 16,0 0-7-16,0 0-14 0,0 0 6 0,0 0 15 0,-2 0-8 0,2 0-10 16,-1 0 5-16,-3 0 13 0,4 0-6 0,-1 0-12 0,-3 0 4 0,4 0 14 15,-4 0-7-15,2 0-14 0,-2 0 10 0,0 0 14 0,3 0-6 0,-3 0-13 16,0 0 5-16,0 0 11 0,0 0-7 0,0 0-11 0,0 0 6 15,0 0 15-15,0 0-8 0,0 0-13 0,0 0 3 0,0 0 12 0,-1-3-9 16,-1 0-16-16,1 1 7 0,-2-1 13 0,2 2-8 0,-2-2-13 16,1 0 7-16,-2-2 13 0,0 2-9 0,0-1-17 0,0-2 11 0,0 1 18 15,-2-1-7-15,1 0-14 0,-2-1 9 0,2 1 15 0,-2 0-8 16,1-2-14-16,-1 1 8 0,-1-1 17 0,0 1-9 0,0-1-13 0,0 1 7 16,0-2 15-16,0 3-9 0,0-2-17 0,0 1 10 0,0-1 17 15,0 1-8-15,0 1-14 0,0 0 7 0,1 1 17 0,1 1-9 0,-1-1-13 16,0 1 8-16,1 1 14 0,-1 0-9 0,2 0-13 0,-1 0 8 0,2 1 14 15,0-1-6-15,0 2-15 0,0-2 8 0,2 0 14 0,-1 1-7 16,2-1-12-16,-2 2 8 0,2-2 16 0,-1 0-8 0,1 1-11 16,0-1 7-16,-1 2 15 0,2 1-8 0,0-2-11 0,-1-1 5 0,1 3 13 15,0 0-7-15,0-1-11 0,0 1 7 0,0 0 10 0,0 0-7 0,0 0-15 16,0 0 5-16,0 0 10 0,0 0-6 0,0 0-15 0,0 0 7 0,0 0 10 16,0 0-7-16,0 0-13 0,0 0 6 0,0 0 11 0,0 0-7 15,0 0-10-15,0 0 6 0,1 0 11 0,2 1-7 0,-2 2-10 0,2-1 5 16,0 1 7-16,-1 0-14 0,1-2-20 0,0 4-4 0,1-4 4 15,-2 2-25-15,2-1-35 0,0 1-28 0,0 0-22 0,0-2-49 0,0 2-59 16,2-1-80-16,-2 1-86 0,0-2-28 0,-4-1-10 0,5 0 9 16,-5 0 12-16,7 0 8 0,-1-1 5 0,0-2 23 0,0 1 27 0,0-2 29 15,2 1 109-15</inkml:trace>
  <inkml:trace contextRef="#ctx0" brushRef="#br0" timeOffset="131431.5103">19835 13792 0 0,'0'-2'40'0,"1"-1"251"16,0 2 0-16,1-2 5 0,-2 0 4 0,1 0 0 0,0 0 1 16,1 1 5-16,-1-1 5 0,0 0 10 0,1 0 15 0,-1 2-78 0,0-2-101 15,1 1-46-15,-2 2-31 0,0-1-11 0,0 1-3 0,0 0 0 0,0 0 0 16,0 0-2-16,0 0-7 0,0 0 2 0,0 0 5 0,0 0-8 0,0 0-14 15,0 0 4-15,2 1 10 0,0 1-11 0,-1 1-15 16,0 0 15-16,1 0 21 0,-2 3-2 0,1 0-10 0,-1 0 12 0,1 0 17 16,-1 1-10-16,0 2-14 0,0 0 2 0,0 2 10 0,0-2-13 0,-1 1-20 15,1 2 5-15,-1-1 14 0,-1 2-18 0,1-1-27 0,0 2 3 0,-1-1 12 16,1 1-10-16,-2-1-23 0,2 1 6 0,-2 1 13 0,1-3-8 16,0 3-17-16,0 0 6 0,-1-2 18 0,0 2-9 0,1-1-17 0,-1 1 10 15,0 0 17-15,1-2-10 0,-1 2-18 0,0-1 9 0,-1-1 18 16,2 2-10-16,-1-3-19 0,0 2 8 0,1-4 17 0,-1 2-13 0,0-3-17 15,1 2 4-15,0-4 12 0,1 2-11 0,0-1-17 0,1-2 7 0,-2 0 18 16,2-2-11-16,-1 1-17 0,1-2 10 0,0-2 19 0,0-1-8 16,0 3-14-16,0-3 10 0,0 0 20 0,0 0-6 0,0 0-12 15,0 0 12-15,0 0 18 0,0 0-6 0,-1-3-18 0,-1 0 11 0,1-1 17 16,0-2-8-16,1 1-19 0,-2-1 10 0,2 0 20 0,-1-1-10 0,1 1-19 16,-1-2 8-16,1 1 19 0,0-1-11 0,0 1-18 0,-2-2 10 15,2 0 17-15,0 1-9 0,0-1-18 0,0 2 9 0,0-2 17 16,2 1-8-16,-2 1-17 0,1-1 16 0,0 1 23 0,1-1-4 0,-1 1-12 15,0 1 12-15,1 0 21 0,0 0-7 0,0 1-16 0,0 1 16 0,1 1 19 16,0-3-2-16,-1 3-8 0,2 0 8 0,0 0 13 0,2 0-11 0,-1 0-17 16,0 0 1-16,1 3 7 0,-1-3-8 0,2 1-10 0,1 1 5 15,0 1 10-15,0-2-11 0,0 1-14 0,1 1-1 0,0-2 4 0,2 2-8 16,-2 0-9-16,2 0 1 0,0 0 5 0,-1 0-3 0,1 0-4 16,0 0 1-16,-1 2 3 0,1-2-6 0,0 1-6 0,-1-1-2 0,1 2 2 15,0-2-13-15,1 0-22 0,-2-2-4 0,2 1-3 0,-1-1-27 16,1 1-30-16,0-1-36 0,-1-1-37 0,1 0-101 0,-2-1-119 0,1 1-52 15,0-2-31-15,-1-1-7 0,1 2-2 0,-2-2 11 0,2 0 17 16,-2 0 8-16,2 0 5 0,-2 0 23 0,-1 0 29 0</inkml:trace>
  <inkml:trace contextRef="#ctx0" brushRef="#br0" timeOffset="138809.0454">15489 15300 0 0,'-1'2'126'0,"1"-2"142"0,0 0-4 0,0 0 12 0,0 0 14 16,0 0-1-16,0 0 1 0,0 3 10 0,0-3 18 0,1 2-12 16,-1 2-21-16,2-2-60 0,-2 2-68 0,1 1-41 0,-1-1-32 15,1 2 3-15,1 2 13 0,-1-1-5 0,0 1-13 0,1 2 5 0,-1 1 12 16,0 1-9-16,2 0-16 0,0 1-4 0,-1 1 2 16,1 1-10-16,1 0-11 0,-1 2 1 0,1 0 10 0,0 1-8 0,0 0-14 15,0 1-1-15,-2 1 2 0,2 2-8 0,0 0-11 0,0 0-5 16,0 1-1-16,0 1-5 0,0 1-5 0,0 1 0 0,0-1 0 15,0 1 0-15,-1 1 0 0,0-1 0 0,-1 2 0 0,1-2 1 16,0 2 2-16,-1-2 3 0,1 3 6 0,0-2 5 0,-1 2 5 16,1 1 1-16,1-1-2 0,-1 1 4 0,-1-1 5 0,1 0-1 0,0-1-5 15,-1 1 3-15,0-1 3 0,0-2-2 0,0 2-2 16,0-1-2-16,0 0 0 0,0 0 0 0,0 2-2 0,0-1 2 0,0 2 3 16,0-1-3-16,1 1-3 0,0 0 2 0,-1 1 4 0,1 0-3 0,0 0-5 15,-1 0 2-15,1 1 3 0,1-1-1 0,-1 0-2 16,1 0-3-16,0 0-2 0,1 1-1 0,2-1-4 0,-1-2 2 0,1-1 4 15,0-1-4-15,1-1-2 0,0-1 4 0,1-1 3 0,-1-1-2 0,1-1-1 16,-1-1 2-16,2-1 4 0,-2-1-2 0,1-1-5 16,-1 0 2-16,1-1 5 0,-1-1-6 0,0 1-6 0,0-2 2 15,0 3 2-15,0-2-4 0,0 1-7 0,0-1-1 0,-1 2 5 16,1-1-6-16,0-1-7 0,0 1 2 0,0-2 5 16,0 3-3-16,0-2-4 0,1 1 2 0,1-1 8 0,0 2-4 15,0 0-10-15,0 2 5 0,1-1 8 0,0 1-5 16,-1 2-9-16,1-1 6 0,0 2 7 0,-1-1-4 0,1-2-6 15,-2-1 2-15,1-1 5 0,-1-1-2 0,0-2-8 16,-1-3 4-16,0-2 8 0,0 1-3 0,0-5-7 16,-1 0 5-16,0 0 8 0,-2-3 0 0,0 0-7 0,1-2 5 15,-2 1 10-15,0-1-1 0,-2-1-4 0,1 0 5 0,-3 0 5 16,3 0-2-16,-3 0-4 0,2 0 4 0,-2 0 5 16,3-1-2-16,-3 1-8 0,3 0 3 0,-1-2 4 15,1 1-2-15,0 1-8 0,1-3 0 0,0 0 4 0,0 1-4 16,-2-2-6-16,2 1 2 0,0 0 4 0,-1-2-3 0,1 2-8 15,0-1 4-15,-1 2 4 0,-1-2-3 0,1 2-8 16,0-2 4-16,-1 2 2 0,1-1-2 0,1 2-8 16,-1-2 4-16,1 0 8 0,1 1-4 0,0-1-5 0,2 2 1 15,0-4 5-15,1 4-1 0,1-2-8 0,2 0 4 0,2 0 8 16,0 0-4-16,3-2-4 0,0 2 2 0,3-1 6 16,1-1-4-16,3-1-8 0,1-1 3 0,2 1 6 15,2-5-2-15,3 2-4 0,1-1 3 0,4-2 5 0,1-2-4 16,3-1-7-16,3 0 5 0,0 0 2 0,1 0-2 0,1 0-7 15,2 2 7-15,-1 1 7 0,2 0-5 0,0 0-8 16,0 3 2-16,0 0 7 0,2 1-4 0,-1 1-7 16,2-1 5-16,-2 2 5 0,2 0-1 0,-1 0-4 0,1 2 5 15,0-2 5-15,-1 0-4 0,2 0-4 0,2-2 4 16,0 1 7-16,4-1-6 0,2-2-6 0,0 1 3 0,2-2 7 16,1 1-2-16,1-2-10 0,0 0 4 0,0 1 4 15,-1 1-5-15,-3 1-4 0,0 0 2 0,-3 1 5 0,-1 2-1 0,-1 0-6 16,-2 2 3-16,-2-1 8 0,-1 1-5 0,0-1-6 0,-2 2 4 15,-2 0 4-15,1 0-8 0,-2-1-6 0,1 1 0 0,-1-2 3 16,-1 1-8-16,0-2-11 0,0 0-1 0,0 0 2 0,0-2-3 0,0-1-6 16,1 0 0-16,1-1 3 0,-1-2-1 0,2 1-7 0,-2-2 7 15,2 1 5-15,-1-3 1 0,0 1 1 0,-2-2 6 0,-2 2 7 0,-2 1 2 16,-1-1-1-16,-3 1 2 0,-3 2 7 0,-2 2-1 0,-2 0-1 16,-2 1 5-16,-2 1 4 0,-1 1 0 0,-1 1-2 0,-2 0 1 0,1 0 2 15,-1 1-2-15,0 0-2 0,-1 0 1 0,0 1 4 16,-1 0-2-16,1 1-2 0,-1 0 1 0,-1-1 2 0,1 2-2 0,0-1-4 15,-1 0 2-15,1 1 0 0,0 0 0 0,-2-1-1 0,2 0-1 0,-1 1 4 16,1-1-1-16,0 1-2 0,-1-1-1 0,0 1 2 0,0 0-1 16,0 0-2-16,-1 1 1 0,0-1 2 0,-1 1 0 0,0-2-3 15,0 2 2-15,2 0 1 0,-2 0 0 0,0 0-2 0,0 0 2 0,0 0 2 16,1 0-1-16,-1 0-1 0,1 0 2 0,1 0 2 0,0 0-1 16,1 0-1-16,0 0 2 0,2-1 2 0,0 0-1 0,1 0-5 15,2-2 1-15,-2 1 1 0,4-2-1 0,-1 1-1 0,0-2 2 0,2 0 1 16,-2-1-3-16,2 0-3 0,0 0 1 0,-2 0 4 0,2 0-1 15,-2 0-4-15,2 0 2 0,-1 0 2 0,0 0 1 0,0 0-4 16,1 0 1-16,0 0 2 0,-2 0-1 0,2 0-1 0,-2 1 1 0,0 1 1 16,-1 0-1-16,0 0-4 0,0 2 2 0,-2-2 4 0,0 2-2 15,0 0-2-15,-2 0 1 0,1 0 2 0,-1 1 1 0,1 0-1 16,-1-2-1-16,0 2 2 0,2 0-1 0,-2-2 1 0,1 2-1 0,0-1 5 16,2-1-3-16,0 0-1 0,1-1-1 0,0-1 1 0,0 1-1 0,1-2-1 15,-1 0 0-15,1 0 2 0,-1-2-2 0,2 2-2 16,-2-1 4-16,-2 1-1 0,2-1 1 0,-1 1-1 0,0 0 5 0,-1 0 0 15,1 0 0-15,0 0 0 0,-1 1 0 0,1 0 3 0,0 2-1 0,-2-1-2 16,0 1 1-16,-1-1 4 0,0 0-2 0,-1 2-5 16,0 0 2-16,-2 0 0 0,0 1-3 0,-1 0-4 0,0 0-1 0,-1 1 4 15,0 0-1-15,-1 0-2 0,0 0 2 0,-1 0 1 0,0 0-1 0,-1 1-2 16,2-1-1-16,-2 0 2 0,-2 0-1 0,2 0-1 16,0 0 2-16,0 0 2 0,0 0-1 0,0 0-2 0,0-1-7 0,0 1-4 15,2-1-3-15,-2 1-1 0,1 0 2 0,0 0 2 0,-1 0 0 0,2 0-3 16,-1 0 2-16,-1 0 1 0,0 0-2 0,-1 0-1 0,1 0 3 15,-2 0 2-15,1 0 4 0,0 1 6 0,-1 0 1 0,1 0 2 16,-2 0-1-16,2 2-1 0,-2-1 1 0,1 1 1 0,-1-1-2 0,-1 2-1 16,0-2 2-16,0 0 1 0,0 1-2 0,-1-1-2 15,-1 1 4-15,1-1 6 0,0-1 4 0,-1 0 7 0,0 1 2 0,0-1 7 16,1 0 4-16,-2-1 3 0,2 1 4 0,0-1 5 0,-1 1 2 0,0-1-1 16,0 0 7-16,1 0 7 0,0-1 4 0,1 0 2 0,0 0 5 15,0 0 4-15,1-2 1 0,-1 2 5 0,1-1-3 0,-1-1-3 16,2 1-1-16,-2-1-1 0,1 2-1 0,-1-1-1 0,1 1-5 0,1-1-8 15,-1 1-7-15,0 0-6 0,1 0-7 0,0 0-11 0,2 1-17 0,-1 0-19 16,2 0-6-16,-1 1-1 0,2 0-4 0,-2 0-2 16,1 2-4-16,0-2 1 0,-1 0-1 0,2 0 2 0,-2 0 2 0,0-1-2 15,-2 0 1-15,2 0 1 0,-1 0 8 0,0 0 13 0,-2-1 1 0,0 0-2 16,1 0 4-16,-1 0-1 0,0-1 2 0,-1 1 0 16,0-1 0-16,0 1-1 0,0-2 1 0,0 2 0 0,0-1 3 0,0 0 3 15,0 0 1-15,0 1 2 0,-1 0 3 0,0-1 2 0,-1 1-2 16,1 0-2-16,-2 0 2 0,1 1 0 0,-1 0 2 0,-1 0-1 0,1 0-1 15,-1 1-1-15,2-1-2 0,-2 1-5 0,1-1-1 0,-1 1-3 16,1-1 0-16,-1 2 0 0,2-2-1 0,-2 0-1 0,1 0 1 0,0 0-1 16,1-2 1-16,-1 2 1 0,0-1 0 0,1 0 0 0,-1 0 3 15,2 0 3-15,-2-2 1 0,2 2 2 0,-2-1 2 0,2-1 1 16,-1 1 0-16,1-1-2 0,0 1 2 0,-1 0 2 0,1-1-1 0,0 1-2 16,-1-1-1-16,1 1 1 0,0 0-2 0,-1 0-6 0,1 0 0 15,0 0-2-15,-1 0-2 0,1 0-1 0,0 1-1 0,-1-2 2 16,1 2-1-16,0-1-2 0,1 1 1 0,-2-2 1 0,2 2 2 0,-1-1-1 15,1-1 2-15,0 1 2 0,1-1 5 0,-1 1 2 0,2 0 7 16,-1-1 5-16,0 0 2 0,1 0 3 0,-1 0 0 0,2-1 3 16,-1-1-1-16,1 2 1 0,0-2 0 0,-1 0 0 0,1 0-2 0,0 0-1 15,-1 1-4-15,1-1-4 0,1 0-5 0,-1 0-4 0,1 0-1 16,-2 1-1-16,2-1-4 0,-1 0-2 0,1 0-2 0,-1 0-2 16,-1 1 1-16,1-1-1 0,0 1 1 0,-1-1-1 0,0 2 1 0,0-2-1 15,0 1-2-15,-1 0-1 0,0 0 1 0,1-1 1 16,-2 0 0-16,1 1 1 0,-1-1-2 0,-1 0-1 0,-1 0-1 0,1-1-3 15,0 0 0-15,-2-1-3 0,2-1-4 0,-2-1-4 0,2 0-2 0,-1-3-8 16,1 0-2-16,0-3-4 0,1 0-1 0,0-2-7 16,1-2 1-16,0-2 1 0,1 1 0 0,-1-3 1 0,2-1 1 0,-1 0 2 15,1 0 5-15,-2 0 3 0,2 0 5 0,-2 0 5 0,-1 1 4 0,0 2 1 16,0-1 3-16,-1 2 4 0,-2 0 4 0,1 1-2 16,-1 1 1-16,-1-1 2 0,-1 1 0 0,-1 0-1 0,1 0 1 0,0 0-2 15,-2 0 1-15,-1-1-1 0,0 1 1 0,0-1-4 0,0-2-2 16,0 1-2-16,0-1-5 0,0 0-2 0,1-2-2 0,-1 0 0 15,2 0 0-15,-1-1-2 0,0 0 2 0,1 0 2 0,-1-1-1 16,0 1-4-16,2 0 3 0,-2 0 5 0,1 1 1 0,-1 1 0 16,0-1 6-16,-1 1 4 0,2 2 1 0,-2 1-2 0,-2 1 0 0,1 1 1 15,0 0 1-15,-2 3-4 0,0-2 2 0,1 2 3 16,-1 0-1-16,0-1-5 0,1 2 3 0,-1-1 4 0,0-1-2 0,2 2-4 16,0-2 4-16,-2 0 1 0,2-2 0 0,-1 1-2 15,2-2 2-15,0 0 3 0,0-2-4 0,2 1-8 0,-1-2 0 0,0 0 0 16,1-2-6-16,0 2-6 0,1-1 3 0,0 1 4 0,-1 0-2 15,0 1-5-15,0 1 1 0,0-1 7 0,-1 2-4 0,-1 2-5 16,1 1 5-16,-1-2 10 0,0 4-1 0,2 1-1 0,-2-2 6 0,0 4 8 16,-2-2-4-16,2 3-7 0,-1 0 5 0,0 1 8 15,-1 1-5-15,1-1-8 0,0 1 6 0,-1 1 7 0,1 0-2 0,-2-2-8 16,1 2 3-16,-1 0 6 0,-1 0-5 0,1 0-5 0,-1 0 1 16,0 2 3-16,-1-2-6 0,0 1-11 0,-1 1-2 0,1 1-1 15,-2-2-16-15,1 2-18 0,-2-1-4 0,-2 1-2 0,1 0-9 0,0-2-15 16,-2 4 1-16,-1-4 7 0,0 2-7 0,1 0-4 15,-1 0 8-15,2 0 7 0,-2 0 3 0,1 0 3 0,-1 2 10 0,1-2 20 16,-1 1 5-16,2 1 1 0,-2 1 9 0,0-2 12 16,0 2 0-16,1 0-3 0,-1 0 1 0,0 2 5 0,0-1-12 0,-1 2-12 15,1-1-4-15,-3 1-1 0,2 0-7 0,-3 0-9 0,0 0-1 16,0 1 1-16,-2 1-6 0,0-1-5 0,-2 1-5 0,1 1-4 16,-1-2-2-16,0 1-4 0,-1-1 2 0,1 1 5 0,0 1 4 0,-2-3 4 15,2 1 2-15,0 1 2 0,-1-1 2 0,1-1 8 16,0 2 2-16,0-2-2 0,0 0 7 0,0 0 14 0,0 0 2 0,0 0-1 15,0 0 10-15,1 0 13 0,-1 0-3 0,0 1-3 16,-1-1 7-16,1 2 11 0,-1-2-3 0,1 1-7 0,0 1 5 0,0-1 10 16,1-1-4-16,0 2-8 0,2-1 5 0,0 1 7 0,1-2-5 0,1 1-9 15,0-1 3-15,1 0 6 0,0 0-5 0,2 0-8 16,-1-1 4-16,2 1 6 0,-1-2-5 0,2 1-7 0,0-2 3 0,1 1 6 16,0 1-3-16,-1-1-6 0,1-1 5 0,0 2 5 15,-1-2-2-15,1 0-5 0,-2 0 3 0,2 0 6 0,-2 1-5 0,2-1-5 16,-2 2 4-16,1-2 7 0,-1 1-2 0,2-1-7 0,-2 2 4 15,2-2 5-15,-1 0-2 0,1 0-10 0,0 1 4 0,-1-1 5 16,2 2-2-16,0-2-2 0,0 1 1 0,0 1 8 0,0-1-6 16,0 1-7-16,2-1 2 0,-2 1 7 0,0-1-5 0,1 2-6 15,-1-1 4-15,1 1 8 0,1 0-4 0,-2-2-5 0,1 2 1 16,-1-1 4-16,1-1-1 0,-1 2-2 0,2-1 7 0,-2-1 6 16,1 1 0-16,-1 1-3 0,1-3 3 0,-1 1 10 0,2 2-4 0,-2-1-4 15,1-2 2-15,-1 1 7 0,1 1-2 0,1-1-3 16,-1-1-2-16,2 2 4 0,-2-2-7 0,0 0-4 0,1 0 2 0,-1 0 1 15,-1-2-3-15,0 2-8 0,0-1 1 0,0-1 4 0,-1 1-3 16,-1-1-2-16,1-1 1 0,0 2 1 0,-2-2-2 0,0 0-1 16,1 1 2-16,-2-2 4 0,-2 2-5 0,1-1-4 0,0 2 2 0,-1-4 4 15,0 4-2-15,0-2 1 0,0 0-2 0,-1 1 3 16,2-1-3-16,-2 2-2 0,0-1 1 0,1-1 4 0,-1 2-3 0,0 1-5 16,-1-2 5-16,2 1 5 0,-2-1-2 0,1 1-3 0,-1 1 1 15,1-2 5-15,-1 1 2 0,0-1-2 0,0 1 3 0,0 1 4 16,-1-3 1-16,1 1-2 0,-1 1 4 0,-1 1 1 0,1-2 1 15,0 1-2-15,-2-1 1 0,2 1-1 0,-1 1-1 0,1 0 0 16,0-2-3-16,-1 2 0 0,1-1-3 0,0 1-1 0,-1-2-1 0,1 2 2 16,1 0-1-16,-1-1-2 0,-1 1 0 0,1 0 0 15,0 1 1-15,-1-1 2 0,1 2-1 0,-2-1-2 0,2 1 1 0,-2-1 2 16,1 2-1-16,-1-1-1 0,-1 1-1 0,1 0 0 0,-1-2-4 16,2 2-1-16,-2 0 1 0,1 0 1 0,-1 0-2 0,1 0 1 15,-1 0-1-15,2 0 1 0,-2 0-4 0,0 0 1 0,0 0 1 16,-2 2 1-16,1-4 1 0,0 4-4 0,-2-2 5 0,0 0 3 15,2 0 0-15,-2 0-3 0,2 1 3 0,-2-2 2 0,2 2-2 0,0-2-3 16,-1 2 3-16,2-2 1 0,-1 2-1 0,1-2 0 16,0 2 0-16,1-2 2 0,-1 2-2 0,0-2-6 0,0 2 1 0,2-2 5 15,-2 2-4-15,0-2-4 0,-2 1 4 0,2 0 4 0,-1 0-2 16,0 0-4-16,-1-2 2 0,0 4 2 0,0-4-1 0,0 2-3 16,-1 0 2-16,0 0 2 0,1 0-1 0,-1 0-1 0,0 0-1 15,1 2 2-15,-2-2-1 0,1 0-4 0,-1 0 2 0,0 0 2 16,0 1-2-16,0-1-2 0,-1 0 1 0,1 0 1 0,-2 0-2 0,2 0-1 15,0 0 2-15,0 0 1 0,2 0 0 0,-2-1-2 0,1 1 1 16,0 0-1-16,1-2 1 0,-1 2-2 0,0-1 1 0,-1 2 4 16,2-2-1-16,-2 2 1 0,1-2 4 0,-1 1 1 0,0 0-1 15,0-2-3-15,0 2 2 0,0-1 1 0,-1-1 0 0,1 2-5 16,-2-1 2-16,2 1 3 0,-1 0-1 0,0-3-4 0,-2 3 1 0,2 0-1 16,-2-2-2-16,-1 1-5 0,1 1 1 0,-1-3 5 15,-1 3-1-15,1-2-5 0,-1 1 0 0,1-1 4 0,-2 1-1 0,2 1-3 16,0-2 3-16,2 2 3 0,-2-1-1 0,1 1-5 0,0 0 3 15,2-2 1-15,-2 4 1 0,2-2-1 0,-2 0 1 0,2 1 1 16,-2-1 1-16,2 2-2 0,-2 1 2 0,2-2 5 0,0 1-4 16,-1-1-4-16,2 1 2 0,-1-1 5 0,1 1-4 0,-1-2-2 15,1 1 1-15,0-1 3 0,-2 2-2 0,1-4-1 0,0 4 2 0,-2-4 1 16,0 4-3-16,-1-4-6 0,0 4 4 0,0-2 4 16,2 0-2-16,-2 1-3 0,1-1 1 0,0 2 4 0,1-2-2 0,0 1-3 15,1 1 1-15,1 1 2 0,0-3-1 0,0 1-4 16,0 1 5-16,0 1 5 0,0-2-4 0,0 1-2 0,0-1-1 0,-1 1 4 15,1 1-1-15,0-2-1 0,0 2 2 0,1-1-1 0,-1-1 1 0,1 1-2 16,1 1 1-16,-1-2 2 0,2 1-3 0,-2-1-6 16,0 1 5-16,1-1 2 0,-1 1 1 0,-1-2-4 0,0 1 4 0,0-1-1 15,-1 2-1-15,1-2 0 0,-2 0-1 0,2 1-1 0,-1-2-1 16,1 2-1-16,1-2 1 0,-1 2 3 0,2-2 0 0,0 2-3 16,1-2 1-16,0 1 4 0,1 0-2 0,0-2-3 15,1 2 0-15,-1-1 1 0,1 1 2 0,2 0 2 0,-2-1 1 0,2 0 4 16,-2 1-1-16,2-2-4 0,0 1-1 0,-1 0 5 0,2-1-4 15,0 0-4-15,2 0 4 0,-1-1 2 0,0 1-1 0,1-1-1 16,0 0-1-16,0 0 2 0,0 2-3 0,0-2-4 0,-1 0 2 0,0 0 5 16,1 1-1-16,-2-1-5 0,0 1 1 0,0 0 4 15,-2 0-2-15,1 1-5 0,0-1 4 0,-1 0 4 0,0 0-3 0,0 0-6 16,1-1 3-16,0 2 4 0,-1-2-1 0,1 1-3 0,0-1 2 16,1 0 2-16,-2 0 1 0,2 0-5 0,2 0 1 0,-2 0 5 15,0 0-3-15,1 0-4 0,0 0 4 0,1 0 4 0,-1 1-2 16,0-1-4-16,1 1 1 0,-1-1 2 0,2 0 1 0,-2 0-4 15,0 0 1-15,2 1 2 0,-2-1 1 0,2 2-4 0,-2-2 2 0,-1 1 2 16,2 0-1-16,-2 0-2 0,1 0-1 0,-1 1 4 0,0-1-4 16,0 0 1-16,0 0 1 0,1 0 1 0,1 1-1 0,-1-1-1 15,2 0-1-15,-1 0 5 0,1-1-1 0,1 0-4 16,1 0 1-16,1 0 2 0,-1-1-1 0,2 1-3 0,-1 0 2 0,1-1 2 16,1 1-1-16,0-1-4 0,0 1 2 0,0-2 4 0,0 2-2 15,-1 0-3-15,1 0 1 0,-2 0 5 0,1 0-1 0,0 0-4 16,-2 0 2-16,-1 2 5 0,1-1-4 0,-2 0-4 0,1 1 2 0,-1 0 4 15,1 0-2-15,-2-1-2 0,1 2 1 0,0-1 3 16,1-1-2-16,-2 2-4 0,2-2 2 0,-1 0-1 0,1 0 1 0,0 2-5 16,1-2 4-16,-1 0 5 0,0 0-1 0,0 2-5 0,0-2 1 15,0 1 5-15,-1 1-1 0,1-1-5 0,-1 2 1 0,-1-2 2 16,1 2-1-16,0-1-1 0,-1 1 2 0,1-1 2 0,-2 1-2 16,2 0-5-16,-2 0 4 0,1 0 1 0,-1 1 0 0,2 0-2 15,-2-1 1-15,0 1 2 0,2 0 1 0,-2-1-1 0,3 0 1 0,-1 0 4 16,1 0-2-16,1-2-4 0,1 0 3 0,0 1 3 0,1-2-4 15,1 0-2-15,0-1 1 0,1 0 4 0,1 0-4 0,-1 0-4 16,0-1 3-16,2 0 2 0,-2 1-1 0,2-1-5 0,-2-1 4 16,2 1 4-16,-2 0-2 0,1 0-4 0,-1 1 1 0,0-1 4 15,1-1-2-15,-1 2-4 0,-1 0 3 0,1 0 5 0,-1 0-4 16,0 0-4-16,0 0 3 0,0 0 5 0,-1 2-4 0,1-1-5 16,-1 0 2-16,1 0 4 0,-2 0-1 0,2 2-2 0,-1-2-1 0,1 1 4 15,0 1-2-15,0-2-3 0,0 1 1 0,0 0 4 16,1 0-2-16,2-1-3 0,1 0 1 0,0 1 5 0,0-2-1 0,4 0-4 15,0 0 4-15,0 0 1 0,-3 0-2 0,3 0-4 0,0 0 3 16,0 0 6-16,-2 0-4 0,-1 0-4 0,0-2 4 0,1 2 1 16,-1-1-2-16,-1 0-4 0,0 0 2 0,-1 0 4 0,-1-1-3 0,1 1-5 15,0 0 4-15,-2 0 4 0,0 0-5 0,1-1-4 16,-1 2 5-16,0 0 2 0,1 0-2 0,-1 0-5 0,0 0 4 0,2 0 5 16,0 0-1-16,-1 0-7 0,2 0 4 0,0 0 2 15,2 0-1-15,2 0-4 0,0 0 1 0,0 0 3 0,0 0-6 0,0 0-5 16,0 0-11-16,1-2-16 0,2 1-28 0,-2 0-36 0,2-1-63 0,1 2-75 15,-4 0-85-15,0 0-95 0,0 0-24 0,5 0-6 16,-5 0-3-16,7 0-2 0,-7 0 4 0,4 2 4 0,-4-2 12 16,0 0 18-16,0 0 28 0,0 0 88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8:53:31.134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1049 881 0 0,'0'-4'123'0,"2"1"39"0,-1-1 3 0,0 0 10 0,1 1 16 16,-1-1 16-16,0 1 12 0,1 0-27 0,-1 0-41 0,0-1-13 16,1 0-4-16,-2 1-17 0,1-1-15 0,-1 2 0 0,1-2 7 15,1 1-4-15,-2 0-6 0,1 0-4 0,-1 0-4 0,1 1-16 0,-1-1-22 16,2 1 5-16,-2 2 11 0,0-2-15 0,0 2-25 0,0 0 5 0,1-2 14 16,-1 2-16-16,0 0-26 0,0 0 4 0,0 0 17 0,0 0-15 15,0 0-21-15,0 0 8 0,0 0 14 0,0 0-10 0,0 0-16 0,3 2 7 16,-2-1 15-16,2 1-8 0,-1 1-17 0,1 0 11 0,0 1 20 15,-1 1-9-15,2 1-19 0,0 1 8 0,2 1 19 0,-2 1-8 16,1 0-18-16,0 1 10 0,-1 2 20 0,2-1-9 0,-2 2-18 0,0 0 9 16,-2 0 18-16,2 2-9 0,-1 0-18 0,0 1 11 0,-2 1 17 15,2-1-10-15,-2 2-18 0,2 2 11 0,-2-1 19 0,2 1-12 0,-1 2-18 16,1-1 10-16,0 3 23 0,1 0-7 0,0 3-19 0,0-1 11 0,0 3 18 16,0 0-9-16,0 1-16 0,-2 1 11 0,1 1 22 0,0 1-5 15,-2 0-12-15,0 1 13 0,1 0 25 0,-2 0-8 0,0 1-14 16,0-1 11-16,0-1 17 0,0 0-8 0,0-2-17 0,0-2 8 0,0-2 14 15,1-1-11-15,-1-1-18 0,1-2 3 0,1-2 12 16,-1 0-14-16,0-2-19 0,1-1 0 0,-1-1 11 0,0-1-13 0,1-2-16 16,-2-2 6-16,1 0 14 0,-1-2-10 0,1-2-17 0,-1-2 5 0,0-2 14 15,0-1-21-15,0-3-30 0,0 0-21 0,0 0-21 16,0 0-49-16,-2 0-61 0,-1-1-59 0,0-5-62 0,-1 0-23 0,-1 0-13 16,0-2 5-16,-2-2 7 0,0-1-3 0,-1 1-5 0,2-4 16 0,-2 1 20 15,0-1 28-15,1-2 268 0</inkml:trace>
  <inkml:trace contextRef="#ctx0" brushRef="#br0" timeOffset="341.6103">681 982 129 0,'-9'-5'294'0,"1"0"4"15,0-1 1-15,1 1 8 0,2-1 13 0,1 1-4 0,0 2-7 0,3-1 6 16,-1 2 9-16,1-1-60 0,1 3-81 0,1-3-49 0,2 0-44 16,0 0-35-16,1-1-34 0,1 1 2 0,3-2 7 0,1-1-9 0,2 0-17 15,2-1 8-15,2-2 20 0,2 1-10 0,1-2-16 0,2-1 11 16,1-1 13-16,2 0-11 0,1 0-17 0,1 0 10 0,0 0 16 15,2 0-8-15,0 0-16 0,-1 0 5 0,0 3 11 0,0-1-10 0,0 1-19 16,-1 1 8-16,0 1 11 0,-1 1-19 0,0 1-27 0,0 1-21 0,-1 0-19 16,1 2-47-16,-1-1-56 0,-1 2-61 0,1 0-64 0,-3 0-23 15,0 1-15-15,-3 0 4 0,1 1 7 0,-2 0-4 0,-3 0-7 16,0 2 15-16,-2-1 20 0,0 0 26 0,-1 1 256 0</inkml:trace>
  <inkml:trace contextRef="#ctx0" brushRef="#br0" timeOffset="709.7771">1439 1315 151 0,'-2'1'225'0,"2"-1"-7"0,0 0-14 0,-1 2 7 0,1-2 19 16,-1 2-23-16,1 0-35 0,1 2 25 0,0 0 37 0,1-1-56 0,-1 1-85 15,0 1-15-15,1 1 6 0,0 1-7 0,0 0-16 0,0 1 14 16,1 2 21-16,-2 0-6 0,2 0-13 0,0 2 10 0,-1 2 18 0,1-1-9 16,0 1-18-16,-1 1-6 0,1 1-5 0,0 0-10 0,1 2-13 15,-2 0-5-15,1 1-5 0,0 0-4 0,-1 2-4 0,1-2-5 0,0 1-2 16,-2 0-1-16,2-1-4 0,-2-1-5 0,0 0-6 0,1-3 1 0,-1 1 2 15,0 0-1-15,1-3-4 0,-1 0 1 0,0-1 4 0,1-1-3 0,-2-2-2 16,1 0 1-16,0-1-1 0,-1 1 1 0,2-3-4 0,-2 0-7 0,1 0-9 16,-1-2-19-16,1 0-23 0,-1 0-54 0,2-1-65 0,-2-3-55 0,0 0-54 15,0 0-21-15,0 0-10 0,0 0-5 0,0 0-3 0,0 0 1 0,0 0 1 16,0 0 10-16,0 0 9 0,0 0 18 0,0 0 258 0</inkml:trace>
  <inkml:trace contextRef="#ctx0" brushRef="#br0" timeOffset="917.8911">1468 1165 112 0,'-4'-2'347'16,"0"-1"1"-16,1 1-2 0,1 0 4 0,-1-2 1 0,2 2-3 0,1 0-3 15,0 2 1-15,0 0 5 0,0 0-28 0,0 0-38 0,0 0-104 0,4 0-119 16,-2 2-53-16,2-1-32 0,0 0-35 0,0 1-37 0,0 1-44 0,0-1-47 15,2 1-62-15,-1 0-67 0,-1 0-22 0,1-1-13 0,-1 0 2 0,0 1 5 16,0-1-2-16,0 2-2 0,-1-2 11 0,0 2 12 0,-1-1 35 0,1 2 268 16</inkml:trace>
  <inkml:trace contextRef="#ctx0" brushRef="#br0" timeOffset="1716.4236">2045 1451 124 0,'-6'-3'155'0,"0"1"1"0,0 0 0 0,-1-1-5 0,-1 2-5 15,1 1 5-15,-1 0 7 0,2 0-35 0,-1 1-47 0,2 2-20 0,-2-1-13 16,2 0 5-16,1 1 14 0,0 0 17 0,0 2 20 0,0 1 6 16,1 0 0-16,-1 1 12 0,1 2 17 0,1 2-1 0,-1 2-4 15,0 0 5-15,1 3 8 0,-1 0-8 0,0 2-16 0,2 2-7 0,1 0-9 16,0 2-24-16,0-2-30 0,3 2 0 0,-1-1 8 0,2 1-17 16,2-2-27-16,-1-2 4 0,3 0 11 0,0-2-12 0,3-3-21 15,-1-1 8-15,4-2 14 0,-1-2-8 0,2-3-19 0,-1-2 10 0,4-3 17 16,-2-1-11-16,2-2-23 0,0-3 1 0,0-3 11 0,1-3-18 15,0-1-27-15,-1-3-3 0,1-3 6 0,0-1-18 0,-2-3-25 0,-1-1-2 16,0-2 7-16,-3-2-8 0,1-2-17 0,-4 0 9 0,0-1 15 16,-2 0 1-16,-2-1-2 0,0 0 14 0,-2 0 25 0,-2-1 4 15,0 1-2-15,-2 1 19 0,0-1 23 0,0 2 11 0,-2 2 6 0,0-1 18 16,-1 2 23-16,0 1-1 0,1 1-5 0,-1 1 17 0,0 2 26 16,1 1 0-16,-1 1-6 0,0 1 15 0,1 2 23 0,-1 1-1 0,0 1-8 15,2 1 5-15,0 1 5 0,-1 1-9 0,1 1-18 0,0 1 8 0,1 1 14 16,0 1-16-16,0 1-25 0,0 1-2 0,0 1 9 15,0 2-18-15,0-1-24 0,0 4-2 0,0 0 8 0,0 0-12 0,0 0-16 16,4 3-1-16,0-1 8 0,0 3-10 0,1 2-17 0,0 1 1 0,1 3 8 16,0 1-7-16,1 3-8 0,0 3 4 0,-1 1 11 0,1 2-4 15,0 3-11-15,-1 2 4 0,0 2 10 0,-2 4-4 0,0 0-8 0,0 2 7 16,0 2 9-16,-2 1-3 0,1 0-8 0,0 0 5 0,1 2 6 16,-2-2-4-16,1 0-10 0,0-1 4 0,-1-1 10 0,1-3-6 0,0 1-8 15,-1-5 4-15,1 0 4 0,0-2-3 0,-1-3-9 0,1-1 4 16,0-4 8-16,-1-3-6 0,1-1-7 0,0-4 5 0,-1-1 11 15,0-3-6-15,0-3-9 0,1 0 6 0,-2-2 9 0,2-2-3 0,0-2-7 16,1-1 2-16,0-2 8 0,1-3-3 0,0-2-12 0,2-2 8 16,0-2 8-16,-1-2-4 0,2-2-12 0,-1-1 8 0,1-1 7 15,-1-1 0-15,-1 1-3 0,2-1 13 0,-1 0 17 0,1 3 2 0,0 0-4 16,0 1 7-16,1 1 5 0,-1 2-1 0,2 0-7 0,-2 2 2 16,1 1 7-16,0 1-4 0,1 2-7 0,-2 0-1 0,0 3-2 15,0 1-9-15,0 2-9 0,-2 0-3 0,1 2 0 0,-2 2 0 0,1 2 0 16,-1 0 1-16,0 2 1 0,1 1 1 0,-2 3-2 0,0 1 2 0,0 2 0 15,-2 2-1-15,1 1-1 0,-2 2-4 0,-1 2-7 16,0 2-11-16,0 1-9 0,-1 1-17 0,-2 0-16 0,1 1-27 0,-1 0-30 16,0-1-21-16,1-2-18 0,0 0-36 0,1-3-43 0,0-1-47 0,-1-3-48 15,1-2-47-15,1-2-49 0,0-3-7 0,-1-1 4 16,-1-1 13-16,1-3 14 0,1-2 29 0,0 0 28 0,-5-1 19 0,-1-2 19 16</inkml:trace>
  <inkml:trace contextRef="#ctx0" brushRef="#br0" timeOffset="2072.2876">1792 556 3 0,'-7'-5'307'0,"1"0"13"0,-1 0 5 0,2 0 14 0,-1 1 15 15,2 0 0-15,0 0-4 0,2 1 5 0,-1 0 7 0,3 3-31 16,0 0-41-16,0 0-80 0,0 0-92 0,0 0-44 0,0 0-32 0,4 3-6 15,0-1 1-15,1 2-17 0,-1 1-25 0,2 1-2 0,-1 1 2 16,2 1-35-16,-2 2-52 0,2 1-44 0,-1 2-47 0,2 0-68 0,2 3-79 16,-2-1-18-16,0 3 0 0,0 0-6 0,-2 0-7 0,0 1 4 0,-1 2 6 15,-2-2 3-15,-1 1 1 0,0 0 34 0,-1-2 262 16</inkml:trace>
  <inkml:trace contextRef="#ctx0" brushRef="#br0" timeOffset="3476.7478">3483 1284 0 0,'0'0'223'0,"0"0"28"15,0 0 7-15,0 0-5 0,0 0-7 0,0 0 5 0,0 0 11 16,0 0-5-16,0 0-13 0,0 2-25 0,0 2-28 0,0 0-77 0,0-1-90 15,1 2-6-15,-1 1 16 0,1 1-4 0,-1 0-13 0,2 2 13 0,-2 0 19 16,1 1-4-16,0 1-13 0,-1 0 19 0,2 2 25 0,-1 0 1 0,0 3-7 16,-1 0 7-16,2 2 8 0,-2 3-5 0,1-1-14 0,-1 2 0 0,0 2-2 15,0 0-4-15,0 1-6 0,0 0-3 0,0 2-3 0,-1 0-9 0,1 0-12 16,-2 0-10-16,1 1-8 0,0-1-3 0,-1 2 0 0,1-1-6 0,-2 1-6 16,1 1 6-16,0 0 6 0,0-2-2 0,0-1-5 0,1 2 2 15,0-1 5-15,-1-2-3 0,1-2-4 0,0-3 2 0,1 0 5 0,0-3-1 16,0-3-5-16,0-3 4 0,0-2 5 0,1-1-4 0,-1-3-10 15,1-1 4-15,-1-2 5 0,0-3-4 0,0 0-6 0,3-5 0 0,-2 1 0 16,2-4-3-16,0 1-7 0,-1-5-2 0,2-3-2 0,0-2-1 0,0-2-3 16,2-2 0-16,-1-3-1 0,0-3-1 0,1 0 1 0,-2-2 1 0,0 1 1 15,0-2 2-15,0-1 3 0,-2 1 2 0,1 0 4 0,-2 0 6 16,2 0 6-16,0 0 4 0,-1 0 4 0,1 1 4 0,0 2 4 0,-1-1 10 16,2 3 7-16,0 0 3 0,0 3 3 0,0 0 6 0,2 4 3 0,-1 0 0 15,0 3-6-15,2 2 3 0,1-1 0 0,0 4-5 0,1-1-10 0,1 1 2 16,0 2 4-16,2-1-12 0,2 1-17 0,0 1 2 0,1 0 3 15,1-1-6-15,1 2-12 0,1 0 6 0,-1 0 12 0,2 0-6 0,-2 2-12 16,2 0 8-16,-2 0 10 0,0 1-8 0,1 0-13 0,-4 2 8 0,1 1 10 16,0 0-5-16,-3 1-10 0,0 2 5 0,-3-1 8 0,0 3-5 0,-1 0-10 15,-1 2 7-15,-2 0 10 0,-2 2-6 0,0 0-9 0,-3 2 4 0,-2 1 14 16,-2 0-6-16,-1 2-12 0,-3 1 8 0,-1 2 10 0,-2-1-6 0,-1 1-12 16,-3 0 6-16,1 0 10 0,-1 0-4 0,-1-2-12 0,1 0 8 0,1-2 14 15,-1-2-4-15,2-1-9 0,1-1 11 0,0-2 14 0,0-2-7 16,1 0-12-16,0-2 9 0,2 0 15 0,-2-2-9 0,2 0-13 0,0-1 5 15,1-1 14-15,0 0-9 0,0-2-15 0,1 1 5 0,2-2 11 0,-1-1-13 16,2-1-16-16,2 0 5 0,0-1 14 0,1 0-7 0,2-1-16 16,2-1 8-16,1 0 15 0,1-1-10 0,2-1-17 0,2 0 7 0,2 1 14 15,1-2-9-15,1 0-13 0,2 0 5 0,0 0 14 0,2-2-9 0,0 2-16 16,1-1 5-16,0 1 13 0,1-1-8 0,0 0-17 0,1 0 8 0,-2-1 12 16,2 1-7-16,-1 0-16 0,1-1 5 0,-1 0 9 0,-1 0-7 0,2 0-13 15,-1-1 4-15,0 1 10 0,-1-2-8 0,0 2-13 0,-1-2 0 0,0 2 5 16,-1-2-2-16,-1 2-6 0,0-1 4 0,-2 1 8 0,0 0-1 0,-2 0-2 15,0 0 1-15,-1 1 5 0,-2-2 0 0,0 2 0 0,-1-1 3 0,0-1 3 16,-3 1 5-16,0 0 4 0,-2-2 0 0,0 2 1 0,-1-2 1 0,-1-1 4 16,-1 2-3-16,-1-2 0 0,0-1 3 0,-2 1 4 0,0-1 1 0,0 0-2 15,0 0 3-15,-2 0 6 0,0 0-2 0,-1 0-2 0,0 1 4 0,1 0 6 16,-1 2 0-16,0-1 0 0,1 1 3 0,-1 1 7 0,0 1 2 16,2 0 2-16,0 2 4 0,-1 0 6 0,2 2 6 0,2 0 4 0,-2 2 1 0,1 1 1 15,0 1 0-15,1 2 1 0,-1 0-5 0,0 1-4 0,2 1-1 16,1 1 2-16,0 0-7 0,-1 1-7 0,-1 1-1 0,1 2 1 0,1 0-9 0,-1 2-11 15,1 2 4-15,0 2 5 0,0 0-4 0,0 4-10 0,0 0 7 16,0 3 10-16,0 2-4 0,0 3-10 0,-2 2 4 0,2 2 12 0,-1 2-6 16,0 3-11-16,-1 0 7 0,1 3 8 0,0-1-7 0,1 1-10 0,0-1 4 15,0 0 10-15,1-1-5 0,2 1-13 0,-2-1 7 0,2-1 10 16,-1 0-5-16,1 1-11 0,0-2 7 0,-1-2 10 0,1 1-4 0,0-2-12 0,-2-2 8 16,2-1 14-16,-2-3-4 0,0 0-12 0,2-2 9 0,-2-2 11 15,2-3-4-15,0-1-11 0,-1-1 7 0,1-2 15 0,0-3-6 0,-1 0-11 16,1-2 8-16,0-1 15 0,-1-1-6 0,0-1-10 0,0-1 10 0,-2-1 12 15,0 0-9-15,3-1-17 0,-2-1 7 0,2 0 13 0,-2-2-11 0,2 0-17 16,0-2 5-16,-1-2 13 0,1 1-8 0,0-1-20 0,1-2 7 0,-2 1 13 16,2-1-12-16,-1-1-17 0,1 0 10 0,0 1 17 0,0-1-8 0,0 0-19 15,0 0 8-15,1 0 18 0,-1 2-10 0,2-1-16 0,-1 2 10 16,0-1 16-16,1 1-9 0,0 1-15 0,1 1 9 0,0 0 15 0,-1 0-8 16,1 1-19-16,1 1 9 0,0 1 18 0,0-1-6 0,0 2-16 0,0 1 8 15,0-1 17-15,0 1-9 0,-1 2-15 0,1 1 8 0,0-1 13 0,-2 1-6 16,2 2-15-16,-1-1 10 0,1 2 17 0,-1 1-9 0,-1 1-16 15,1 2 8-15,-2 0 16 0,1 2-8 0,-1 1-18 0,-1 0 7 0,0 3 17 16,-1-1-13-16,-1 3-20 0,1 0-2 0,0-1 4 0,-1 2-26 0,0 2-33 16,0-1-26-16,1-1-20 0,0 1-31 0,-1-2-29 0,2 0-53 0,0-2-59 15,2-2-50-15,-1-1-49 0,3-3-4 0,0-3 9 0,0-1 3 0,1-4 5 16,2-1 19-16,0-1 24 0,-1-3 28 0,1-2 32 0</inkml:trace>
  <inkml:trace contextRef="#ctx0" brushRef="#br0" timeOffset="4206.1212">4756 1332 0 0,'1'-14'138'0,"-1"-1"199"0,-1 3 13 0,-2 0 4 0,1 1-2 0,-2 2 7 16,0 0 7-16,-2 1-2 0,0 2-5 0,-1 1 2 0,0 0 7 16,-1 2-94-16,0 2-124 0,-1 1-58 0,-2 0-40 0,-1 2-22 0,0 2-15 15,0 0 3-15,-1 2 9 0,0 2-7 0,-1 0-16 0,1 2 8 0,1 0 11 16,0 2-4-16,0 2-13 0,1-1 6 0,2 0 14 0,1 1-10 0,1 2-10 16,1-2 3-16,0 2 11 0,2 0-10 0,0-1-16 0,3 1 6 0,0-1 12 15,1 0-6-15,1-1-15 0,2 1 8 0,1-2 13 0,0-1-9 0,1-1-12 16,2-1 6-16,1-1 12 0,0-1-6 0,0-1-14 0,1-1 8 0,2-1 12 15,-2-1-7-15,2-2-16 0,-1-1 5 0,1-1 11 0,1-1-11 0,-1-1-18 16,-1-2 4-16,1-1 11 0,0-1-9 0,-1-1-15 0,1 0 6 0,-2-1 11 16,1-2-7-16,-1-1-11 0,0 0 7 0,-1-1 13 0,-1 0-4 0,0 0-12 15,-1-1 12-15,0 0 15 0,-1 1-3 0,-1-1-9 16,0 0 9-16,-1 1 12 0,-1-2-1 0,1 4-10 0,-2-2 10 0,1 2 14 16,-1 0-2-16,0 2-5 0,1 1 10 0,-2 1 20 0,0 0-4 0,0 2-13 15,0 1 8-15,0 3 15 0,-2-3-7 0,2 3-11 0,0 0 4 0,0 0 10 16,0 0-8-16,0 0-17 0,0 0 4 0,0 0 10 0,-1 3-14 0,1 0-22 15,-1 1 9-15,1 1 14 0,-2 1-10 0,2 1-16 0,-1 1 8 0,0 2 16 16,1-1-9-16,-2 1-15 0,1 2 7 0,1-1 17 0,-1 1-9 0,1-1-16 16,0 1 5-16,1 0 14 0,-1-2-15 0,1 1-21 0,2 0-1 0,0-1 2 15,1-2-14-15,1-1-22 0,0-1-5 0,2 0-4 0,0-2-13 16,1-2-18-16,1-1-12 0,2-1-12 0,-1-2-10 0,1-2-16 0,0-2-10 16,1 0-13-16,0-2 2 0,1 0 11 0,-1-3-1 0,1 0-2 0,-1-1 27 15,2-1 37-15,-2 0 22 0,0-2 13 0,0 1 39 0,-2-2 45 16,0 1 21-16,-1-1 13 0,0-1 35 0,1 2 38 0,-2-1 16 0,-2 0 7 15,2 1 19-15,-1 2 20 0,0-1-4 0,-2 1-13 0,0 2-5 0,-1 3-3 16,-1 0-11-16,0 2-13 0,-2 1-15 0,0 1-13 0,1 2-7 0,-2 2-4 16,0 0-15-16,0 0-21 0,0 0 0 0,-3 2 6 0,2 1-13 0,-1 1-22 15,0 2 1-15,0 3 5 0,0 0-13 0,-1 3-21 0,0 2 8 0,1 1 16 16,-2 2-9-16,1 2-15 0,-1 0 6 0,1 1 13 0,-1 0-10 0,2-1-19 16,-1 2 7-16,0-2 13 0,2 0-8 0,0 0-17 0,1-2 10 0,0 0 14 15,1-3-9-15,0-1-21 0,2-1 11 0,0-2 16 0,1-2-6 0,0-2-17 16,1-1 10-16,0-1 13 0,1-2-6 0,-1-2-17 0,2-1 10 15,-1-1 14-15,2-3-7 0,0-1-15 0,0-1 8 0,2-3 14 0,0-1-7 16,0-1-18-16,0-2 9 0,1-1 15 0,0-1-9 0,-1-1-15 0,1-1 6 16,0-1 17-16,-1-1-10 0,0 1-16 0,-1-1 12 0,0-1 20 0,1 2-8 15,-1-1-14-15,0 1 11 0,1 1 17 0,-1 0-10 0,2 1-16 0,-2 1 9 16,0 3 17-16,1 0-7 0,-1 3-14 0,0 1 10 0,1 1 16 16,-2 4-8-16,0-1-19 0,0 2 13 0,0 2 20 0,-2 2-7 0,1 1-10 15,0 1 10-15,-2 2 19 0,2 1-5 0,-2 2-16 0,0 2 7 0,-1 1 14 16,0 2-8-16,0 3-16 0,-1-1 8 0,0 3 12 0,-2 0-12 0,-1 3-18 15,0-2 3-15,0 1 6 0,-1-1-12 0,-1 2-15 0,1-2-1 0,0-1 5 16,-1 0-26-16,0-2-37 0,-1-1-29 0,0-2-32 0,1 1-44 0,-2-4-46 16,0 0-93-16,0-3-105 0,-2-1-39 0,1-2-19 0,-2-2-1 0,1 1 5 15,-1-2 2-15,-1-2-1 0,-1-1 23 0,-2 0 30 0,-1-2 33 0,-1 1 35 16</inkml:trace>
  <inkml:trace contextRef="#ctx0" brushRef="#br0" timeOffset="4611.5141">4648 892 262 0,'-1'-4'360'0,"1"-1"9"16,1 2 9-16,0-2-1 0,-1 0-4 0,2 0 2 0,-1 2 6 16,2 0-1-16,-1 1-5 0,2-1-39 0,2 1-51 0,0 1-107 0,1-2-121 15,0 1-30-15,1 0-3 0,1-2-10 0,0 0-13 0,2 1 4 16,0-1 7-16,-1-1-5 0,2 1-8 0,0-1 4 0,2-1 7 16,-2-1-5-16,1 1-11 0,2-2 6 0,-2 1 7 0,2-1-5 0,-1-1-8 15,1 1 4-15,0 0 8 0,-1 0-3 0,1 0-9 0,0 1 5 0,-2 0 7 16,-1-1-3-16,0 2-6 0,-1 0 6 0,-1 3 10 0,-2-1 4 15,0 2-1-15,0 1 13 0,-1 1 11 0,-2 1 5 0,1 1 0 16,-1 2 11-16,0 1 17 0,-1 1 7 0,0 1 4 0,0 2 3 0,0 5 1 16,0 0-1-16,-1 2-4 0,-2 3-7 0,1 2-4 0,-1 2-12 0,-1 2-13 15,1 1-28-15,-1-1-31 0,2 1-91 0,0-1-107 0,1 1-108 0,0-2-110 16,1-3-31-16,1-2-7 0,0-1-5 0,2-3-3 16,0-3 0-16,1-3 3 0,0-3 0 0,-2-1 4 0,2-4 23 0,-1-1 29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9:02:52.223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6937 11305 0 0,'0'-3'177'15,"-1"1"63"-15,1-1 0 0,0 2 12 0,-1-4 19 0,1 4-4 16,-2-2-15-16,1 0 17 0,0 0 23 0,-1 0-17 0,0-2-34 16,0 2-55-16,0-1-61 0,0 1-26 0,0 0-12 0,0-2-2 0,0 2 5 15,0-1-10-15,1 1-16 0,0 0-5 0,-1-2-7 0,1 2-4 0,0-1-7 16,1 1-7-16,-2 0-2 0,1-2-5 0,1 1-3 0,-1 1-6 15,-1 0-6-15,1 0-3 0,0 0 1 0,-1 0-4 0,1 1-9 0,0 1 3 16,-2-2 5-16,0 3-4 0,1-3-7 0,-1 1 5 0,0 1 7 16,1 1-3-16,0-2-3 0,0 1 4 0,-1-1 7 0,0 1-4 0,1 1-5 15,-1-2 2-15,0 1 7 0,-1 1-2 0,2-2-8 0,-2 2 4 0,0-1 7 16,0 1-3-16,-2 0-9 0,1 0 1 0,0 0 5 0,-2 0-4 16,2 0-5-16,-2 1 4 0,0-1 8 0,1 0-3 0,-1 2-7 0,0-2 5 15,1 0 10-15,-1 0-4 0,0 0-8 0,1 0 4 0,-1 0 6 16,0 0-2-16,1 1-5 0,-1-1 1 0,0 0 6 0,1 2-5 0,0-2-8 15,0 0 4-15,-1 0 6 0,0 0-5 0,1 1-11 0,-2 1 4 0,1-1 7 16,-1 1-2-16,0-2-7 0,0 3 7 0,0 0 5 0,0-2-2 16,-1 4-7-16,1-2 4 0,-2 0 7 0,1 3-5 0,0-2-8 15,-1 1 5-15,1-1 11 0,0 1-6 0,-2 1-9 0,2-2 5 0,-1 2 7 16,1-1-6-16,1 1-8 0,0-2 4 0,-1 2 8 0,1-1-5 0,0 1-10 16,0-2 7-16,1 1 10 0,-1-1-6 0,1 1-9 0,-1 1 4 0,2-2 11 15,-2 1-6-15,1-1-9 0,-1 1 5 0,1 1 10 0,-1-2-6 16,0 1-9-16,2-1 6 0,-2 1 12 0,0 1-8 0,1 0-11 15,-1-2 5-15,0 2 10 0,0 0-4 0,1 0-10 0,-1 2 6 0,0-2 9 16,2 0-7-16,-2 1-8 0,0 1 6 0,0-1 9 0,0 1-3 0,1-1-12 16,-1 0 4-16,0 0 11 0,1 0-3 0,-1 1-12 0,2-2 8 15,-1 1 7-15,0-1-6 0,1 0-9 0,-1 0 4 0,2 0 10 16,-1 0-7-16,1-1-10 0,0 1 8 0,1-2 10 0,-2 1-6 0,2 0-9 16,0 0 4-16,0 0 8 0,0-1-4 0,-1 1-8 0,1 1 4 0,0 0 11 15,-1 0-4-15,1 0-11 0,0 0 4 0,-2 1 13 0,2 1-7 0,0-1-11 16,0 0 5-16,0 0 8 0,0 2-4 0,0-1-11 0,0 0 6 15,2 1 9-15,-2-1-8 0,1 2-7 0,-1-2 5 0,1 2 10 16,-1-2-8-16,2 2-7 0,-2-2 3 0,1 2 12 0,-1-2-6 0,0 2-9 16,0-2 8-16,0 2 7 0,-1-1-5 0,1 1-10 0,-2 0 6 0,1 0 9 15,0 0-4-15,-2 1-10 0,2 0 5 0,-2-2 9 0,2 2-6 16,-1-1-9-16,1-1 3 0,0 1 8 0,-1-1-4 0,2 1-7 16,0-2 5-16,0 1 8 0,0-1-5 0,2 1-8 0,-1-1 6 0,0 0 12 15,1 1-5-15,0-1-10 0,1 1 6 0,0 0 9 0,-1 0-3 0,1 0-9 16,1 0 5-16,0 0 7 0,0 1-3 0,0-1-9 0,0 1 6 0,0 0 9 15,0 2-6-15,-1-2-12 0,1 2 4 0,-2 2 10 0,1-2-7 16,0 2-10-16,-1-1 8 0,0 2 10 0,0-1-3 0,0 0-12 16,-1 2 4-16,0-2 11 0,2 2-7 0,-2-2-11 0,1 1 7 0,0-1 10 15,0-1-5-15,0 2-11 0,0-3 7 0,0 1 10 0,1-1-8 0,0-1-8 16,-1 0 5-16,1-2 8 0,0 1-3 0,1-1-10 0,-2 1 5 0,1 0 10 16,1-1-7-16,-1 1-10 0,1-1 8 0,-2 2 8 0,2-1-5 15,0 1-10-15,0-1 7 0,2 1 7 0,-2 1-5 0,1-1-8 16,0 1 4-16,1 0 9 0,0 0-8 0,0 0-7 0,0 1 5 0,1-1 11 15,0 1-5-15,-2-1-11 0,2 2 6 0,-2-2 9 0,2 1-5 0,-2-1-10 16,2 1 3-16,-2-1 9 0,2-1-3 0,-2 1-7 0,2-3 4 0,-2 2 9 16,0-1-5-16,1-2-11 0,-1 1 4 0,0-1 10 15,-1 0-4-15,2 0-9 0,-2-1 8 0,0 0 7 0,0 1-5 0,0 0-7 16,-2 0 3-16,2 0 9 0,-1 2-4 0,1 0-7 0,-1-1 7 0,1 1 7 16,0 1-5-16,0-2-10 0,0 2 6 0,0 1 8 0,0-1-5 0,0 1-9 15,0-1 4-15,0 1 10 0,1 0-7 0,-1 1-7 0,1-1 5 16,-1 0 5-16,2 0-4 0,-1-1-7 0,0 1 4 0,1-2 9 15,-1 1-6-15,0-1-8 0,1-1 7 0,-1 1 7 0,2 0-5 0,-2-2-7 16,2 0 6-16,-2 1 8 0,2-2-7 0,-2 0-7 0,2-1 6 0,-2 0 9 16,2 0-4-16,-2 0-11 0,2 0 6 0,-2 0 9 0,2 0-5 0,-2 0-10 15,2 0 6-15,-2 0 9 0,0 0-7 0,1 0-8 0,0 1 4 16,0-1 11-16,0 2-7 0,0-2-11 0,0 1 6 0,1-1 12 16,0 1-8-16,-1 0-8 0,2 0 5 0,0 2 11 0,0-2-6 0,0 1-10 15,2 1 5-15,-1 0 11 0,0 0-7 0,1 2-10 0,0-4 7 0,1 4 11 16,0-4-5-16,1 2-13 0,-2-1 7 0,2-2 13 0,0 0-6 15,0 0-12-15,2 0 9 0,-2-2 13 0,1 1-7 0,-1-1-10 16,1 1 5-16,-1 1 13 0,0-2-7 0,0 1-8 0,-1-1 4 0,1 1 10 16,-1-1-7-16,1 1-10 0,-2-2 4 0,2 1 13 0,-1-1-8 0,1 2-14 15,-1-2 9-15,1 0 13 0,-2 1-7 0,2-1-15 0,0 2 9 0,0-1 14 16,2-1-8-16,-2 2-12 0,1-1 7 0,0-1 14 0,2 2-9 16,0-1-13-16,-1-1 5 0,2 2 16 0,0-4-11 0,0 2-12 15,0-1 7-15,2-1 14 0,-2 1-9 0,0-1-16 0,0 1 8 0,0-2 16 16,0 0-8-16,0 0-18 0,-2 0 10 0,2 0 16 0,-1 0-8 0,0-2-15 15,-1 1 4-15,0-1 14 0,0 1-6 0,1-2-12 0,0 0 11 16,-1-2 14-16,2 1-7 0,-1 1-16 0,1-3 7 0,0 0 16 0,0 1-8 16,0 1-16-16,1-1 10 0,-1 1 13 0,2-2-5 0,-2 1-11 15,1 1 4-15,-1 1 9 0,1-3-11 0,-1 3-11 0,2 0 7 0,-1-2 15 16,-1 2-11-16,1-1-13 0,-1 1 6 0,2 0 15 0,-2-2-7 0,1 2-16 16,-1-1 8-16,1 1 14 0,-1 0-7 0,0-2-11 0,0 1 8 0,0 1 14 15,-1-3-9-15,1 3-15 0,0-2 11 0,-1 1 13 16,1-2-6-16,0 0-15 0,0 1 7 0,-2-1 17 0,2 2-9 0,0-2-15 15,0 0 6-15,0 0 15 0,0-2-7 0,0 2-16 0,0-1 8 0,0 1 15 16,2-2-7-16,-2 1-17 0,1 0 9 0,-1 1 15 0,1-1-9 0,1 1-15 16,-1-1 7-16,-1 1 17 0,1 0-10 0,-1 0-14 0,0 1 9 15,0-1 15-15,0 1-9 0,0 0-15 0,-1 0 7 0,0 1 17 16,-2-1-6-16,2 1-16 0,-2-1 7 0,0 1 15 0,1-1-6 0,-1 0-17 16,0 0 7-16,1 0 13 0,-2 1-8 0,1-1-13 0,-1-1 6 0,1 1 15 15,-1-1-9-15,2 0-13 0,-2 0 5 0,1 0 16 0,-1 0-7 16,1-1-13-16,-1 1 6 0,2-1 15 0,-2 1-7 0,1-2-14 0,-1 2 7 15,0-1 14-15,1 1-7 0,-1 0-14 0,0 0 7 0,0 0 14 16,0 0-7-16,0 0-14 0,-1 1 6 0,1-1 12 0,-1 2-8 0,1-2-10 16,-2 1 6-16,1-1 15 0,0 1-7 0,1-1-11 0,-2 1 7 0,1-1 14 15,0 1-6-15,-1-1-15 0,2 0 8 0,-1 0 13 0,0 0-6 16,1 0-15-16,-2 0 9 0,2 0 15 0,-1-1-9 0,1 1-12 16,0-1 6-16,0 1 13 0,-1-1-7 0,1 1-18 0,0-1 11 0,-2 1 13 15,2 0-8-15,-1 0-16 0,0 0 11 0,-1 1 13 0,2-1-6 0,-1 1-18 16,1-1 10-16,-1 1 14 0,1-1-9 0,-2 1-15 0,2-1 8 0,-1 0 16 15,1 2-8-15,-1-2-16 0,1 1 11 0,-2-1 13 0,1 1-8 16,0 0-14-16,1-1 8 0,-2 1 14 0,1-1-4 0,0 2-13 16,-1-2 14-16,1 0 18 0,0-2-6 0,-1 2-13 0,1-1 11 0,0 1 19 15,-1-1-8-15,1 0-14 0,0 1 10 0,-1-1 16 0,1-1-8 0,1 1-17 16,-1-1 7-16,1 1 15 0,-2-2-11 0,2 1-19 0,0-1 11 16,2 1 14-16,-2 0-13 0,1-1-19 0,0 1 7 0,1-1 15 15,-1 1-11-15,-1 0-19 0,1-1 12 0,1 2 20 0,-2-1-11 0,1 0-21 16,-1 0 12-16,0 1 16 0,-1 0-10 0,-1 1-18 0,1-2 12 0,0 2 17 15,-2 0-7-15,0 0-14 0,1 0 11 0,-2 2 23 0,0-2-9 0,-2 1-19 16,1-1 11-16,0 1 22 0,-1-1-11 0,1 0-14 0,0-1 7 16,1 1 17-16,-2-1-10 0,2-1-16 0,0 1 5 0,0-1 14 15,0 1-10-15,0-2-22 0,0 2 8 0,0-1 17 0,0 0-13 0,2 1-19 16,-2 0 5-16,1 0 13 0,-1 0-8 0,1-1-16 0,-1 1 6 0,0 0 18 16,0 1-10-16,0-1-14 0,0 1 7 0,0 0 14 0,-1 0-7 15,0 0-16-15,-1 1 8 0,0-1 17 0,0 1-7 0,0 0-13 0,-1 1 6 16,0-1 12-16,-1 0-7 0,2-1-14 0,-2 1 7 0,0-1 17 15,0 0-7-15,0 0-14 0,0 0 6 0,0 0 13 0,-2 0-5 0,2 0-14 16,-1 0 6-16,1 0 13 0,0 0-7 0,-1 0-12 0,-1 1 8 16,2-1 13-16,-1 2-8 0,0-2-14 0,-1 0 8 0,1 0 14 0,0 0-7 15,-1-2-14-15,1 1 7 0,0 0 14 0,-2 0-7 0,0 0-16 16,1-2 10-16,-1 1 11 0,0-1-8 0,-1 1-13 0,-1 0 8 0,1-1 15 16,-1 0-6-16,-2-1-16 0,0 0 7 0,-1 1 12 0,0-1-6 0,-1 1-14 15,0-1 8-15,-2 0 14 0,2 2-7 0,-2 0-13 0,0-1 12 0,1 1 18 16,-1-1-6-16,0 2-12 0,1 0 9 0,-1 1 14 0,0-1-7 15,1 1-7-15,-2 0 5 0,1 0 13 0,-1 0-6 0,1 0-11 16,-1-1 7-16,0 1 14 0,0 0-8 0,0-2-14 0,0 2 1 0,-1-1 8 16,1 0-7-16,-1-1-11 0,-1 0 4 0,1 0 10 0,-2 0-5 0,2-1-11 15,-2 1 4-15,1-1 7 0,-1 1-5 0,0-2-7 0,1 2 2 0,-2-2 4 16,1 2-3-16,0 0-5 0,1-2 7 0,0 2 7 0,0-1-5 16,0 1-7-16,2-1 5 0,0 2 7 0,0-1 0 0,2 1-3 15,-1-1 3-15,0 1 6 0,1 1-2 0,0-1-1 0,0 1 2 0,0 0 2 16,0-1-1-16,0 1-4 0,1 0 2 0,-2 0 4 0,2 0-4 15,0 0-4-15,-1 0 0 0,1-1 2 0,-2 1-5 0,2-2-8 0,-2 2 2 16,2-1 5-16,-2 1-5 0,1-1-5 0,-2 0 4 0,0 1 4 16,0-1-3-16,-2 1-3 0,2-2 1 0,-1 2 1 0,1-1 2 0,-1 1-1 15,1-1 3-15,0 1 3 0,1 0 0 0,0 0-3 0,1 0 2 0,-1 1 2 16,2 0-1-16,1 1-6 0,0-2 3 0,0 1 0 0,0 2 2 0,1-1-2 16,0-1-3-16,1 1 0 0,-1 1 0 0,0-2-2 15,2 2 1-15,-2-1-1 0,2 1 1 0,0 0-4 0,-1-3 4 0,0 3 1 16,0-2-2-16,0 1-1 0,0-1 0 0,0 2 2 0,-1-1-2 0,-1-1-2 15,0 1 1-15,0 1-1 0,-1-2 1 0,-1 2-1 0,0 0 2 0,-1 0 2 16,0 0-1-16,-1 2 1 0,2-2 2 0,-1 0 5 0,0 0 3 16,2 0 2-16,-2 0-1 0,2 0 1 0,0 1 1 0,1-1 1 15,0 2 1-15,0-2-1 0,1 0 1 0,-1 1-2 0,0 1-2 0,1-1 1 16,1 1-4-16,-2-1-2 0,1 1-4 0,0-1-4 0,-1 1 2 0,2 1 1 16,-1-2-2-16,0 1-2 0,1 1-1 0,0-2 4 0,0 1-1 15,0 1-2-15,1 0-1 0,0 0 4 0,-1 0-4 0,1-2-1 16,0 2 2-16,-1 0 1 0,1 0-2 0,0 0-4 0,-1 0-3 0,0 0-1 15,0 0-10-15,1 2-7 0,0-2-18 0,1 0-24 0,0 0-15 0,0-2-13 16,1 2-26-16,0-1-30 0,2-1-33 0,-2 1-33 0,2-1-39 0,-2-1-35 16,1 2-85-16,-2-2-97 0,0 0-25 0,0-2-1 0,-2 1 17 15,1-1 23-15,-2 1 16 0,1-2 10 0,-2 1 28 0,-2-1 31 16,0 2 32-16,-2-1 73 0</inkml:trace>
  <inkml:trace contextRef="#ctx0" brushRef="#br0" timeOffset="2634.9952">6017 11531 0 0,'-5'0'226'16,"-2"0"53"-16,2-1 8 0,0-1-2 0,-2 1-6 0,2 0 4 15,-1 1 8-15,2-1-1 0,0 1-4 0,0-1-16 0,0 1-19 0,2 0-92 16,-1 0-111-16,0 0-26 0,1 0-1 0,2 0-9 0,-4-2-10 16,1 2 4-16,0-1 9 0,1 1-3 0,-2-1-6 0,1 0 10 0,0 1 17 15,-1-1 6-15,2-1 3 0,-2 2 6 0,1-1 8 0,-1 1 4 16,1 0 4-16,-1 0 4 0,2 0 5 0,-1 0 1 0,-1 0 2 0,1 0-5 16,-1 0-5-16,2 0-8 0,-2 1-7 0,0-1-10 0,0 2-14 15,0-2-2-15,0 1 5 0,-2-1-10 0,2 1-14 0,-1 0 0 0,-2-1 6 16,1 1-6-16,-1-1-12 0,0 0 7 0,-1 0 11 0,0 0-7 0,0-1-13 15,-1 0 8-15,0-1 12 0,-2-1-3 0,-1 1-15 0,0-1 9 0,-1 0 12 16,-1-1-7-16,0 1-14 0,-1-1 7 0,-1-1 11 0,0 2-6 0,0-1-12 16,-1 0 8-16,-2 1 11 0,0-1-7 0,1 1-16 15,-2-1 8-15,0 0 14 0,-2 1-9 0,1-1-15 0,0 2 9 0,-2-2 15 16,0 2-6-16,1-2-16 0,-1 2 7 0,-1-1 13 0,1 1-7 0,-1 0-13 16,0-1 7-16,-1 2 13 0,1-1-7 0,-1 2-12 0,1-2 11 0,-2 1 19 15,2-1-6-15,0 1-14 0,-1 1 11 0,1-2 17 16,-1 1-10-16,1-1-13 0,-2 1 11 0,1 1 16 0,-2-2-6 0,2 1-15 15,-2-1 7-15,1 1 16 0,-1 1-10 0,0-3-17 0,2 0 4 0,0 1 13 16,-1-1-8-16,1 2-19 0,1-1 10 0,1-1 13 0,-1 0-9 0,2 0-18 16,0 0 7-16,0-1 14 0,0 1-10 0,1-2-17 0,0 1 6 15,-2-1 18-15,2 1-11 0,-1-1-16 0,1 1 9 0,0-2 15 16,-1 1-9-16,1 1-15 0,0-1 8 0,1 1 14 0,-2-2-8 0,2 0-14 16,-1 0 9-16,1 0 15 0,-1 0-8 0,1 0-14 0,0 0 10 0,-2 0 19 15,2-2-7-15,-1 1-15 0,0-1 8 0,1 1 17 0,-2-2-10 16,1 0-18-16,1 1 9 0,-1-2 14 0,1 1-8 0,1-2-18 15,-1 1 9-15,1-2 15 0,1 1-9 0,-1-1-18 0,2 2 6 0,-2-2 18 16,0 0-11-16,1 0-14 0,-1 0 10 0,0 1 18 0,1-1-6 0,-2 0-17 16,0 2 14-16,0-2 20 0,-2 0-5 0,1 1-14 0,0 1 11 0,-2-1 17 15,2 1-2-15,-2-2-11 0,2 1 14 0,1 1 18 0,0-1-6 16,1 1-13-16,2-2 10 0,-1 1 16 0,2-1-13 0,2 2-18 16,0-2 5-16,1-2 13 0,0 1-14 0,1-1-16 0,0-2 3 0,1 2 9 15,0-2-10-15,1 1-22 0,-1 0 5 0,0-2 12 0,2 4-10 0,-2-4-20 16,1 4 9-16,-1-4 16 0,0 4-8 0,-1-2-19 0,0 0 11 15,0 1 18-15,0-1-10 0,-1 2-16 0,1-2 8 0,-1 0 18 16,-2 3-9-16,2-3-15 0,-2 1 9 0,2 1 18 0,-2-1-6 0,0 1-18 16,2-1 11-16,-2 2 17 0,2-1-8 0,-2 1-16 0,2 1 10 0,0-1 14 15,-1 2-5-15,1-1-16 0,1 1 11 0,-1-1 14 0,1 2-8 0,-2-1-15 16,2-2 7-16,-1 1 16 0,1 1-8 0,0-1-15 0,0-1 7 16,0 0 16-16,1 0-4 0,-1-1-11 0,0-1 4 0,0 1 7 15,2-1-5-15,-2-1-10 0,0 2 7 0,0-4 8 0,1 1-7 16,-1-1-10-16,1-1 5 0,1-1 8 0,-1-1-6 0,0-1-12 15,1 0 0-15,-1-1 5 0,0 1-1 0,2-2-5 0,0 2 1 0,-1 0 4 16,1 2 1-16,1-2-5 0,1 1 0 0,-1 2 4 16,2 0 1-16,0 2-5 0,1 1 3 0,0-3 4 0,1 4 1 0,0-2-5 15,0 2 0-15,1-1 3 0,0 2-2 0,1-1 1 0,-1 1-1 16,0-1 2-16,1 1-1 0,-1 1-2 0,0 0 0 0,1 0 1 16,0 0 1-16,0 0-5 0,-1 1 3 0,2 1 1 0,-2-1 1 0,0 1-5 15,1-2 1-15,-1 1 1 0,2 0-1 0,-2-1-1 16,0 1 0-16,2-2 0 0,-2 1 0 0,1-1-4 0,0 0-2 0,0-1 1 15,-1 0-1-15,0 0 2 0,2-2-1 0,-2 2 2 0,2-2 0 16,0 2-1-16,-1-2 1 0,1 0-2 0,0 1 2 0,1-2 0 16,0 1 3-16,1 0 3 0,0-1 2 0,1 0-1 0,0 1 1 15,2 0-4-15,-1 0 4 0,1 2-1 0,1-2 2 0,-1 2-1 16,2-1-1-16,-1 0 2 0,0 0-1 0,1 0-1 0,0 0 1 16,0 0-1-16,0-1 1 0,0 0-1 0,0 1 1 0,0 0 4 15,-1 0-2-15,0 0-2 0,1 1-1 0,-1 1 2 0,0-2 0 0,1 2 0 16,-1-1 0-16,2 1 0 0,-2-2 0 0,2 0 2 15,-1-1-4-15,1 0 1 0,1 0-1 0,0-2-1 0,1 1-1 0,2-1 1 16,0-1-3-16,1-1 0 0,0 1 0 0,1-1 1 0,2-2 1 16,-1-1-1-16,1 1 2 0,1-4-1 0,0 1-1 0,0-1-1 15,1-1 2-15,-1 0-2 0,2 0 1 0,-2 0 2 0,0 0 0 0,0 2 2 16,0 0-2-16,-2 0 0 0,1 2-2 0,-2 0 2 16,1 0 0-16,-2 2-3 0,-2-1 3 0,1 2 2 0,0 1-1 0,-2-2-2 15,-1 3-1-15,1-1 2 0,-1 1-1 0,-1 0-1 16,1 0 2-16,-1 0 2 0,-1-1-2 0,1 1-2 0,0-1 1 0,1 1 1 15,0 0-2-15,0 0 1 0,0 1 1 0,1-1 1 0,0 1 1 16,1 0-1-16,0 0 2 0,0 2 2 0,0-2-2 0,0 3-2 16,0-2 1-16,0 2-1 0,0-1 1 0,0 1 1 0,-1 1 1 15,0-1 1-15,1 1-4 0,-1 1 1 0,0 0-1 0,-1 0 4 16,2 1-4-16,-2-1-2 0,1 2 1 0,0-2 1 0,1 0 1 0,-1 0-2 16,2-2 1-16,1-1 1 0,1 2-1 0,0-2-2 15,2 0 2-15,1 0 1 0,0-2-1 0,1 1-4 0,2-1 2 0,0 2 2 16,1-1 1-16,1-1-4 0,0 1 2 0,1 1 2 0,0-3-4 15,1 3-2-15,0-2 1 0,-1 1 0 0,1-1 0 0,-2 2-3 16,1-1 3-16,-4 1 3 0,1 0-3 0,-3 0 0 0,0 0 0 0,-1 0 1 16,-2 0-1-16,-1 1-3 0,0-1 3 0,0 2 5 15,-1-4-5-15,1 4-3 0,0-4-2 0,0 2 4 0,0-1-4 0,1 1-4 16,0-2 2-16,2 1 1 0,-2-2 0 0,2 1-3 0,0 2 4 16,-1-1 5-16,1 1-3 0,1 0-7 0,-1 1 4 0,2-1 6 15,0 2-2-15,1-1-4 0,2 1 6 0,-2-2 5 0,4 3-1 16,-1-3-4-16,0 1 0 0,1 1 5 0,-1 1-4 0,0-2-4 15,1 2 6-15,-1-1 5 0,0 1-1 0,2-2-7 0,-2 2 6 0,2-1 6 16,-2 1-3-16,1 0-4 0,0-2-1 0,0 1 7 16,-2 1-4-16,1-2-5 0,-1 2 2 0,-1-1 5 0,-1 1-1 0,1 1-4 15,0-1 2-15,-2 2 5 0,-1-1-4 0,1 1-2 0,-2-1 1 16,0 4 3-16,-2-2-2 0,-1 0-5 0,0 3 2 0,-1-2 8 16,-2 1-3-16,-1 1-4 0,-1 1 1 0,-1 1 6 0,0-2-5 15,-1 1-4-15,-1 2 3 0,-1 0 5 0,-1 2 1 0,0-1 0 16,-1 1 4-16,-1 1 7 0,0 0-1 0,0 0-4 0,0 0 0 15,0 0 3-15,0 0-10 0,0 0-14 0,0 0-8 0,0 0-5 16,-3-2-26-16,3 2-29 0,-2 2-7 0,-2-1-3 0,-2 1-25 0,1 1-29 16,0 1-14-16,-3 1-11 0,0 2-28 0,0 1-29 15,0 1-29-15,1 0-27 0,0 0-36 0,2 1-39 0,2-1 7 0,1 2 22 16,2-4 4-16,0 2 3 0,0-1 18 0,0-2 27 0,-2 0 15 16,0-3 12-16</inkml:trace>
  <inkml:trace contextRef="#ctx0" brushRef="#br0" timeOffset="3819.9408">4167 6548 0 0,'-2'2'160'0,"1"1"65"16,1-3-4-16,0 0-7 0,0 0-5 0,0 0-2 0,1-3 1 15,2 3-5-15,1-2-7 0,0 1-23 0,0 1-34 0,1 0-73 16,1 0-88-16,-1 0-1 0,0-2 28 0,1 1 13 0,-2 1 10 15,1-3 20-15,-1 1 21 0,1 1 2 0,-1-2-7 0,2 0 11 0,0 0 15 16,2 0-3-16,0-2-9 0,3 1 5 0,0-1 7 16,2 1-17-16,0-2-28 0,3 0-4 0,0 0 4 0,0 0-18 0,2 0-26 15,-2 0 7-15,1 0 14 0,-1 1-10 0,1 1-21 0,-1 1 11 16,2-3 16-16,-2 3-12 0,0-2-20 0,0 1 10 0,1-1 19 16,-1 2-11-16,0-1-16 0,0-2 9 0,0 1 20 0,0 1-10 15,-1-1-19-15,1-1 11 0,-2 0 17 0,2 0-10 0,-1-1-18 16,0-1 11-16,-1 1 17 0,1 1-7 0,0-3-19 0,-2 0 8 15,2 3 19-15,-2-3-11 0,0 1-15 0,1 1 7 0,-2-1 16 16,0 1-10-16,0 1-16 0,0 0 11 0,-2 0 16 0,1 0-9 0,0 0-18 16,-2 1 7-16,2 1 17 0,-2-2-7 0,0 1-17 15,-1 1 6-15,0 1 15 0,0-2-8 0,-1 2-13 0,-2-1 8 0,1 1 16 16,-2 0-8-16,-2 1-13 0,1 1 11 0,0-1 19 0,-3 2-6 16,0 0-17-16,1-1 11 0,-1 1 17 0,0 0-10 0,0 0-17 15,0 0 8-15,0 0 13 0,0 0-8 0,0 0-18 0,0 0 7 0,0 0 16 16,0 0-11-16,0 0-20 0,1 1 7 0,1 2 13 15,-1-1-8-15,0-1-17 0,2 2 10 0,0 0 16 0,1 2-8 0,-2-1-13 16,1 1 8-16,1-1 18 0,-1 1-10 0,-1 1-16 0,1 1 8 16,-2 1 18-16,1-1-9 0,-1 1-13 0,0 1 8 0,-1 0 14 15,0-2-7-15,0 2-16 0,-1-1 10 0,1 2 14 0,-1-2-7 16,1 1-16-16,-2 0 7 0,1 0 15 0,0 0-6 0,-1 0-15 16,2 0 7-16,-1 0 16 0,0 0-10 0,1 0-16 0,-2 0 9 0,2 1 15 15,-1-1-7-15,1 2-17 0,-1 1 9 0,1 0 18 16,-2 0-6-16,1 0-15 0,0 1 9 0,-1 2 13 0,1-1-8 0,0 1-17 15,-2 0 10-15,2-2 19 0,-2 1-8 0,2 1-18 0,-2-3 12 16,2 0 13-16,-2-2-7 0,2 1-18 0,-1-2 11 0,1-2 13 16,0 1-11-16,1-2-16 0,-2-2 11 0,2 1 17 0,0-4-10 0,0 2-18 15,0-3 8-15,0 0 16 0,0 0-8 0,0 0-16 16,0 0 9-16,0 2 17 0,0-2-11 0,0 0-17 0,0 3 10 0,0 0 17 16,0-2-10-16,-1 2-18 0,1-1 6 0,0 2 12 0,0-1-18 15,0 2-25-15,1-1-14 0,-1 1-9 0,2-1-36 0,0 2-45 16,1-1-63-16,2 1-69 0,1 0-27 0,-1 0-15 0,0-2 4 15,2-1 8-15,-2 2-1 0,1-4-4 0,-6-1 13 0,5-1 19 16,-1-1 15-16,-1-2 222 0</inkml:trace>
  <inkml:trace contextRef="#ctx0" brushRef="#br0" timeOffset="7589.9128">8964 4513 157 0,'3'-3'237'0,"-2"-2"-4"0,2 0-8 0,-2-1-2 15,0 1 4-15,1 2-8 0,0 0-11 0,0 2 1 0,0 0-1 16,1 1-79-16,-3 0-103 0,3 0-32 0,1 0-6 0,-2 1-11 16,-2-1-10-16,3 0 14 0,-3 0 17 0,3 1 5 0,-3-1 3 15,0 0 26-15,0 0 29 0,0 0 4 0,0 0-7 0,1 1 13 0,-1-1 16 16,0 0-8-16,0 0-10 0,0 0 5 0,0 0 10 15,0 0-12-15,0 0-20 0,0 0-1 0,0 0 8 0,0 0-22 0,0 0-28 16,0 0 8-16,0 0 13 0,0 0-11 0,0 0-17 0,0 0 8 16,0 0 19-16,0 0-10 0,0 0-17 0,0 0 8 0,0 0 20 15,0 0-10-15,0 0-19 0,0 0 10 0,0 0 16 0,0 0-15 0,0 0-18 16,0 0 7-16,0 0 16 0,0 0-8 0,0 0-15 16,0 0 12-16,0 0 21 0,0 0-11 0,0 0-14 0,0 0 10 0,0 0 16 15,0 0-8-15,0 0-19 0,0 0 13 0,0 0 20 0,0 0-13 16,0 0-22-16,0 0 10 0,0 0 16 0,0 0-13 0,0 0-18 15,0 0 8-15,0 0 14 0,0 0-10 0,1 2-19 0,-1-2 8 16,3 1 19-16,0-1-10 0,-1 0-19 0,1 0 11 0,0 0 17 16,-1 0-7-16,2 0-19 0,-1 0 8 0,1 1 19 0,-1-1-8 0,1 0-15 15,0 1 12-15,1-1 22 0,0 0-5 0,1 0-14 16,0 0 10-16,1-1 19 0,1 1-8 0,1-1-14 0,1 0 10 0,2-1 16 16,0 0-9-16,2 0-14 0,1-1 11 0,0 1 15 15,2-1-10-15,0 1-19 0,1 0 5 0,0-1 12 0,2 1-10 0,0-1-14 16,0 1 6-16,2 1 12 0,-1 0-8 0,0 1-14 0,2 0 5 15,0 0 13-15,1 0-8 0,0 0-18 0,0 0 7 0,1 1 14 16,0 0-7-16,1 0-14 0,0 0 7 0,0 1 17 0,0-2-6 0,1 1-10 16,0-1 7-16,-2 0 16 0,2 0-7 0,-2 0-12 15,2 0 8-15,-2 0 13 0,0 0-9 0,1 0-12 0,-1-1 9 0,2 1 12 16,-2-2-6-16,0 2-12 0,1-1 3 0,-1 0 7 0,0 1-7 16,1-1-13-16,-2 1 5 0,1 0 10 0,-1 0-5 0,0 0-11 15,0 1 5-15,-1 0 9 0,-1 0-6 0,1 1-12 0,0-1 5 16,-1 0 7-16,0 1-5 0,0 0-8 0,0 0 7 0,0-1 10 15,1 2 2-15,0-2-3 0,-1 0 8 0,1 0 7 0,0-1-2 0,-1 1-5 16,1-1 4-16,-2 0 7 0,2-1-1 0,-3 0-4 16,1 0 4-16,-1 0 4 0,-1-1-2 0,1 1-8 0,-1 0 1 0,-1 0 4 15,0 0-4-15,0-1-2 0,0 2-1 0,-1-1 4 0,0 0-4 16,1 1-4-16,-2-1-1 0,1 1 2 0,-1 0-1 0,0 0-6 16,-1 0 3-16,1 0 2 0,-2 0-4 0,0 1-7 0,0 0 2 15,1 0 4-15,-2 1 6 0,2-1 4 0,1 0 8 0,-1 0 6 16,1 0 5-16,0 1 1 0,0-1 1 0,1 0 1 0,0 0 1 0,2-1 1 15,-2 0 1-15,3 0 1 0,-1 0-3 0,1 0-2 16,0 0-5-16,0 0-11 0,0 0-3 0,-1-1-3 0,-1 1-6 0,1-1-6 16,-2 1 0-16,1-1 4 0,-4 1-1 0,1-2-6 15,0 2 2-15,-3 0 1 0,0-1-3 0,-2 1-5 0,1 0 2 0,-2 0 5 16,-1 0-4-16,-1 0-2 0,0 0 1 0,-2 0 4 0,0 0-2 16,1 0-4-16,-2 1 2 0,0-1 3 0,0 0-4 0,-2 2-5 15,1-2-11-15,0 0-8 0,-1 1-20 0,-2-1-21 0,3 0-35 0,0 1-40 16,-3-1-45-16,0 0-45 0,2 0-58 0,-2 0-64 15,0 0-49-15,0 0-46 0,0 0-13 0,0 0 1 0,-6 0 8 0,-2-1 13 16,-2-2 17-16,0 0 19 0,-4-1 37 0,-2-1 42 16</inkml:trace>
  <inkml:trace contextRef="#ctx0" brushRef="#br0" timeOffset="8373.0761">10995 4199 0 0,'-2'-3'1'0,"1"1"250"0,0 0 10 0,1-2-3 0,-2 2-12 15,2-2 4-15,-1 2 11 0,1-1-4 0,0 3-13 0,0 0 7 0,0 0 7 16,0 0-89-16,0 0-121 0,0 0-25 0,0 0-1 0,0 0-13 0,0 0-21 16,0 0 14-16,0 0 23 0,0 0-5 0,0 0-14 0,1-1 13 15,-1 1 22-15,0 0-4 0,3-1-11 0,-3 1 10 0,3 0 16 0,1 0-4 16,-2 1-9-16,2 0 9 0,2 0 14 0,-2 1-7 0,1-1-14 15,2 1 1-15,-1 1 9 0,1-1-6 0,1 2-12 0,0-2 1 0,0 2 5 16,1-1-4-16,1 1-8 0,-1-1 0 0,2 1 0 0,-1 1 1 0,1-2-1 16,0 2 0-16,1 0 2 0,1 0 1 0,-1-2-2 0,1 2-1 15,2 0-1-15,-2 0 1 0,3 0 1 0,-1-1 1 0,1 1-4 16,0 0 4-16,1 0 5 0,-1-2-5 0,2 2-10 0,-2-1 7 0,1-1 7 16,-1 1-8-16,0 0-10 0,0-2 5 0,0 0 10 0,-1 1-8 0,1-1-10 15,-2 1 5-15,0-1 5 0,-1 0-5 0,0 1-17 0,1 0 6 16,-2 0 10-16,0 0-10 0,-2 0-13 0,1 0 5 0,0 1 14 0,-1 0-6 15,0 0-16-15,-1 1 8 0,0 0 11 0,-1 0-4 0,0 0-14 0,0-1 7 16,0 1 13-16,0 0-8 0,-1-1-14 0,0 0 8 0,-2 1 12 16,0-1-6-16,1-1-13 0,-2 1 7 0,0-2 13 0,-2 1-8 0,1-1-13 15,0-1 7-15,-2 1 13 0,-1-2-8 0,0 0-13 0,1 2 5 16,-1-2 13-16,0 0-6 0,0 0-12 0,0 0 6 0,-1 2 12 0,1-2-5 16,-1 3-13-16,-1-2 8 0,1 1 13 0,0 1-9 0,-1 0-12 15,1 1 9-15,-2 0 13 0,2 0-5 0,-2 1-14 0,1 0 7 0,-1 1 14 16,0 0-7-16,1 0-14 0,-1 0 7 0,0 0 11 0,1 0-4 15,-1 0-14-15,-1-1 10 0,1 1 14 0,-1-1-7 0,0-1-14 0,-1 1 7 16,0 0 17-16,-1 0-7 0,0 0-14 0,-1-1 9 0,-1 1 16 16,0 0-4-16,0 0-12 0,-1 0 0 0,1-1 6 0,-2 1 2 15,1 0 2-15,0 0 4 0,-1 0 7 0,0-1 0 0,-1 2-6 16,-1 0 3-16,0 2 3 0,-1-1-3 0,1 1-6 0,-2 1 0 0,2-1 1 16,-1 0 5-16,1 1 5 0,0-1-10 0,-1 1-10 15,1-1-1-15,0 0 2 0,0 1-4 0,1-2-9 0,0 1 2 0,1 0 5 16,0-2-2-16,2 0-7 0,2-2 5 0,0 0 6 0,2 0-4 15,0-1-7-15,0 0 4 0,2-2 2 0,-1 1-2 0,0-1-10 16,2 1 1-16,1-2 1 0,-1 1-18 0,1-1-21 0,0 0-17 16,0 0-13-16,0 0-45 0,0 0-51 0,0 0-63 0,0 0-63 15,0 0-45-15,0 0-40 0,0 0-11 0,0 0 3 0,0 0 1 0,0 0 2 16,-6 1 15-16,6-1 21 0,-4-2 17 0,4 2 16 16</inkml:trace>
  <inkml:trace contextRef="#ctx0" brushRef="#br0" timeOffset="9864.3064">17196 6452 196 0,'-1'-3'258'15,"-1"2"12"-15,1 1 18 0,1 0 6 0,-1-3 3 0,1 3-7 0,-2-3-11 16,2 3 6-16,0-2 13 0,0 2-53 0,0-4-74 0,-1 2-51 16,1-1-42-16,0 3-12 0,-1-1-5 0,1 1-13 0,0-3-13 0,0 3-8 15,0 0-2-15,-2-3-4 0,2 3-3 0,0 0-1 0,0 0-1 16,0 0-2-16,0 0-4 0,0 0-2 0,0 0-2 0,0 0-5 0,0 0 1 15,0 0-4-15,0 0 1 0,0 0-1 0,0 0-1 0,0 0 2 0,0 0-2 16,0 0 1-16,0 0 1 0,-2 1 1 0,0 1 0 0,2-2 0 16,-1 1 1-16,0 1 1 0,-1-1-1 0,1 1 1 0,0 1-2 15,-1-2 0-15,2 2 0 0,-1-1 1 0,1 1-1 0,-1 0 0 0,-1 0 2 16,2 0-1-16,-1 1 2 0,0 1 0 0,-1-1-1 0,1 1-1 0,0 1 1 16,-1 0 1-16,1 1 1 0,-2 1 2 0,2 1 2 0,0-2-1 0,-2 4 2 15,2-2 2-15,-1 1 1 0,1 1-2 0,-2 1-1 0,2 1 5 16,0 1 5-16,-2 1 2 0,2 0 2 0,-2 0 4 0,0 3 6 15,1 0-3-15,-1 0-6 0,-1 0 3 0,1 1 6 0,-1 2 0 0,2 0-3 16,-1 0 7-16,0 0 13 0,1 2-5 0,-1 1-11 0,0-2 2 0,2 2 6 16,-2-1-4-16,2 1-11 0,0-2 6 0,-1 1 12 0,1 1-8 15,0-3-13-15,1 0 3 0,-2 0 11 0,2 0-14 0,0-3-18 0,0 3 6 16,-1 0 12-16,0-2-8 0,-1 2-16 0,0 0 6 0,-1 2 14 16,0 1-8-16,-1-2-18 0,-1 4 9 0,0-2 13 0,-1 1-8 0,0 1-16 15,-1 1 10-15,-1-3 13 0,1 3-9 0,-1 0-14 0,2-2 10 0,-2 4 13 16,1-4-9-16,0 4-17 0,1-2 10 0,-1 1 13 0,0-1-5 0,1 1-14 15,-1 0 8-15,0-2 11 0,1 0-6 0,-1 1-12 16,0-3 8-16,1 0 13 0,0-3-8 0,2 1-14 0,0-3 8 0,0 0 14 16,0-1-9-16,2-1-13 0,0-1 7 0,1-1 16 0,0 0-4 0,-1-1-13 15,1-1 10-15,1 2 13 0,0-2-8 0,0-1-16 0,0 1 8 0,1-1 17 16,-1 0-10-16,2 0-14 0,-1-1 7 0,0 0 16 0,1 0-8 16,-1-2-19-16,-1 1 7 0,1-1 11 0,1 1-8 0,-2-2-17 0,1 1 9 15,-1-1 15-15,1-1-11 0,-1 1-20 0,2-2-1 0,-2 0 10 16,1 0-17-16,-1-2-21 0,0 0 0 0,1 0 10 0,-1-2-11 0,0-2-17 15,0 2-14-15,0-2-10 0,0 0-28 0,0 0-34 0,-1-1-43 0,-2-1-46 16,2-2-62-16,-3-1-65 0,1-1-10 0,-1-2 9 0,2-2 2 16,-2 1-2-16,0-3 6 0,-2 0 9 0,2 0 18 0,-1-1 19 15,1-2 25-15,-1 2 271 0</inkml:trace>
  <inkml:trace contextRef="#ctx0" brushRef="#br0" timeOffset="10594.0086">16679 7714 0 0,'0'-5'283'0,"0"0"58"0,0-1-1 0,1 0 5 15,-1-1 5-15,1 1-4 0,-1 0-4 0,2 0-3 0,-1 1 0 16,0 1 0-16,1 1 0 0,-1 0-106 0,0 1-137 0,1 0-56 0,-2 2-28 16,1-2-3-16,-1 2 8 0,4 2-7 0,-1-1-7 0,1 0 11 0,-2 1 16 15,2 2-6-15,0 1-9 0,0 0 7 0,0 2 14 0,0 0-4 16,0 3-10-16,0-1 5 0,0 3 11 0,0 0-10 0,-1 0-11 16,0 1 5-16,-1 2 13 0,1-2-13 0,-2 1-19 0,1 1 6 0,-1-1 14 15,0 1-7-15,1-2-14 0,-1 1 10 0,0-1 18 0,2 1-8 16,0-1-16-16,-1 0 11 0,1-1 16 0,0 1-11 0,1 0-17 0,-2 1 7 15,2 0 15-15,0-1-8 0,0 2-14 0,0 0 7 0,-1 1 18 16,1-1-14-16,-1 2-22 0,-1 0 9 0,1 1 17 0,-2-1-10 0,1 1-19 16,-1-1 9-16,0 1 20 0,1-3-8 0,-1 1-15 0,0-1 6 0,1 0 13 15,-1-2-8-15,0 0-17 0,1-1 7 0,-1-1 19 0,2 0-11 0,-1-2-15 16,1 1 7-16,0-2 17 0,-1 1-9 0,1-2-16 16,1-1 8-16,0-1 17 0,0 0-9 0,0-2-16 0,0 1 10 0,1-2 16 15,-1-1-10-15,2 1-15 0,-1-2 11 0,0-2 16 0,2 1-6 0,-2 0-17 16,2-1 11-16,-2-2 15 0,2 0-9 0,-2 1-15 0,2-2 9 0,-2-1 20 15,1 0-10-15,0-1-19 0,0 1 12 0,-1-1 18 0,2-2-10 16,-1 2-19-16,1-1 8 0,0-1 17 0,-1 0-10 0,1 0-14 16,0 0 7-16,-1-1 18 0,1-1-9 0,1 0-20 0,0 1 10 0,0-1 17 15,0-1-10-15,1 0-15 0,1 0 9 0,0 0 15 0,1-1-9 0,0 1-16 16,1-2 8-16,0 2 16 0,1-1-10 0,-1 1-16 0,1-1 8 0,-1 1 19 16,2-1-9-16,-2 1-17 0,0 0 10 0,0 0 16 0,0 1-5 15,-2 1-10-15,1 1 12 0,-2-1 17 0,1 1-5 0,-1 0-12 16,-1 2 9-16,-1 0 15 0,-1 0-6 0,1 1-14 0,-2 1 7 0,-1 0 11 15,-1 0-10-15,0 2-13 0,-1 0 2 0,1 1 10 0,-2-1-10 0,-1 3-16 16,0 0 3-16,0-1 8 0,0 1-8 0,0 0-12 0,0 0 3 0,0 0 9 16,0 0-6-16,0 0-9 0,0 0 3 0,0 0 12 15,0 0-6-15,0 0-12 0,0 0 6 0,0 0 12 0,0 0-8 0,0 0-8 16,0 0 4-16,2 1 12 0,-2-1-6 0,1 3-11 0,-1-3 7 0,1 1 11 16,-1-1-5-16,0 0-11 0,0 0 4 0,2 1 11 0,-2-1-6 0,0 0-12 15,0 0 5-15,0 0 10 0,0 0-11 0,0 0-17 0,0 0-2 16,0 0 1-16,0 0-22 0,0 0-28 0,0 0-19 0,0 0-16 0,0 0-36 15,0 0-45-15,0 0-96 0,0 0-109 0,0 0-43 0,0 0-17 16,0 0 4-16,1-5 10 0,-1 5 7 0,1-6 1 0,-1 0 21 0,0 0 24 16,0-1 21-16,-1 1 19 0</inkml:trace>
  <inkml:trace contextRef="#ctx0" brushRef="#br0" timeOffset="15483.0425">22013 11543 91 0,'-1'-6'258'0,"0"-1"0"0,-1 1-6 0,1 0 6 0,-2 0 9 0,2 1-3 16,0 1-10-16,-1 1 8 0,1 0 11 0,0 1-57 0,-1-1-78 16,2 3-36-16,-1-2-25 0,1 2-16 0,-1-1-14 0,1 1 7 0,0 0 13 15,0 0 2-15,0 0 0 0,0-3 8 0,0 3 11 0,0 0 2 0,0 0 0 16,0-2 3-16,0 2 2 0,0-2 1 0,0 2-2 0,0 0-1 15,0-3-6-15,0 3 3 0,0 0 5 0,1-1-11 0,-1 1-17 0,0 0 1 16,1-1 5-16,2 0-14 0,0-1-19 0,-1 2 2 0,2-1 6 16,2 1-16-16,0 0-22 0,1-1 2 0,2 1 11 0,1 0-14 0,0 0-17 15,1 0 7-15,0 0 14 0,1 0-8 0,1 1-17 0,-1-1 10 16,1 1 17-16,1 1-9 0,-1 0-19 0,2-1 10 0,-2 2 15 0,2-1-6 16,-2 0-17-16,2 1 10 0,-2-1 13 0,2 1-6 0,-1-1-15 15,1 0 7-15,1 1 16 0,-1-2-10 0,1 1-19 0,0 0 12 0,0 0 18 16,1-1-9-16,-1 0-18 0,1 2 8 0,-1-1 17 0,0 1-7 0,0-1-19 15,0 2 7-15,-1-1 16 0,0 2-8 0,-1 0-14 0,0 1 7 0,-1 0 17 16,0 0-10-16,-1 1-17 0,0 1 9 0,-1 1 18 16,0-1-9-16,-2 1-20 0,0-1 11 0,1 0 17 0,-2 1-10 0,-2-1-17 15,1 1 10-15,0-2 16 0,-1 1-8 0,0-1-20 0,-2 2 10 0,1-2 17 16,-1 0-7-16,1-1-20 0,1 1 10 0,-1-1 20 0,0 2-10 0,1-2-19 16,-1 0 10-16,0 1 17 0,2-1-8 0,0 1-19 0,-1 0 8 15,2 0 18-15,-1 1-9 0,1-1-16 0,1 1 8 0,-1-1 17 16,2 2-9-16,-1-1-16 0,0 2 10 0,2-1 15 0,-2 1-8 0,1 0-16 15,-1 0 9-15,0 1 20 0,2 1-8 0,-2-1-15 0,1 1 7 0,-1 0 19 16,0 0-11-16,-1-1-17 0,2 1 10 0,-2-1 14 0,1 1-7 0,-1-2-15 16,0 0 9-16,0 0 17 0,0-1-10 0,1 1-17 0,-1-2 8 15,0 1 19-15,0-1-10 0,0-1-17 0,0 2 10 0,0-2 19 16,0 1-11-16,0 1-17 0,-1-1 7 0,0 0 19 0,-1 2-10 0,1 0-19 16,-2 0 11-16,-1 1 17 0,0 0-8 0,0 1-19 0,0 1 10 0,-1 0 16 15,-2 2-9-15,1 0-21 0,-1 1 12 0,0 0 18 0,-1 0-9 16,-1 1-20-16,-2 1 10 0,1-1 19 0,-1 0-11 0,-1 0-17 0,0-1 7 15,0 1 19-15,-1-1-8 0,-1-1-20 0,1 1 12 0,0-2 16 16,-1 1-8-16,1-1-20 0,0-1 10 0,-1 1 20 0,1-1-12 0,0 0-18 16,-1-1 11-16,1 1 16 0,0 0-8 0,1 2-17 0,-2-1 10 0,2 1 19 15,-1-1-10-15,1 2-15 0,-1 0 8 0,-1 1 17 0,1 0-10 16,-2 0-16-16,2 0 8 0,-2 1 19 0,1-2-10 0,0 1-17 0,0 0 8 16,-1 0 16-16,2 0-8 0,-1-1-20 0,1 0 10 0,0 1 14 15,-1-2-8-15,1 0-14 0,1-1 7 0,0 1 17 0,0-2-7 0,0 0-17 16,1 0 10-16,-1-1 16 0,2 0-8 0,-1 0-15 0,0 0 7 0,1-1 14 15,-1 1-6-15,0-1-18 0,1 1 11 0,-1-1 17 0,2 1-10 16,-2 0-18-16,0 0 11 0,1 0 13 0,0 0-9 0,0 2-15 16,-1-1 7-16,0 3 19 0,1-1-8 0,-1 1-15 0,-1 1 7 0,0 0 19 15,0-2-11-15,0 2-18 0,0-3 10 0,0 2 19 0,0-3-8 0,0 2-17 16,0-3 10-16,0 0 16 0,0 0-9 0,0 0-18 0,0-3 10 0,1 1 19 16,-1 1-8-16,0-2-18 0,-1 0 9 0,1 0 16 0,0 0-7 15,0 0-18-15,0 0 12 0,0-2 15 0,1 1-6 0,-1 1-15 16,2-3 9-16,-2 1 18 0,1 1-10 0,0-1-19 0,1 1 11 0,-1-1 18 15,0 1-9-15,1 1-16 0,-1-2 7 0,0 2 16 0,1-1-8 0,-1 1-19 16,0 0 8-16,2-2 15 0,0 2-9 0,-2-1-18 0,2 1 9 16,-1-2 15-16,1 1-10 0,0 1-17 0,-1-2 10 0,1 1 19 15,0 1-7-15,-2 0-11 0,2-2 8 0,-2 2 16 0,0-1-8 0,1 2-17 16,-1-1 10-16,-1 2 16 0,0 1-9 0,0 0-14 0,0 0 10 0,0 0 14 16,0 0-8-16,-1 1-19 0,-1 1 7 0,1-2 11 0,1 0-5 15,-1 0-13-15,1 0 10 0,0-2 13 0,0 2-5 0,0-1-11 16,0 1 4-16,1 0 10 0,-1 0-5 0,1 0-13 0,-1 0 5 0,2-2 14 15,-1 2-7-15,0-1-13 0,1-1 5 0,0 1 8 0,1-2-8 0,0 0-13 16,-1 0 7-16,2-2 7 0,-1 1-5 0,1-2-10 0,0-2 5 0,0 1 13 16,0-1-8-16,0 1-10 0,0-1 6 0,0-1 11 0,0 2-7 0,0-2-10 15,0 0 5-15,0 1 10 0,-1-1-6 0,1 0-9 16,0 0 4-16,0 2 11 0,0-2-4 0,0 0-11 0,0 1 4 0,0 1 11 16,0-2-3-16,0 3-12 0,0-2 5 0,0 1 10 0,0-1-5 0,0 2-10 15,0-1 6-15,-2 1 9 0,2-2-4 0,0 1-11 0,0-2 4 16,0 1 11-16,0-1-7 0,0 2-13 0,0-4 5 0,0-1 8 0,0 0-13 15,2 3-19-15,-2-3-7 0,0 0-2 0,0 0-39 0,0 0-50 0,0 0-49 16,0-3-51-16,0 3-96 0,0-6-111 0,0-1-28 0,0-1-4 16,0-2-4-16,0-2-1 0,0 0 8 0,1-2 14 0,-1-1 8 0,1 0 10 15,1-1 36-15,0-1 42 0</inkml:trace>
  <inkml:trace contextRef="#ctx0" brushRef="#br0" timeOffset="15779.8377">22613 13652 0 0,'-1'-3'16'16,"0"2"185"-16,-1-1 15 0,0 1-16 0,0-2-26 0,0 3-33 16,0-3-38-16,2 3-41 0,0 0-43 0,-4-3-35 0,2 0-29 0,-1 0-68 15,2-2-77-15,-2 2-13 0,2-1 10 0,1 4-8 0,-3-5 30 16</inkml:trace>
  <inkml:trace contextRef="#ctx0" brushRef="#br0" timeOffset="16634.7242">22459 13622 162 0,'-2'2'213'16,"2"-2"-5"-16,-1 0-10 0,1 0 8 0,-1 1 13 0,-2 1 3 0,2-1 4 15,-1 1-7-15,0-1-10 0,0 2-47 0,0-1-57 0,0 2-11 16,0-1 5-16,0 2-7 0,0-2-8 0,0 1 10 0,0 1 14 15,0 1-10-15,0-2-16 0,0 1 5 0,1-2 11 0,0 3-4 0,-1-3-5 16,1 0-1-16,1 1 5 0,0-1-6 0,0 2-4 0,0-1-8 0,0-1-6 16,0 2 3-16,0-1 4 0,1 1-5 0,-1-1-10 0,2 2 8 0,-2 0 8 15,1 0-10-15,0 2-13 0,1-1 5 0,-1 1 8 16,0 1-7-16,1 0-13 0,-1 3 10 0,0-2 18 0,1 1-6 0,-1 2-12 16,0 1 9-16,1-2 12 0,-1 3-9 0,0 0-20 0,1 0 7 0,-1 0 14 15,0 0-10-15,1 0-16 0,-1 0 1 0,-1 0 10 0,1-2-14 0,-1 1-19 16,0-1 4-16,0-1 7 0,0 0-11 0,2-1-13 0,-2-1 2 0,0 1 8 15,0-1-7-15,1-2-13 0,-1 1 7 0,1 0 10 0,1-2-4 16,-1 2-9-16,0-1 6 0,1-1 9 0,-1 2-4 0,0-1-8 16,2-1 4-16,-2 1 11 0,2 1-3 0,0-2-6 0,-1 1 5 0,1 1 7 15,0-3-5-15,-1 3-8 0,1-2 4 0,0 1 6 0,-1-2-6 0,0 0-9 16,0 0 3-16,1 0 7 0,-2-2-7 0,1 1-6 0,-1-2 2 16,0 0 5-16,1 0-4 0,-1-2-9 0,0 2 5 0,-1-3 7 15,2 2-5-15,-2-2-8 0,0 0 2 0,0 0 8 0,1 1-4 0,-1-1-8 16,0 0 4-16,0 0 8 0,0 0-4 0,0 0-8 0,0 0 4 0,0 0 8 15,0 0-4-15,1 2-10 0,-1-2 7 0,0 0 7 0,0 0-5 16,0 3-5-16,0-3 4 0,2 0 6 0,-2 0-3 0,0 0-6 16,1 3 1-16,-1-3 10 0,0 0-7 0,0 0-4 0,0 0 3 0,0 0 9 15,1 0-4-15,-1 0-10 0,4 0 5 0,-1 0 6 0,1-2-4 0,1 1-4 16,1-1 4-16,0-2 5 0,2 1-4 0,2-2-4 0,-1 1-1 0,0-2 8 16,2-2-4-16,0 1-2 0,-1-1 4 0,2 1 7 0,-1 1-2 15,1-3-3-15,0 1 3 0,0 1 6 0,0 1-2 0,0-2-2 16,0 1 2-16,1-1 7 0,-1 1-2 0,2 1-3 0,-1 0-2 0,2 0 1 15,-2-2-2-15,2 1-6 0,-2-1 1 0,0 1 4 0,1 1-5 0,-1-2-6 16,0 1-2-16,1-1 4 0,-2 2-2 0,1-1-3 0,-1 1 1 0,0 1 2 16,-1-1 0-16,-1 2-1 0,1-1-1 0,0 1 4 0,-1-1-4 15,0 2-2-15,-1 0 2 0,0 0 4 0,1 0-1 0,-2 2-2 16,0-2-1-16,-2 0 4 0,1 3-2 0,-2-3-2 0,1 1 1 0,-1 1 2 16,0 1-1-16,1-2-1 0,-2 1 1 0,0-1 3 0,-2 1 0 0,1 1-2 15,0-2 2-15,-3 2 2 0,2 0-2 0,1-1-2 0,0 1 1 16,-1-2 1-16,1 2-2 0,1-1 1 0,0 1 1 0,0 0-2 0,1 0 1 15,-1 0-4-15,0 0 1 0,0 0 1 0,0 0-2 0,-1 0-1 16,-3 0 0-16,4 0 2 0,-4 0-8 0,3 0-5 0,-3 0-5 0,2 0-5 16,-2 0-17-16,0 0-17 0,0 0-8 0,0 0-6 0,0 0-30 0,0 0-35 15,0 0-38-15,0 0-37 0,0 0-85 0,0 0-100 0,0 0-49 16,0 0-34-16,0 0-7 0,0 0 2 0,0 0 14 0,0 0 18 16,0 0 11-16,-1-6 5 0,0 0 31 0,-1 0 32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8:53:08.923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1457 1416 136 0,'-1'-1'186'15,"1"-2"14"-15,-1 1 19 0,1 2 0 0,0 0 0 0,-2-2 9 16,2 2 10-16,0 0-34 0,0 0-46 0,0 0-31 0,0 0-25 16,0 0-15-16,0 0-9 0,0 0 0 0,0 0 6 0,0 0-18 0,0 0-21 15,0 0 6-15,0 0 17 0,-1 1-10 0,0 0-13 0,-1 0 9 16,1 2 12-16,1-3-7 0,0 2-19 0,0 0 8 0,0-2 17 16,0 4-13-16,0-2-17 0,1 1 5 0,1 0 17 0,-1 0-13 0,2-1-22 15,-2 2 7-15,2-1 10 0,-1 1-11 0,1 0-16 0,0-1 6 16,-1 2 12-16,1 0-10 0,0 1-22 0,-1 1 11 0,1 0 17 15,1 0-10-15,-1 3-19 0,1 0 12 0,-2 0 20 0,2 2-8 0,-1 2-14 16,1 0 11-16,-1 2 20 0,1 0-8 0,-2 2-14 0,2 2 11 16,-1 0 15-16,1 0-7 0,-1 2-19 0,1-2 10 0,-2 2 14 15,2-2-11-15,0 2-19 0,0-2 7 0,0 0 17 0,0 0-10 0,0-1-15 16,0 0 5-16,0-1 13 0,0 2-6 0,0-1-12 0,0-1 7 16,0 2 11-16,2-2-4 0,-2 1-11 0,1-1 6 0,-1 2 12 15,1-2-9-15,1 0-12 0,-1 1 3 0,0 1 9 0,1-1-6 0,-1 1-12 16,-1-1 4-16,1 1 10 0,-1 1-8 0,0-2-11 0,0 2 4 15,-1 0 7-15,1 0-5 0,-1-1-10 0,1 1 6 0,-2 0 11 16,1-3-5-16,0 1-12 0,-1 1 4 0,2-2 11 0,-1-2-6 0,1 1-9 16,-1-2 5-16,1-2 11 0,0-1-4 0,0 0-12 0,0-3 6 15,1 2 9-15,-1-5-6 0,1 1-12 0,-1-1 8 0,0-1 10 16,0 1-5-16,0-3-10 0,-1 0 8 0,0-2 8 0,-1 1-2 0,1-1-11 16,-3-1 10-16,1 2 14 0,-1-2 5 0,0 0-2 15,0 0 13-15,3 0 16 0,0-2 4 0,-3 2 1 0,2-1 7 0,1-1 8 16,0 1-4-16,-1-2-3 0,1 0 3 0,1-3 5 0,1 0-5 15,1-2-9-15,0-2-5 0,1-2-4 0,1 0-4 0,-1-3-8 16,1-2-9-16,-2 1-8 0,2-4-2 0,-1-1-1 0,0 0-2 0,-1-1-2 16,1-2 0-16,0-2-2 0,-1 1-1 0,1-1-3 0,0 1 0 15,-1-2 0-15,1 1-3 0,0 1-6 0,-1-2 6 0,1 1 6 16,0 1-1-16,-2 1-5 0,0 0 3 0,1 0 3 0,-1 1-2 0,0 2-4 16,1-1 3-16,-2 4 8 0,0-2-5 0,0 1-2 0,0 0 5 15,0 2 8-15,0 2-4 0,0-1-7 0,0 0 2 0,0 2 5 16,0 1-1-16,0-2-6 0,-2 2 5 0,2 0 5 0,-1 0-2 0,1-2-8 15,-1 2 4-15,1-1 5 0,-2 1-4 0,2-2-10 0,-1 2 2 16,0 0 3-16,-1 1-4 0,1-1-8 0,0 2 3 0,-1 0 7 16,0 1-4-16,0 2-7 0,0 1 1 0,-1 1 6 0,-1 1-5 0,1 1-7 15,-1 2 5-15,0 2 5 0,0 0-4 0,0 0-7 0,0 0 2 16,0 0 7-16,0 0-4 0,0 0-7 0,0 0 3 0,0 0 8 16,0 0-5-16,0 2-6 0,2 2-2 0,-1 0 2 0,0 0-18 0,1 1-24 15,0 2-25-15,1 1-29 0,0-1-33 0,-1 1-38 0,2 1-61 0,0 0-64 16,0 1-79-16,0-2-82 0,0 1-21 0,0-1-4 15,0 0 2-15,-1 1 2 0,0-2 17 0,-2 0 17 0,0 0 31 0,1-1 31 16,-1-1 33-16,2 0 180 0</inkml:trace>
  <inkml:trace contextRef="#ctx0" brushRef="#br0" timeOffset="311.4352">2541 2060 0 0,'0'0'180'0,"0"0"136"0,0 0 1 0,0 0 1 0,0 0 1 16,0 0-1-16,0 0 0 0,3 2 2 0,0-2 1 0,-1 0 0 0,2 0-2 15,2 0-100-15,-1 1-132 0,0-1-49 0,1 2-29 0,0-2-5 0,2 1 2 16,0-1-3-16,2 0-1 0,0 0-1 0,1 0 5 0,1 0-1 0,0 0-5 16,3-1 1-16,-1 1 2 0,1 0-4 0,1-2-7 0,1 2-13 15,-1 0-16-15,2 0-49 0,-2 0-58 0,-2 0-66 0,2 2-66 16,-2-1-28-16,-1 1-14 0,-1-2-3 0,-1 3 0 0,-2 0 0 0,-1 0-2 16,-1 0 4-16,-2 3 4 0,-2 0 15 0,-2 0 174 0</inkml:trace>
  <inkml:trace contextRef="#ctx0" brushRef="#br0" timeOffset="515.7899">2425 2591 243 0,'-6'11'367'16,"2"-2"1"-16,1-2-5 0,3-2 1 0,1-2 8 0,2 0-3 0,1 0-3 16,3-2 5-16,-1 2 7 0,4-1-39 0,-1 1-53 0,3 0-92 15,0-2-107-15,0 2-38 0,3-1-19 0,-2-1 6 0,2 1 12 0,1-1-6 16,0 1-15-16,0-2 8 0,1 0 10 0,0 0-15 0,1 1-18 0,-1-1-32 15,2 0-34-15,-2 2-90 0,2-1-108 0,-1 1-66 0,2-2-55 16,0 1-23-16,-1 1-12 0,1-2 1 0,-1-2 10 0,-2 1-7 0,2-1-7 16,-3-1 9-16,0-1 12 0,-2-1 30 0,1 1 275 0</inkml:trace>
  <inkml:trace contextRef="#ctx0" brushRef="#br0" timeOffset="2052.326">5141 1398 0 0,'-2'-4'162'0,"-1"1"120"0,0-2-3 0,-1 0 1 16,0 0 7-16,0 1-5 0,2-1-6 0,-2 1-6 0,1-1-3 0,-1 1 1 15,0-1 1-15,0 1-89 0,0-1-117 0,0 1-42 0,-1-1-20 16,-2 1 5-16,0-1 14 0,1 2-2 0,-2-1-8 0,0 1 10 0,0-1 13 16,0 0 0-16,-2 2-5 0,0 0 7 0,-1 0 10 0,0 1-6 0,1 1-6 15,-2 0 0-15,-2 1 1 0,1 2-4 0,-2-1-6 0,-1 2-1 0,0-1-1 16,0 2-2-16,-1 1-5 0,-2 1-3 0,2 1-2 0,-2-1 7 0,2 1 5 15,0 1 1-15,1 0-1 0,0 0 5 0,1 0 5 0,2 1-2 0,-1 1-3 16,4-1 6-16,-1 1 6 0,2 2-2 0,1 1-7 16,1-1-7-16,0 2-7 0,3 1 1 0,0 2-1 0,3 0-4 0,0 1-6 15,1 2 0-15,2 0 0 0,1 1-3 0,1-1-1 0,1 1-1 0,2 0 1 16,1-2-2-16,0 0-3 0,1-2 9 0,1 0 10 0,0-2-7 16,1 0-16-16,0-3 8 0,-1-1 16 0,1-1-8 0,1-2-15 15,-1-2 9-15,-1 1 13 0,1-4-7 0,0 0-15 0,1-3 8 0,-2 0 14 16,2-2-7-16,0-1-10 0,0-3 7 0,2-2 12 0,-1-2-9 15,2 0-14-15,-1-3 7 0,1-1 10 0,0-3-6 0,1-2-12 16,-2 0 6-16,1-2 12 0,-2-3-8 0,1 0-13 0,-1-1 5 0,-1-1 11 16,-1-2-5-16,-1 1-14 0,1 0 6 0,-3-2 12 0,0 2-6 15,0-1-12-15,-1 1 7 0,-1 1 11 0,0-2-6 0,-1 2-12 16,-1 0 9-16,0 0 12 0,0-1-6 0,0 2-12 0,0 0 8 0,0 2 10 16,0-2-6-16,0 1-12 0,0 1 7 0,0-1 11 0,0 2-7 0,0-1-11 15,0 1 4-15,1-1 14 0,-1 0-7 0,2 1-13 0,-2-1 5 16,1 1 12-16,-1-1-6 0,1 0-13 0,-1 2 7 0,0 0 12 15,0-1-8-15,0 2-11 0,-1 1 7 0,0 1 13 0,-1 0-5 0,0 3-13 16,-1 0 13-16,0 2 17 0,-1 1 4 0,0 2 1 0,0 1 13 0,0 1 17 16,0 2-3-16,0 0-6 0,0 2 6 0,0 0 11 0,0 3-7 15,0 0-10-15,0 0 5 0,0 0 7 0,0 0-9 0,0 0-17 0,0 0-4 16,0 0 0-16,0 0-13 0,0 0-13 0,2 1 1 0,-1 3 4 16,2 0-2-16,-1-1-8 0,1 3 4 0,0 0 6 0,-1 1-3 0,1 1-5 15,1 0 4-15,-1 2 5 0,-1-1-2 0,1 2-7 0,0 1 5 16,-1 0 6-16,1 0-3 0,0 2-4 0,-2 0 2 0,0 1 7 15,-1 1-1-15,2-1-1 0,-2 2 3 0,0 1 5 0,-2-1-1 0,1 2-1 16,0 0 2-16,-2 1 2 0,0 1 1 0,1 1-5 0,-2 1 1 0,-2 1 4 16,2 0-2-16,-1 2-2 0,1 0 1 0,0 3 1 0,1 0-2 15,1 1-4-15,-1 0 0 0,0 0-1 0,2 0-1 0,-2 0-1 16,2-1-1-16,0 0 1 0,-1-1 0 0,1 0 0 0,0-2-3 0,-1 1 0 16,2-3 0-16,0 0 0 0,2-1 0 0,-2-2 1 0,1 0 1 15,2-3 1-15,-2 0 0 0,2-4-2 0,-1 0 2 0,0-2-1 16,0-1 1-16,0-1-3 0,-1-2 1 0,0-2 2 0,1 0-1 0,-1-2-2 15,0-1 0-15,-1 0 1 0,0-3-1 0,0 0-4 0,0 0-1 0,0 0 1 16,0 0-1-16,0 0-2 0,0 0-16 0,-1-3-19 16,0 0-27-16,-1-1-31 0,1-1-49 0,0-1-50 0,-1-1-56 0,1-2-54 15,1-1-59-15,0-2-62 0,1-1-19 0,-1 0-4 0,0-2-1 16,2 0 1-16,-2 0 15 0,0 1 19 0,0 1 28 0,0-1 29 0</inkml:trace>
  <inkml:trace contextRef="#ctx0" brushRef="#br0" timeOffset="3286.2382">4475 2209 165 0,'-8'-3'276'0,"0"1"9"16,1-2 12-16,0 1 0 0,2 0-6 0,0-2 6 0,1 4 10 15,0-2 1-15,0 0-7 0,1 1-44 0,0-1-61 0,2 2-61 16,-2-1-61-16,2 1-7 0,0-1 10 0,1 2-11 0,-2-1-17 16,2 1 7-16,0 0 13 0,0-2-11 0,0 2-17 0,0 0 5 0,0 0 11 15,0 0-15-15,0 0-19 0,0 0-2 0,3-1 7 0,1 1-10 16,0 1-16-16,0 1 4 0,1-2 10 0,2 1-7 0,1 2-9 15,1-1 9-15,1-1 12 0,2 1-4 0,0 1-10 0,2-3 10 0,2 1 13 16,2 1-5-16,0-1-7 0,2-1 6 0,3 0 11 0,1 0-5 16,1-1-8-16,2-2 5 0,1 1 9 0,1-1-4 0,2 0-8 15,0-1 3-15,2 1 7 0,0-2-7 0,1 1-10 0,0-2-1 0,1 0 7 16,-2 0-5-16,2 0-9 0,-2 1 1 0,1 1 7 16,0-1-5-16,0 1-11 0,0-2 2 0,2 1 6 0,2 2-6 0,-1-1-4 15,2-2 2-15,1 1 8 0,0 1-4 0,0-1-7 0,0-1 4 0,-2 0 7 16,1 0-5-16,0 0-5 0,-3-1 1 0,0-1 7 15,-3 2-1-15,-1-1-7 0,-1 1 2 0,-5 1 5 0,0 1-4 0,-4-1-7 16,-2 1 5-16,-2 2 6 0,-4 1-4 0,-2-1-8 0,0 1 4 16,-2 1 8-16,-2 0-4 0,-2 0-8 0,0 0 4 0,-2 1 5 15,1 1-1-15,-1-1-7 0,0 1 5 0,0-1 6 0,0 2-4 0,1-1-5 16,1 1 3-16,0 0 7 0,1-2-4 0,0 2-7 0,-1-1 2 16,2 1 7-16,0 0-4 0,0-3-2 0,0 1 1 0,2 1 3 15,-2-1-3-15,0 1-5 0,0-2 4 0,0-2 2 0,0 2-2 0,0-1-8 16,0-1-2-16,0 1 2 0,-2 1-16 0,2-2-23 0,-1 1-14 15,1-1-11-15,-1 1-32 0,-1 1-39 0,1-2-29 0,0 1-29 16,1-1-25-16,-2 1-23 0,2 1-56 0,0-2-62 0,0 1-17 16,2-1-5-16,-2 1 15 0,1 1 18 0,-1-2 15 0,1 2 13 0,-1-1 32 15,0 1 36-15</inkml:trace>
  <inkml:trace contextRef="#ctx0" brushRef="#br0" timeOffset="6039.925">6331 1654 0 0,'0'0'129'0,"0"2"90"0,0-2 10 0,0 0-1 0,0 0-6 16,0 0 2-16,1 1 1 0,-1-1 12 0,0 0 9 0,0 0-21 16,0 0-32-16,3 1-44 0,-3-1-49 0,0 0-10 0,0 0 0 15,2 0-12-15,1 2-16 0,-3-2 8 0,3 0 17 0,-1 1-13 0,2-1-20 16,0 0 3-16,0 1 12 0,2-1-12 0,-1 1-21 0,2 0 6 0,-1 1 16 15,2-1-13-15,0 0-22 0,2 1 7 0,-1 1 15 16,2-1-11-16,-1 1-16 0,1 0 9 0,0 0 15 0,-1 0-10 0,1 0-20 16,1-1 9-16,0 0 16 0,0 1-10 0,0-2-16 0,0 0 8 0,1 0 19 15,1 1-11-15,-1-2-15 0,0 0 4 0,1-2 16 16,0 1-10-16,0-1-16 0,-1-1 6 0,-1 1 15 0,1-2-10 0,-1 0-19 16,0-1 8-16,-1 0 11 0,0 0-8 0,-2-1-15 0,0 0 6 0,1-1 12 15,-2 0-9-15,0 0-12 0,-2-1 7 0,0 0 11 0,-1 0-4 16,0-1-14-16,-1 0 6 0,-1-1 12 0,0 0-6 0,-2 1-14 15,0-1 5-15,1 1 15 0,-2-2-7 0,-2 1-11 0,1 1 7 0,0-1 13 16,-2 2-10-16,0-2-13 0,-1 2 9 0,0 0 12 0,0 1-3 16,-1 0-13-16,0 1 7 0,-2 0 12 0,0 0-6 0,1 1-12 15,-2 0 7-15,1 2 11 0,-1-1-4 0,1 1-14 0,-1 0 7 0,0 1 14 16,-1-1-7-16,0 2-14 0,-1 0 4 0,1 1 14 0,0 0-7 16,-2 0-14-16,0 1 7 0,1 0 13 0,-1 1-8 0,0 0-12 15,-1 0 7-15,0 2 14 0,0 1-6 0,0 0-13 0,0-1 5 0,0 2 13 16,0 2-7-16,0-1-13 0,2 1 8 0,-2 2 11 0,1-1-5 15,0 2-13-15,1 1 10 0,0 1 14 0,0 2-4 0,0-1-12 16,1 3 9-16,0 0 17 0,1 1-4 0,1 1-5 0,0 0 8 0,2 2 13 16,1-1-5-16,0 2-8 0,1-1 5 0,2 1 11 0,1 1-4 0,0-1-8 15,1 1 5-15,2 0 7 0,0-1-4 0,1 0-7 16,1 0 2-16,0 1 2 0,2-2-4 0,0 0-6 0,-1-1 0 0,2-1 3 16,-1-1 0-16,1-1-3 0,0-2 2 0,-1 0 1 0,-1-2-5 15,1-1 1-15,0 0-2 0,-1-3 1 0,1 2-1 0,0-4-1 16,-1 2-2-16,2-1-2 0,0-2 1 0,0 0-1 0,0 0-2 0,2-2-4 15,0 1-7-15,1-2-9 0,1 0-28 0,1-2-31 0,-1 1-61 16,3-2-67-16,-2-2-88 0,2 1-89 0,-2-2-37 0,1-2-17 16,-1 1-5-16,-1-2-3 0,-1 0 0 0,-1-2-2 0,0 1 8 0,-2-2 8 15,-2 0 23-15,1-2 31 0</inkml:trace>
  <inkml:trace contextRef="#ctx0" brushRef="#br0" timeOffset="6589.537">7609 1123 148 0,'-5'-3'300'0,"0"-1"5"0,-1 0 5 0,0 1 5 0,-1-1-1 0,-1 2 1 16,0 1 0-16,0-1 0 0,-1 1 0 0,-2 1-44 0,0 1-56 16,-1 1-76-16,0 0-80 0,0 2-22 0,0-1-4 0,-1 2-3 0,1 1-1 15,-1 0-2-15,1 1-2 0,-2 2 5 0,2-1 8 0,-1 2-2 0,1-1 0 16,0 2 3-16,0 1 6 0,1 0-5 0,-1 2-2 0,2 1 4 0,-2 0 7 16,0 2-4-16,0 1-7 0,0 1 5 0,0 2 13 0,1 0-5 0,-1 2-11 15,0 1 11-15,1 0 12 0,-1 3-6 0,2-1-12 0,-1 3 6 0,2 0 14 16,-1 2-10-16,1 0-16 0,2 1 6 0,1 1 12 0,0 0-12 0,1 0-18 15,2-1 3-15,2 1 11 0,1-1-14 0,1-1-24 0,3-1 7 0,0 1 17 16,3-2-12-16,1-2-19 0,0 0 7 0,3 0 15 0,-1-3-12 0,2-2-17 16,0-1 8-16,0-1 15 0,2-2-9 0,-2-2-15 0,1-1 3 15,0-1 12-15,1-2-25 0,0-3-34 0,0 0-16 0,0-3-7 16,0 0-34-16,0-3-38 0,1 0-58 0,0-3-62 0,-1-2-68 0,1-1-71 16,1-1-11-16,-1-2 4 0,1-2-2 0,1-1-2 0,-1-1 16 0,1-2 25 15,2 0 19-15,-2-3 16 0,2 0 27 0,0-2 285 0</inkml:trace>
  <inkml:trace contextRef="#ctx0" brushRef="#br0" timeOffset="7373.9219">7948 1387 246 0,'3'-8'379'0,"-2"-2"4"0,2 2-5 15,-1-1 6-15,0 1 9 0,-1 1-3 0,0 0-8 0,1 1 5 0,-2 1 9 16,1 1-46-16,-1 2-59 0,0 2-99 0,0 0-111 0,0 0-47 0,0 0-31 15,0 0 3-15,0 0 11 0,0 0-10 0,0 0-17 0,1 3 8 0,1 2 19 16,-1 1-11-16,0 1-15 0,1 3 10 0,-1 2 16 0,-1 2-8 16,0 4-18-16,-1 2 10 0,-1 1 17 0,0 3-9 0,-2 3-15 0,0 0 8 15,-2 3 16-15,1 0-11 0,-2 1-17 0,1 1 8 0,-1-1 14 0,0-1-6 16,1 0-18-16,-1-3 8 0,0 0 16 0,2-1-9 0,0-2-17 0,1-1 8 16,0-1 17-16,0-1-10 0,1 0-14 0,0-3 7 0,1 0 16 15,-1-2-10-15,2-2-16 0,-2 1 10 0,2-3 16 0,-2 0-8 0,2-3-19 16,-1-3 11-16,1 0 15 0,-2 0-10 0,1-3-16 0,-1-2 10 0,0-1 14 15,-1 0-8-15,0-1-16 0,-1-2 11 0,0 0 18 0,-2-2-6 0,0-2-18 16,1-1 6-16,-1-1 17 0,0-1-10 0,1-2-11 0,-1 0 8 16,2-2 14-16,-1-1-6 0,1 2-15 0,0-4 9 0,-1 1 17 0,2 1-10 0,0-2-16 15,2 1 15-15,-2 1 24 0,1-1-1 0,2 2-10 0,-1-1 13 16,1 2 19-16,1 0-6 0,1 1-18 0,1 1 12 0,0 0 16 0,1 0-7 16,1 2-13-16,1-1 7 0,2 2 16 0,1-1-10 0,0 2-19 15,3 0 5-15,-1 1 13 0,4 0-13 0,-1 1-16 0,3 2 6 0,0-1 15 16,0 0-12-16,3 1-16 0,-1 0 5 0,1 2 17 0,1-1-10 0,-1 1-17 15,1-1 4-15,-2 1 10 0,1 1-13 0,-2-1-19 0,1 1 8 0,-1 0 11 16,-1-1-8-16,0 1-17 0,-1-1 3 0,-1 1 9 0,0-2-20 0,-1 1-25 16,0 0-3-16,1 0 6 0,-2-2-18 0,1 2-22 0,-1-1 1 0,0-1 10 15,0 0-13-15,-1 0-18 0,1 0 6 0,0-1 12 0,0 1-3 0,0-2-6 16,0 0 14-16,0 0 19 0,0 0 4 0,1-1 1 0,0 0 13 16,1-1 18-16,-1 0 0 0,0-1-2 0,1-1 10 0,-1 0 11 0,0-1 1 15,1-1-5-15,-2 0 6 0,1-1 3 0,-1 0 1 0,0 0-1 16,0-1 0-16,-1-1 3 0,-1 1-3 0,0-3-1 0,-2 2 1 0,0-2 6 15,0 0-3-15,-3 1-5 0,0-2 4 0,1 1 5 0,-2 1 1 0,-2-1-1 16,1 1 5-16,0-1 9 0,-2 2 0 0,2-1 0 0,-2 2 8 0,0 1 10 16,1 0 1-16,-1 2-2 0,0 1 5 0,1 0 11 0,-1 1-3 0,0 2-10 15,1 0 2-15,-2 1 8 0,1 0-10 0,-1 3-13 0,1 0 4 0,-1-1 5 16,0 3-8-16,0 0-14 0,0 0 0 0,3-1 7 0,-3 1-10 0,3 1-13 16,-1 0 7-16,1 1 12 0,0 0-6 0,1 0-14 0,-2 2 11 0,2 1 17 15,0 1-1-15,0 0-10 0,0 2 12 0,0 1 18 0,0 1-1 0,0 2-10 16,0 2 16-16,-1 1 20 0,0 1-1 0,-1 2-7 0,0 0 13 0,-1 2 15 15,0 1-8-15,1 0-11 0,-2 1 2 0,0 1 11 0,-2-1-10 0,1 1-17 16,0 1 4-16,-1 0 7 0,0 1-14 0,-1 2-18 0,-1-1 0 0,0 1 6 16,0 0-9-16,0 0-14 0,-1 0 4 0,-1 0 7 0,0-1-6 0,-1 0-11 15,-1 0 4-15,0-1 8 0,0 0-7 0,-1 0-7 0,-1 0 4 16,0 1 9-16,-1-1-6 0,0-1-8 0,-1 2 4 0,0-1 8 0,0 1-5 16,0-2-10-16,0 1 4 0,2-1 5 0,-2 0-7 0,1 0-12 0,0-1-10 15,1 1-8-15,-1-3-36 0,2 0-45 0,-1-2-47 0,1 2-44 16,0-1-79-16,-1-2-89 0,2-2-55 0,0-1-41 0,0 0-19 0,0-3-7 15,0-3 5-15,0 0 7 0,2-1 10 0,0-5 11 0,0-2 36 0,-1-1 41 16</inkml:trace>
  <inkml:trace contextRef="#ctx0" brushRef="#br0" timeOffset="8609.1662">4939 3514 87 0,'1'-2'306'16,"-1"-1"1"-16,0 0 2 0,-1-1 2 0,-1 1 1 0,1 0-2 0,-2 0 1 15,2 0-2-15,0 1 1 0,-2-1-31 0,2 0-43 0,-2 0-85 0,-1 0-95 16,1 0-29-16,-1 0-8 0,-1-1 7 0,0 1 8 0,-2 0 5 0,0 0 0 15,-1 0 8-15,0 1 10 0,0-1-3 0,-1 2-8 16,0-2 4-16,-1 0 5 0,0 3-5 0,-2-2-13 0,-2 1 2 0,1 1 6 16,-2 1-13-16,-1 1-16 0,-1-2-2 0,0 3 4 0,-2 0-8 0,-1 1-8 15,1 1 10-15,-1-1 19 0,2 1-5 0,-1 1-13 0,2 0 10 0,1 0 17 16,1 0-8-16,2 0-16 0,2 0 8 0,0 1 14 0,3 1-7 16,2-1-13-16,0 1 5 0,1 2 11 0,2 1-14 0,1-1-20 15,0 4 6-15,1-1 13 0,2 2-11 0,1 0-17 0,0 2 7 0,1-2 19 16,1 3-8-16,1-3-18 0,2 1 7 0,1 1 14 0,0-2-6 0,1 0-16 15,2-3 7-15,0 0 15 0,-1 0-9 0,2-5-15 0,0 1 7 0,2-2 16 16,-2-1-10-16,0-3-13 0,1 0 8 0,-1-4 16 0,1 0-11 16,-1-2-13-16,2-2 6 0,-1-3 15 0,2 0-10 0,-2-3-19 15,2-1 7-15,-1-2 13 0,1-3-9 0,0 0-17 0,-1 0 10 0,0-5 14 16,0 2-10-16,-2-1-18 0,0-2 8 0,0-2 11 0,-1 1-8 0,-2-2-17 16,-1 1 7-16,0-1 16 0,-1 2-8 0,-2-2-14 0,1 0 8 15,-1 1 15-15,-1-1-7 0,0 2-14 0,-1-1 9 0,-1-1 15 16,1 2-5-16,0-1-11 0,-1 1 8 0,1 1 13 0,0 0-2 0,-1 0-9 15,1 3 7-15,0-2 13 0,-1 4-7 0,1-1-7 0,0 1 5 0,-1 1 10 16,0 0-5-16,0 0-10 0,0 1 9 0,0 1 9 0,0-1-1 16,0 2-8-16,0-1 7 0,0 1 10 0,1 0-1 0,-2 3-4 0,2-2 8 15,-2 1 11-15,2 2-4 0,-2 1-7 0,1-1 4 0,-1 4 10 0,0-1-7 16,-1 2-12-16,2 2 5 0,-2-1 11 0,0 4-8 0,0 1-14 16,0 0 1-16,0 0 7 0,0 0-8 0,0 0-17 0,1 1 7 0,0 2 10 15,1 0-8-15,-1 3-13 0,2 2 9 0,-2 1 15 0,2 0-6 0,-1 3-12 16,0 3 8-16,0 0 16 0,0 1-6 0,-1 4-9 0,0 1 9 0,-1 1 15 15,0 4-6-15,-1-1-12 0,0 5 10 0,-1 2 14 0,0 1-6 0,-1 0-15 16,-1 0 8-16,0 3 11 0,0-3-7 0,1 0-13 16,-1 0 4-16,0-3 9 0,2 0-11 0,-2-3-16 0,1-2 8 0,0 1 14 15,1-2-10-15,0-2-15 0,0 1 9 0,0-1 17 0,0-2-11 0,0-1-15 16,1 1 9-16,-2-2 15 0,2-2-9 0,0-1-18 0,1-1 10 16,-2-2 16-16,2 0-11 0,0-5-20 0,2 1-1 0,-1-2 5 0,0-2-31 15,1 1-41-15,-1-4-43 0,2 2-41 0,-1-1-77 0,2-2-86 16,-4 0-38-16,7-3-26 0,0 0-14 0,-1-2-10 0,1-1 5 0,0 0 8 15,1-1 7-15,1-4 2 0,-1 2 25 0,0-3 31 0</inkml:trace>
  <inkml:trace contextRef="#ctx0" brushRef="#br0" timeOffset="9093.1981">5517 2726 0 0,'2'-7'54'0,"-1"-2"267"0,-1 3 4 0,0-2 2 0,0 1 2 16,0-1-1-16,0 2-2 0,0 2-1 0,1 1 1 0,1-2-1 0,-1 4-2 15,0-1-77-15,-1 2-102 0,3 0-68 0,-2 2-56 0,1-1-19 16,-1 2-4-16,0 2-3 0,-1 1-1 0,0 3 2 0,0-2 4 0,0 5 2 16,0 2 5-16,0 1 3 0,-1 3 8 0,1 1-2 0,-1 4-3 15,-1-1 4-15,1 4 4 0,0-1-1 0,-2 4 1 0,2-1-1 0,-2 1 4 16,0 1-2-16,1 0-5 0,-1 1 1 0,0-1-1 0,1 2-5 15,-1-2-8-15,0-2 4 0,1 1 5 0,-1-2-3 0,0-2-6 0,1 1 2 16,-1-4 4-16,0 1-5 0,1-2-5 0,-1 0 2 0,2-3 5 16,-2 0-3-16,0-2-4 0,2-1 2 0,-2 0 5 0,2-1-4 0,-2-2-8 15,2-3 1-15,0 0 8 0,-2-2-1 0,2-1-8 0,-1-1 7 0,0-1 8 16,0-2 0-16,0-1-3 0,2-1 5 0,-3 0 8 0,0-1-4 0,-1 1-9 16,2-2 8-16,-2-1 10 0,0 2 0 0,0-2-5 0,0 0 10 15,-2-3 11-15,2 1-4 0,-1 1-9 0,1-2 6 0,-1 0 12 16,1-2-4-16,0 1-11 0,1-2 10 0,-1 0 16 0,1-2-5 0,2 1-11 15,0-1 7-15,-1-1 8 0,2 0-10 0,0 0-18 0,2 0 5 0,-1-1 14 16,2 1-8-16,1-2-16 0,0 2 8 0,1 0 11 0,2 0-11 0,1 2-18 16,0-2 6-16,1 1 13 0,2 1-10 0,1 1-19 0,0 0 10 15,1-2 15-15,2 2-11 0,1 0-17 0,1 2 4 0,2-2 10 16,1 0-22-16,1 1-36 0,2-1-28 0,1 2-29 0,1-1-68 0,2 1-79 16,1-1-72-16,0 1-72 0,1 1-25 0,0-3-17 0,1 0 3 0,0 1 7 15,1-1-2-15,0 0-8 0,-2-1 19 0,0-2 25 0,1 1 34 16,-1 1 174-16</inkml:trace>
  <inkml:trace contextRef="#ctx0" brushRef="#br0" timeOffset="30097.0995">11196 1210 0 0,'-3'-2'165'0,"1"1"141"16,0-1-2-16,0 1 4 0,0-2-1 0,1 2 1 0,1 1-5 0,0 0 1 0,0 0 7 15,0 0-4-15,0 0-2 0,1 1-101 0,2 0-126 0,0 2-50 16,-1 0-26-16,1 2-4 0,0 0 8 0,-1 0-4 0,2 1-4 0,-1 0 5 15,0 0 6-15,-1 1-1 0,1 0-4 0,0 2 4 0,-1-1 5 0,1 0 1 16,0 2 1-16,-1 0 1 0,1-1 2 0,0 2 0 0,1 1-1 16,-2 0 1-16,1 0 1 0,0 1 2 0,1 2 2 0,-2-1-1 0,2 0-2 15,-1 3 2-15,1-1 8 0,0 2-6 0,0-1-6 0,0 2 5 0,0 0 7 16,0 0-3-16,1 2-8 0,-1 0 5 0,2 1 8 0,-2-1-7 0,0 2-11 16,1 0 4-16,-1 1 6 0,1-1-8 0,1 1-11 0,-1-1 2 0,0-1 8 15,1 1-6-15,-1-1-13 0,0 1 5 0,-1-2 8 0,2 1-6 0,-1 1-12 16,0-2 6-16,-1 0 9 0,2-2-4 0,-1-1-13 0,0 0 7 0,1-1 10 15,-1-4-5-15,0 1-8 0,1-4 4 0,-1-1 10 0,2-1-5 16,-2-2-8-16,2-2 9 0,-2-2 13 0,2 1-4 0,-1-2-3 16,1-2 5-16,1-1 11 0,0 1-5 0,1-5-13 0,1 0 8 0,0-2 14 15,2-2-7-15,2-2-8 0,-2-5 5 0,1 2 11 0,2-4-7 0,-2-2-17 16,0 0 3-16,1-2 10 0,-2-2-8 0,0-1-14 0,0-2 9 0,0 1 18 16,-2-3-8-16,0-2-17 0,-1 0 7 0,0-2 13 0,1 0-7 0,-2-2-18 15,0-2 8-15,0 1 16 0,-2-1-8 0,1 1-16 0,0-1 11 0,-1 1 17 16,1 1-7-16,-2 0-13 0,1 3 11 0,-2-1 19 0,1 3-7 0,-1 1-14 15,0 2 11-15,-1 2 22 0,-1 1-5 0,1 2-9 0,-2 2 12 0,2 2 21 16,-2 2-8-16,1 2-14 0,-1 2 4 0,0 2 13 0,1 1-8 0,-2 2-17 16,1 2 6-16,-1 1 12 0,1 1-11 0,-1 2-20 0,0 2 2 0,0 0 11 15,0 0-15-15,3 1-24 0,0 0 8 0,-1 2 11 0,2 2-11 16,0-1-22-16,0 4 1 0,0 0 2 0,0 2-22 0,0 2-36 0,-1 1-28 16,0 1-29-16,-1 2-42 0,-2 2-45 0,0 1-81 0,0 1-92 0,0 1-34 0,-1-1-16 15,0 1 4-15,-1 0 10 0,2-2 1 0,0 1 2 0,0-4 20 16,0-1 27-16,0-1 36 0,2-1 80 0</inkml:trace>
  <inkml:trace contextRef="#ctx0" brushRef="#br0" timeOffset="30364.1128">12125 1474 0 0,'0'4'340'0,"2"0"26"0,-1-2 8 15,0 1-2-15,-1-1-6 0,0 1 4 0,0 0 7 0,0 3-4 16,-1 0-5-16,0 3 1 0,-2-1 6 0,0 4-126 0,1 0-165 16,-2 2-47-16,0 2-16 0,-2 2-15 0,2 0-12 0,-1 0 5 0,0 2 10 15,-1 1-8-15,1-1-13 0,0 1 6 0,1-1 9 0,-2 2-4 0,2-2-10 16,0 0 5-16,0 1 9 0,0-1-6 0,2 1-12 0,-1-2 3 0,0 0 8 16,1 0-11-16,0-1-15 0,2-3 0 0,0 0 3 0,0-3-11 0,2-2-13 15,-1 1-4-15,2-5-4 0,-1 0-13 0,2-3-18 0,0-2-54 0,0-1-64 16,2-3-64-16,0-1-64 0,2-5-10 0,0-2 2 0,2-2 4 0,-1-5 2 15,2 0 10-15,-1-3 8 0,1-4 7 0,0 0 7 0,-2-2 12 16,-1 1 264-16</inkml:trace>
  <inkml:trace contextRef="#ctx0" brushRef="#br0" timeOffset="30523.8456">12208 1189 259 0,'1'-3'377'16,"1"-1"8"-16,0-1 8 0,0 0-4 0,-1 1-10 0,0-1 2 0,1 1 5 15,-2 2-11-15,0 2-14 0,0 0-41 0,0 0-52 0,0 0-131 0,0 0-154 16,0 0-70-16,0 0-39 0,0 0-60 0,0 0-61 0,0 0-55 0,0 0-53 16,2 5-19-16,1 1-8 0,-2-2 7 0,2 2 15 0,-2 0 7 0,2 0 10 15,-2 0 11-15,1 2 14 0</inkml:trace>
  <inkml:trace contextRef="#ctx0" brushRef="#br0" timeOffset="31631.589">12667 1517 106 0,'-3'0'360'16,"0"-1"2"-16,2-2-5 0,0 1 3 0,-1-2 4 0,1 2-4 0,1-1-6 15,0 3 2-15,0 0 4 0,0 0-23 0,0 0-29 0,0 0-112 0,1 3-130 16,1-1-49-16,-1 2-26 0,0 1 3 0,1 1 12 0,0 1-5 0,1 1-10 15,0 3 8-15,-1 1 10 0,1 1-3 0,1 2-11 0,-1 1 7 0,-1 2 10 16,0 3-6-16,-1-1-12 0,0 2 7 0,-1 1 10 0,-1 1-7 0,0 1-13 16,-2 0 8-16,-1 1 8 0,0 2-4 0,-3 0-9 0,1 0 8 15,-1 4 10-15,0-4-6 0,-1 1-9 0,0-1 4 0,0 1 13 16,2-2-8-16,-1 0-11 0,0-2 7 0,1-1 11 0,-1 0-5 0,2 0-13 16,-2-1 7-16,2-1 7 0,-2-1-6 0,2 2-12 0,-1-5 7 0,1 1 8 15,1-1-4-15,0-1-11 0,0-2 7 0,0-3 11 0,1-2-6 0,2-1-10 16,0-1 5-16,-1-4 11 0,1-1-6 0,1-3-12 0,0 0 8 15,0 0 7-15,1-1-6 0,2-2-12 0,-2-2 3 0,2-1 7 0,1-4-8 16,0-1-10-16,0-1 5 0,1-1 9 0,2-5-6 0,0 0-10 16,-1-2 4-16,2-1 10 0,0-1-4 0,0-2-7 0,2-2 8 0,-2 1 16 15,1-4-1-15,0 1-5 0,-1-2 10 0,2-2 13 0,-1 1-1 0,0 1-4 16,1-3 13-16,-2 1 24 0,1 1 1 0,0 1-4 0,1 0 17 0,-1 0 22 16,2 2-3-16,-1 0-9 0,1 3 9 0,1 0 16 0,0 2-7 0,0 0-12 15,1 3 3-15,1 1 11 0,0 1-19 0,1 2-20 0,0 2-1 0,2 1 7 16,0 2-19-16,1 1-25 0,-1 2 2 0,2 1 7 0,-1 1-11 0,2 1-20 15,-1 2 4-15,0 2 10 0,-1 2-7 0,1 1-12 0,-2 1 5 16,-1 3 13-16,0 0-8 0,-1 4-13 0,-2-1 8 0,-2 3 11 0,0 3-5 16,-3-1-13-16,-2 3 8 0,-2 1 12 0,0 0-7 0,-2 1-16 15,-2 0 7-15,-2 1 11 0,0-1-5 0,-4-1-14 0,1 1 6 0,-3-1 12 0,-1-1-8 16,-2-2-13-16,-2 1 9 0,-1 0 12 0,0-3-6 0,-2-1-13 16,0 0 7-16,0-3 15 0,0 0-9 0,0-2-12 0,0-1 7 0,1-1 16 15,-1 0-7-15,1-4-13 0,1 1 8 0,-1-2 13 0,0-2-6 0,2 1-14 16,1-2 8-16,1 0 14 0,1-3-5 0,0 1-9 0,2-1 10 0,2-1 19 15,0-1-4-15,1 1-8 0,1 0 5 0,1-1 16 0,2 0-4 0,1 0-11 16,0 0 7-16,1 0 7 0,2 0-5 0,2 0-11 0,2-2 3 0,1 2 6 16,1-2-8-16,3 0-14 0,3 0-1 0,0-1 5 0,2 1-6 0,2-1-12 15,1 1 2-15,1 0 5 0,2-1-8 0,-1 2-13 0,4-1 1 16,-2 0-1-16,1 1-11 0,0-2-20 0,1 1-3 0,-2 1 3 0,1-2-15 16,-1 1-18-16,-1 0 0 0,-2-1 4 0,0-1-10 0,-1 1-18 15,-1-1 6-15,0 1 11 0,-3-1-4 0,0 0-8 0,-3 0 13 0,0 0 16 16,-2-1-2-16,0 0-10 0,-2-2 14 0,-2 1 20 0,-1-2-4 0,-2 1-7 15,-1-2 12-15,0-1 20 0,-3 0-1 0,0-1-5 0,0-2 8 0,-2 1 17 16,0 0-1-16,0-2-5 0,0 0 16 0,0 1 22 0,1-1 5 0,-2 2-2 16,2 1 17-16,0 1 22 0,-1 1 1 0,1 1-3 0,0 2 16 0,-1 2 22 15,1 1-2-15,0 1-9 0,-1 3 6 0,1 0 12 0,0 2-12 0,-1 0-17 16,1 2-2-16,0 0 5 0,1 3-17 0,0 0-22 0,0 0 1 0,0 0 4 16,0 0-18-16,0 0-29 0,0 3 5 0,-2-1 12 0,2 3-10 0,-1 2-17 15,1 2 4-15,-1 1 14 0,-1 4-7 0,0 2-14 0,-1 2 10 0,0 4 17 16,1 1-4-16,-2 3-16 0,-2 3 10 0,1 2 14 0,-2 2-8 0,1 1-16 15,-2 1 10-15,0 1 14 0,0 0-8 0,0 0-16 0,-2 0 10 16,2-1 16-16,0 0-11 0,2-2-17 0,-2 0 5 0,1-2 14 0,2-2-7 16,-1-2-14-16,1-3 7 0,1-1 14 0,0-4-7 0,1-1-14 0,1-2 7 15,-1-3 17-15,2-2-10 0,1-1-14 0,0-3 9 0,0-2 13 0,0-1-7 16,1-1-12-16,0-2 8 0,-1-1 14 0,0 0-5 0,0 0-13 16,3-1 10-16,0 0 13 0,-1-2-8 0,2 0-16 0,0-2 9 0,2-1 14 15,0-3-10-15,1 1-14 0,1-2 8 0,0-2 16 0,1 2-10 0,-1-2-14 16,0 0 5-16,0 1 13 0,0-1-7 0,-1 1-13 0,0 1 8 0,-1 1 14 15,1 0-4-15,0 1-12 0,-1 1 8 0,1 0 13 0,0-1-8 0,1 2-13 16,-2 2 8-16,2-1 14 0,0 0-7 0,0 1-10 0,2 1 5 0,-2 0 13 16,0 1-8-16,0 1-14 0,0 1 8 0,0 0 11 0,0 0-8 0,0 1-11 15,0 1 7-15,-2 2 10 0,1 0-6 0,0-1-12 0,-1 3 4 16,1 0 8-16,-2 0-4 0,1 3-14 0,-1-1 6 0,-1 2 9 0,-1 0-6 16,-1 2-12-16,0 0 4 0,-1 2 10 0,0-1-13 0,-1 1-17 0,2 1-4 15,-2-1 2-15,0 0-21 0,0 1-27 0,0-2-16 0,0 0-11 16,1 0-27-16,-1-2-30 0,1 0-35 0,1-1-35 0,0-1-49 0,1-2-47 15,1-1-50-15,3-1-47 0,-1-2-13 0,4-3-1 0,0-3 16 0,2 0 24 16,0-3 16-16,3 0 20 0,-2-4 24 0,2 0 24 0</inkml:trace>
  <inkml:trace contextRef="#ctx0" brushRef="#br0" timeOffset="31998.3157">13941 1630 349 0,'4'-9'419'0,"-1"2"5"0,-2 0-2 0,-1 1 7 0,0 0 12 0,0 1-3 0,-2 1-8 15,-1 1 7-15,0 0 7 0,-1 1-50 0,-1 1-65 0,-2 0-109 16,-1-1-116-16,-1 2-56 0,-3 2-35 0,0-1 1 0,-3 1 8 0,1 2-10 15,-2 1-18-15,0 1 8 0,-2 1 11 0,2 1-7 0,2 3-16 16,-1 0 8-16,0 1 14 0,2 0-9 0,0 2-15 0,1 1 8 0,1-1 16 16,2 2-11-16,-1 0-14 0,2 0 5 0,2 0 16 0,0-1-10 0,2 0-14 15,2-1 7-15,0-1 15 0,4-1-9 0,-1 0-15 0,2-2 9 0,1-2 15 16,1 1-8-16,2-2-17 0,1-2 8 0,1-1 16 0,0 0-11 0,2-2-15 16,1 0 4-16,0-2 14 0,1-3-13 0,2 0-17 0,-2-2 6 0,2-1 15 15,1-1-9-15,-1-2-18 0,-1 0 9 0,1-2 18 0,-2-1-8 0,1-1-16 16,-1-1 11-16,-2 1 19 0,-1-1-3 0,0 1-14 0,-2-2 14 15,0 1 21-15,-2 1-4 0,0-2-16 0,-2 2 16 0,0 1 22 0,-2 0-3 0,0 1-14 16,0 2 14-16,0 0 18 0,-2 3-9 0,0 0-16 0,0 3 7 16,-2-1 15-16,2 4-8 0,-1-1-17 0,1 1 7 0,0 0 13 0,0 0-11 15,-3 1-23-15,1 0 6 0,0 0 10 0,1 2-10 0,-2 0-18 16,2 1 6-16,-2 2 15 0,-1 1-7 0,2 2-17 0,-2 0 6 0,-2 2 16 16,2 1-13-16,-1 0-19 0,0 1-8 0,1 0-5 0,0 1-31 0,0-2-36 15,1 1-33-15,0-1-30 0,2-1-39 0,2-2-39 0,1 1-67 0,0-2-73 16,4-2-31-16,-1-1-25 0,3-3 5 0,1 0 11 0,2-4 12 0,2 0 12 15,-1-3 26-15,2 0 28 0,0-1 36 0,0-1 138 0</inkml:trace>
  <inkml:trace contextRef="#ctx0" brushRef="#br0" timeOffset="32349.8883">14181 1607 106 0,'3'-4'437'0,"-2"1"17"0,1 0 11 0,-1 2-3 0,-1 1-6 16,0 0 5-16,0 0 4 0,0 0-8 0,0 0-8 0,0 0 4 0,0 0 10 15,0 0-140-15,-1 2-184 0,1 2-73 0,-2 0-37 0,1-1-23 0,0 3-15 16,-1 0 4-16,1 3 14 0,-2-1-7 0,2 3-13 0,-2 0 8 0,1-1 12 15,0 4-7-15,0-2-14 0,-1 1 3 0,2 0 6 0,-2 0-15 0,2-1-21 16,-2 1 1-16,2-1 8 0,-1 0-13 0,1-1-19 0,1 0 4 0,0-3 10 16,0 1-8-16,0-3-13 0,1 0 11 0,1-3 13 0,0 1-5 0,1-3-8 15,0 0 14-15,-1-1 26 0,4-1-1 0,-1-1-11 0,2-2 18 0,-1-1 22 16,4-1-5-16,-1-2-16 0,3 0 13 0,0-3 17 0,1-1-5 0,1-1-13 16,-1-2 16-16,2 0 23 0,-2-2-5 0,2 0-11 0,-2 0 13 15,2-1 23-15,-2 0-4 0,0 1-13 0,1-1 13 0,-1 3 19 16,-1-1-8-16,-1 3-16 0,-1 0 5 0,0 2 11 0,-1 3-13 0,-1 0-19 15,-1 2 2-15,-1 3 8 0,0 0-10 0,-1 2-23 0,-1 1 4 0,0 1 8 16,0 2-9-16,0 2-13 0,0 1 4 0,0 1 10 0,-1 1-4 0,-1 4-9 16,1 1 6-16,0 2 9 0,-2 2-6 0,0 1-10 0,-1 1 4 0,0 1 10 15,0 1-7-15,-1 0-10 0,0 0 2 0,-1 0 11 0,1 1-7 0,0-2-14 16,-1 2 0-16,0-2 0 0,-1 1-18 0,0-2-29 0,-1 0-13 0,2-2-7 16,-2 0-31-16,1-4-32 0,0-1-44 0,1-1-45 0,-1-5-83 0,-1 0-91 15,1 0-37-15,3-6-23 0,-2 1-6 0,2-1 0 0,-7-1 15 16,2-1 22-16,-2-2 17 0,2-4 15 0,-2-2 24 0,-1-2 29 0</inkml:trace>
  <inkml:trace contextRef="#ctx0" brushRef="#br0" timeOffset="33350.5882">13803 1420 0 0,'-3'2'367'0,"0"0"40"15,2-2-4-15,1 0 5 0,0 0 8 0,-3-1-4 0,3 1-8 16,-1-1 7-16,1 1 6 0,0 0-3 0,0 0-11 0,0 0-106 0,0 0-141 15,0 0-79-15,0 0-61 0,1-1-4 0,-1 1 14 0,0 0-10 0,0 0-11 16,3-1 7-16,-3 1 18 0,0 0-11 0,1-2-16 0,-1 2 9 0,3-1 18 16,-3 1-10-16,3-1-19 0,-1 1 7 0,1-1 14 0,1 1-10 0,0-1-19 15,0-1 8-15,1 0 16 0,2 0-11 0,1-1-18 0,0 0 10 0,1-2 16 16,1 0-10-16,0-1-16 0,2-1 8 0,-1 0 16 0,1-1-11 0,-1 0-14 16,1 0 7-16,-2-2 18 0,1 2-11 0,-2-2-16 0,1 2 8 0,-1-2 16 15,-1 2-8-15,0-1-14 0,0 1 10 0,0 1 18 0,-1-2-9 0,-2 2-18 16,0 0 10-16,1 1 19 0,-2 0-10 0,-2 1-16 0,1 1 9 0,0 2 17 15,-2 0-8-15,0 0-18 0,-1 2 7 0,0 0 16 0,0 0-11 0,0 0-20 16,0 0 13-16,0 0 16 0,3-1-8 0,-3 1-19 0,3 1 9 0,-1 2 18 16,1-1-10-16,0 2-17 0,-1-1 9 0,2 2 16 0,-1 1-8 15,1 1-17-15,0 1 9 0,0-1 18 0,0 0-11 0,0 1-16 0,0 1 9 16,1 0 17-16,-1 0-11 0,2 0-17 0,-1 1 1 0,0 0 7 16,1-1-29-16,-1 1-32 0,0 1-35 0,1-2-32 0,-1 1-64 0,0-1-70 15,1 0-64-15,-1-1-58 0,0 1-22 0,1-2-14 0,-2-1 1 0,0 0 11 16,0 0 2-16,0-3 4 0,0 0 21 0,-4-3 28 0,0 0 37 0,4-1 274 15</inkml:trace>
  <inkml:trace contextRef="#ctx0" brushRef="#br0" timeOffset="37169.9108">15855 876 0 0,'1'-4'108'0,"0"0"124"0,1 0 8 0,-1-1 2 15,0 0-4-15,-1 1 14 0,0 0 17 0,0-1-1 0,0 2-2 16,0-1-26-16,0 0-36 0,0 1-50 0,0-1-50 0,0-1-13 0,2 2 1 15,-2-2-10-15,0 0-13 0,0 0 8 0,0 1 16 0,0-1-9 0,0 0-18 16,0 0 6-16,0 0 12 0,1 2-11 0,-1-2-17 0,0 1 2 16,0 0 13-16,1 0-14 0,-1 0-21 0,0 1 6 0,0 0 13 15,0 0-7-15,0 0-18 0,-1 1 3 0,1 2 8 0,-1-1-8 0,-1-2-14 16,1 2 4-16,1 1 11 0,-3-1-7 0,2 0-13 0,-2 1 5 0,1-1 8 16,-2 1-9-16,0 0-16 0,-2 1 4 0,0 0 10 0,-1 1-10 15,-2 2-16-15,-1 0 4 0,0 0 12 0,-1 2-8 0,-2 0-8 16,1 3 4-16,-2-1 13 0,1 2-5 0,-2-1-11 0,2 3 6 0,-2 0 9 15,-1 0-5-15,2 3-10 0,-2-1 8 0,-2 2 11 0,1-1-4 0,0 2-13 16,-2 1 5-16,2 0 13 0,-2 1-7 0,2 1-10 0,-2 0 5 16,2 0 10-16,1 2-6 0,-2 0-9 0,4 0 6 0,-1 1 12 15,0 2-6-15,2 1-11 0,0 0 10 0,1 2 11 0,1 0-7 0,0 1-10 16,1 0 2-16,0 1 11 0,1 1-3 0,1-1-7 0,1 1 4 16,1 1 10-16,0-1-5 0,2 1-11 0,2-1 4 0,-1 2 11 15,3-2-6-15,0 1-10 0,1 0 5 0,2-2 11 0,0 0-4 0,1-2-10 16,1 1 5-16,2 0 9 0,1-1-7 0,1-1-10 0,2 0 4 15,1 0 8-15,0 0-7 0,1-3-10 0,2 1-8 0,-1-2-5 16,2-1-28-16,2-2-36 0,-1-1-28 0,0-2-25 0,3-4-50 0,-1 1-61 16,2-5-55-16,1-2-54 0,-1-1-21 0,2-1-10 0,-2-5 2 15,2 0 7-15,-3-2 7 0,1-2 9 0,-2-1 27 0,-1 1 31 16</inkml:trace>
  <inkml:trace contextRef="#ctx0" brushRef="#br0" timeOffset="37939.5423">16421 1229 222 0,'0'-4'315'0,"0"-1"1"0,0 1 2 16,0 0 3-16,0-1 2 0,0 2 1 0,-1-1 1 0,1 2 1 15,0-1 4-15,0 3-54 0,0-2-72 0,0 2-71 0,0 0-70 0,0-3-22 0,0 3-11 16,0 0 3-16,0 0 7 0,0 0-2 0,0 0-8 0,0 0 3 16,0 0 3-16,0 0-5 0,0 0-5 0,0 0 1 0,0 0 4 0,0 0-8 15,0 0-13-15,0 0 2 0,0 0 6 0,0 0-9 0,0 0-12 0,0 0 2 16,0 0 10-16,0 0-8 0,0 0-7 0,0 0 5 0,0 0 7 0,0 0-5 16,0 0-10-16,0 0 6 0,0 0 12 0,0 0-6 0,0 0-12 15,0 0 8-15,0 0 10 0,0 0-8 0,0 0-10 0,0 0 8 0,0 0 10 0,0 0-3 16,0 0-12-16,0 0 4 0,0 0 8 0,0 0-4 0,0 0-10 15,0 0 7-15,0 0 10 0,0 0-8 0,0 0-8 0,0 0 5 0,0 0 10 0,0 0-7 16,0 0-10-16,0 0 3 0,0 0 11 0,0 0-11 0,0 0-14 16,0 0-5-16,0 0-5 0,-1-1-14 0,1 1-16 0,0 0-19 0,0 0-19 0,0 0-17 15,-3-1-14-15,3 1-36 0,0 0-42 0,-1-1-26 0,1 1-25 16,-2-1-10-16,2 1-7 0,0 0-1 0,0 0 3 0,0 0 6 0,0 0 9 16,0 0 21-16,0 0 26 0,0 0 14 0,0 0 14 0,0 0 21 0,0 0 23 15</inkml:trace>
  <inkml:trace contextRef="#ctx0" brushRef="#br0" timeOffset="38671.6631">16409 1178 22 0,'-2'-1'110'0,"-1"-1"22"16,-1 1 19-16,1-2 2 0,-1 2-3 0,0 0 14 0,0 1 17 15,4 0 14-15,-2 0 12 0,2 0-6 0,0 0-12 0,0 0-33 0,0 0-37 16,0 0-17-16,0 0-11 0,0 0-16 0,0 0-19 0,0 0 5 0,0 0 16 16,0 0-19-16,0 0-23 0,0 0 10 0,0 0 19 0,0 0-8 0,-2-1-16 15,2 1 7-15,0 0 14 0,0 0-8 0,0 0-17 0,-1-3 1 0,1 3 11 16,0 0-10-16,0 0-13 0,0 0 5 0,0 0 8 0,0 0-5 0,0 0-12 16,0 0 1-16,0 0 5 0,0 0-4 0,0 0-7 0,0 0 4 0,0 0 2 15,0 0-2-15,0 0-7 0,0 0 2 0,0 0 2 0,0 0-2 0,0 0-6 16,0 0 3-16,0 0 1 0,0 0-1 0,0 0-3 0,1-1 0 0,-1 1 0 15,0 0-1-15,2-1-2 0,-2 1 0 0,0 0 0 0,1-1-3 0,-1 1 0 16,0 0 0-16,1-2 3 0,-1 2 0 0,0 0-3 0,0 0 3 0,0 0-2 16,0 0 1-16,0 0-1 0,0 0 1 0,0 0-1 0,0 0 4 0,0 0 2 15,0 0 2-15,0 0 0 0,0 0 2 0,0 0-1 0,0 0-1 0,0 0 0 16,0 0 2-16,0 0 1 0,0 0 0 0,0 0-2 0,0 0 2 0,0 0 2 16,0 0-5-16,0 0-5 0,0 0 2 0,0 0 2 0,0 0-4 0,0 0-5 15,0 0 4-15,0 0 0 0,0 0-2 0,0 0-4 0,0 0 2 0,0 0 4 16,0 0-5-16,0 0-2 0,0 0-1 0,0 0 5 0,0 0-1 0,0 0-7 15,0 0 4-15,0 0 5 0,0 0-2 0,0 0-5 0,0 0 1 0,0 0 5 16,0 0-4-16,0 0-5 0,0 0 4 0,0 0 4 0,0 0-2 0,0 0-3 16,0 0 0-16,0 0 3 0,0 0-2 0,0 0-4 0,0 0 5 0,0 0 4 15,0 0-2-15,0 0-4 0,0 0 2 0,0 0 5 0,0 0-2 0,2 2-7 16,-2-2 4-16,1 2 5 0,-1-2-1 0,1 1-3 0,1 2 2 0,-1-2 2 16,0 0-4-16,1 1-4 0,-1 0 2 0,2 0 5 0,-2-1-1 0,0 2-4 15,1-1 1-15,-1 0 7 0,0 1-5 0,-1 0-4 0,2 0 2 16,-2 0 5-16,1 0-2 0,-1 0-5 0,0 0 3 0,0 0 4 0,0 1-2 0,0 0-4 15,0 0 4-15,0 1 10 0,1 0-3 0,-1 1-3 0,2 0 6 16,-2 1 13-16,1 2-2 0,-1-1-5 0,1 2 9 0,-1 0 10 16,2 2-2-16,-2 0-7 0,0 3 7 0,0-1 5 0,0 3-5 0,0 1-13 15,0 0 5-15,-2 2 8 0,1 1-8 0,0 2-18 0,-1 1 6 0,1 0 10 0,-2 2-11 16,1 0-17-16,-1 2 4 0,0-2 13 0,2 1-8 0,0-1-15 16,-1-2 7-16,2-1 16 0,0-1-10 0,2-2-14 0,-1-2 7 0,2-1 13 15,1-2-7-15,0-1-15 0,0-4 11 0,1 1 13 0,0-2-6 0,1-2-17 16,0-2 11-16,0-1 20 0,0-1-7 0,1-2-11 0,1-1 10 0,0-1 18 15,0-2-8-15,1-1-11 0,2-1 8 0,1-2 16 0,0-3-8 0,0-1-18 16,1-1 10-16,-1-1 16 0,2-1-11 0,-2-2-20 0,0 0 5 16,-2 0 15-16,1-2-12 0,0 0-18 0,-2 0 8 0,0-2 14 0,1 0-11 15,-1 1-19-15,-1-3 8 0,1 2 18 0,-1-2-10 0,0 2-19 16,0-2 10-16,0 1 16 0,0-1-11 0,0-1-17 0,-1 2 10 0,1-2 16 0,-1 1-8 16,-1-1-20-16,1-1 9 0,0 2 19 0,-1-1-7 0,1-1-16 15,-2 1 10-15,1 1 15 0,-1 1-8 0,0-1-13 0,1 3 9 0,-2 1 18 16,0 1-9-16,0 2-18 0,-2 1 11 0,1 4 14 0,0-1-7 0,-1 2-18 15,0 2 11-15,-1 1 13 0,-1 3-6 0,1-1-18 0,-1 2 6 0,0 2 15 16,0 0-9-16,0 0-15 0,0 0 3 0,0 0 10 0,3 2-17 0,-2 2-28 16,2-1-22-16,-2 3-22 0,2 0-43 0,0 3-44 0,-2 0-73 0,2 2-79 15,-1 0-37-15,1 1-22 0,0 0-2 0,-2 1 5 0,0 0 1 0,1 3-2 16,-2-1 13-16,0 2 20 0,-2 1 27 0,0 3 59 0</inkml:trace>
  <inkml:trace contextRef="#ctx0" brushRef="#br0" timeOffset="39105.8348">17047 1656 0 0,'0'0'310'0,"0"0"55"0,0-4-1 0,-2 1 4 0,0-1 4 16,-1 1-2-16,0-1-5 0,-1 0 1 0,0 1 4 0,0-1-2 0,0 1-7 16,-1-1-110-16,0 2-145 0,-2-1-62 0,0 1-40 0,-1-1-5 0,-1 1 7 15,0 1-6-15,-1 0-9 0,1-1 7 0,-2 2 11 0,1 0-3 0,-1 2-9 16,0-1 9-16,-1 1 14 0,2 1-7 0,-1 0-11 0,0 2 7 0,1 1 10 15,-1 0-4-15,0 1-13 0,1 2 7 0,0 0 9 0,2 1-8 0,2 1-13 16,-1-1 5-16,2 1 13 0,1 0-11 0,1 0-16 0,2-2 8 0,1 2 13 16,1-1-8-16,2-1-16 0,1 0 9 0,1 0 15 0,2 0-7 0,1-2-16 15,1-1 7-15,0 0 11 0,3-1-8 0,0-2-16 0,3 1 8 16,-2-3 11-16,2-1-8 0,1-1-14 0,-1-1 4 0,-1-2 8 0,1 0-5 16,-2-2-11-16,1 0 4 0,-1 0 11 0,-2-1-4 0,-1-1-7 15,0-1 7-15,-2 1 10 0,0-2-3 0,-2 1-8 0,0-1 11 0,-2-1 14 0,0 2 4 16,-2-1 0-16,0 1 16 0,-2-1 20 0,0 2 5 0,-2-1-2 15,1 3 15-15,-2 0 18 0,1 1 3 0,-1 1-5 0,-1 1 11 0,1 1 12 16,1-1-7-16,-1 2-16 0,0 1 1 0,3 0 4 0,0 0-18 0,-2 0-21 16,-1 1-3-16,2 1 6 0,-1 1-15 0,1 1-23 0,0 2 1 0,-2 1 4 15,2 3-12-15,-1 0-18 0,1 2 6 0,0 0 15 0,1 3-11 0,0-2-16 16,1 1 3-16,2 0 8 0,-1-1-17 0,4-1-24 0,-1 0-12 0,2-3-8 16,-1 1-23-16,2-3-31 0,2 0-22 0,-1-2-21 0,2-1-30 0,-1-2-31 15,1-1-61-15,2-1-67 0,1-1-40 0,-1-2-34 0,2-2 4 16,1-2 14-16,-2-2 14 0,2 0 14 0,0-2 22 0,-1 0 24 0,0-1 25 15,-2-1 29-15</inkml:trace>
  <inkml:trace contextRef="#ctx0" brushRef="#br0" timeOffset="39456.7231">17360 1579 72 0,'1'-2'391'0,"-1"2"4"0,0 0-7 0,0 0 7 0,0 0 5 16,3 1-2-16,-2 0-8 0,1 0-5 0,-1 1-2 0,-1 0 1 0,1 0 1 16,-1 2-116-16,2 0-155 0,-2 0-69 0,0 1-44 0,0 1 1 0,0 1 10 15,0 1-6-15,0-1-15 0,-2 1 7 0,2 1 17 0,-1-1-9 0,0 2-18 16,-1-1 11-16,0 1 13 0,0-1-8 0,0 2-17 0,0-1 7 15,0 1 15-15,0-2-8 0,1 1-13 0,0-2 6 0,-1 1 15 0,1-2-7 16,0-1-17-16,1-1 7 0,0-1 17 0,0 0-10 0,0-2-16 16,0-2 10-16,1 2 16 0,-1-2-8 0,0 0-17 0,4 0 10 0,0-3 18 15,0 1-11-15,1-2-13 0,2-1 6 0,1-1 18 0,0-1-6 0,1-1-16 16,2-2 11-16,0-1 19 0,1 1-4 0,-2-4-8 0,1 1 19 0,0 0 28 16,-1 0 1-16,1-2-10 0,0 2 17 0,-1 0 24 0,1 0 0 0,0 1-6 15,-1 0 12-15,1 0 15 0,-2 2-3 0,1 1-7 0,-1 1 2 0,0 1 4 16,-1 1-14-16,0 0-18 0,0 1-5 0,-1 2 2 0,0 0-10 0,-2 2-17 15,0 0-5-15,1 1-2 0,-1 1-7 0,-1 2-7 0,0-1-4 0,-1 3-5 16,-1 0-2-16,1 2-2 0,-2 0-2 0,-1 3-3 0,0 2-2 16,-1 1 1-16,0 1-4 0,-2 2-4 0,-1 1-10 0,0 1-14 0,-1 0-15 15,-1 1-14-15,1 0-31 0,-2 1-36 0,1 0-42 0,-1-1-43 16,-1 0-68-16,0 1-75 0,1 0-68 0,1-1-67 0,-1-1-16 0,0-1-4 16,1-1 10-16,0 1 11 0,1-4 14 0,0 1 14 0,1-4 32 0,0-1 35 15,0 0 44-15,0-1 253 0</inkml:trace>
  <inkml:trace contextRef="#ctx0" brushRef="#br0" timeOffset="39621.4685">17085 2279 109 0,'-6'-1'444'0,"-1"-1"-1"0,2-1-13 0,-1 0-16 16,2-1-18-16,2-1-42 0,-1 2-49 0,2 0-85 0,-1 2-97 0,2 1-57 15,0 0-46-15,0 0-154 0,0 0-185 0,0 0-80 0,0 0-44 0,0 0-1 16,0 0 15-16,0 0 15 0,0 0 18 0</inkml:trace>
  <inkml:trace contextRef="#ctx0" brushRef="#br0" timeOffset="40107.3517">16932 1444 120 0,'3'2'432'16,"-1"-1"1"-16,1 0-5 0,-3-1 4 0,3 0 6 0,-1 0-6 0,-2 0-8 15,0 0 4-15,3 0 8 0,0 0-4 0,-1 2-7 0,1-1-140 0,0 0-177 16,-1 0-74-16,1 0-43 0,0 1 3 0,-2-1 15 0,2 0-9 0,-1-1-12 16,2 1 8-16,0-1 16 0,2 0-8 0,-1 0-16 0,2 0 8 15,1-1 16-15,1-1-11 0,2-1-17 0,1 0 7 0,0-1 10 0,2-1-11 16,1-1-17-16,0 0 6 0,1-1 15 0,1-1-11 0,0-1-13 0,1 1 8 15,-1-2 16-15,2 1-9 0,-2-1-17 0,0 0 13 0,1 1 17 0,-2-1-4 16,0 1-13-16,-3 0 11 0,0 2 22 0,-2 0-7 0,-2 1-14 16,-1 1 10-16,0 1 18 0,-2 2-9 0,-1 1-17 0,-2 0 13 0,-1 1 19 15,-2 0-8-15,3 1-14 0,0 0 11 0,-1 1 22 0,1 2-8 0,0 0-14 16,-1 0 8-16,1 2 15 0,0 2-9 0,1 0-18 0,-2 2 6 0,2-1 15 16,0 2-25-16,0 1-37 0,0 0-47 0,0 1-49 0,0 0-97 0,0 1-114 15,2-2-51-15,-1-2-34 0,2 0-16 0,1-3-11 0,0 0 2 16,1-2 8-16,0-2-3 0,2-2-6 0,1-2 20 0,0-2 23 0</inkml:trace>
  <inkml:trace contextRef="#ctx0" brushRef="#br0" timeOffset="40908.1324">18527 1220 0 0,'6'-12'280'0,"2"0"50"0,-1-1 3 0,-2 0-1 0,1 0-2 16,-1-2 0-16,-1 2 0 0,0 1 0 0,-1 0-2 0,1 0 16 16,-2 1 16-16,0 2-110 0,-1 0-145 0,-1 1-30 0,0 2 8 0,-1 0-7 0,-1 1-5 15,1 2 5-15,0 0 13 0,-1 2-5 0,2 1-11 0,0 0 4 0,-2 1 10 16,0 0-17-16,1 3-25 0,0 0-4 0,-2 2 1 0,0 2-18 16,-1 4-23-16,0 1 5 0,-1 3 14 0,-2 3-11 0,1 1-15 0,-1 4 12 15,-1 3 16-15,0 0-7 0,-1 3-16 0,-1 2 8 0,0 1 17 0,-1 1-9 16,0 1-19-16,-1-1 7 0,2 2 15 0,-2 0-9 0,1 0-20 15,0 0 10-15,1-1 13 0,-1-1-12 0,2-1-20 0,1-1 5 0,-2-2 14 16,2-2-11-16,0-2-21 0,2-1 7 0,-1-2 17 0,2-3-12 0,-1-1-19 16,1-2 5-16,0-1 17 0,1-1-12 0,0-3-21 0,0-3 11 0,1 0 17 15,0-2-5-15,1-2-16 0,-1-2 14 0,0 0 18 0,1-2-7 0,-1-1-16 16,0-1 16-16,-1-2 19 0,2 0-6 0,-2 0-11 0,0-3 16 0,0 0 19 16,1 0-3-16,0 0-14 0,1-3 14 0,-1 0 17 0,0-1-5 0,2 0-15 15,0 0 18-15,-1-1 21 0,1-1-6 0,1 1-15 0,-1-1 15 0,1 1 24 16,0-1-3-16,1 0-15 0,0 1 13 0,1 1 23 0,-1-1-3 15,2 0-9-15,1 1 3 0,1 1 9 0,0 0-13 0,1 1-19 0,0 0 4 16,1 0 10-16,1 1-14 0,1 1-20 0,2 0-1 0,0 1 7 0,1 1-14 16,0 0-21-16,2 0-2 0,0 2 5 0,0 1-7 0,2 1-10 15,0 0 5-15,0 1 9 0,2 1-9 0,-2 1-13 0,0 2 4 0,1-1 4 16,-1 1-11-16,0 1-19 0,-1 1-2 0,1-1 1 0,-2 2-17 0,1-1-19 16,0 0 2-16,-2 0 5 0,0-1-8 0,1 1-14 0,-2-1 6 0,1 0 10 15,-1-1-5-15,0 0-11 0,0 0 13 0,0-2 22 0,0 1 1 0,0-2-5 16,0 0 16-16,0-1 23 0,-1 0-2 0,-1-1-8 0,1-1 12 0,0 1 19 15,-2-1-2-15,-1-2-8 0,-1 2 18 0,-1-1 25 0,1-1 2 0,-2 1-6 16,-1-1 18-16,0 1 23 0,-1 0 1 0,-2-1-6 0,1 1 12 16,-2 2 16-16,0-3-4 0,-2 0-12 0,0 0 5 0,-1 0 10 0,0 0-14 15,-1 0-20-15,-1 0-1 0,-2 0 2 0,-1-1-15 0,0 2-21 0,-1-1-1 16,-2 1 4-16,-1 1-11 0,0 1-17 0,-1 0 2 0,1 1 10 16,-1 1-7-16,-1 2-11 0,2 1 5 0,-1 1 10 0,1 0-5 0,1 1-11 15,2 1 7-15,0 1 8 0,-1 2-4 0,2-1-10 0,2 1 5 0,0 1 8 16,1 0-4-16,2 0-8 0,1 1 4 0,0-1 10 0,2 0-10 0,2-1-10 15,0 0 2-15,1 0 8 0,2 0-10 0,1-4-13 0,0 1-1 0,2-1 4 16,2-1-16-16,-1-1-20 0,0-1-7 0,2-1 2 0,1-1-13 0,0-2-19 16,0 0 2-16,0-2 8 0,0-2-10 0,-1 1-10 0,1-2 6 0,-2 1 15 15,1-2 0-15,-2-2-3 0,1 1 18 0,-2-2 29 0,0 0 5 0,-2 0 5 16,1-2 18-16,-2 0 26 0,-1 0 5 0,0 0 1 0,-1-1 16 16,0 2 21-16,-2-2 4 0,-1 1 1 0,0 0 14 0,-1 1 17 0,-1 1-4 15,1 0-10-15,-2 1 5 0,1 2 6 0,-1 0-10 0,0 1-16 0,1 2-1 16,0-1 6-16,1 2-18 0,1 2-24 0,0 0-10 0,0 0-8 0,0 0-29 15,0 0-35-15,3 0-22 0,-1 0-20 0,2 1-40 0,0 0-47 16,2 3-83-16,-1-1-96 0,2 1-53 0,2-1-40 0,0 0-4 0,2 0 8 16,1 0 5-16,0-1 3 0,3-1 17 0,-1 1 20 0,2-2 23 0,-1 0 23 15</inkml:trace>
  <inkml:trace contextRef="#ctx0" brushRef="#br0" timeOffset="41109.8654">19195 1706 0 0,'2'-1'324'0,"1"0"124"0,-2 0 20 0,-1-2 9 0,0 0 2 16,-1 0 5-16,0 1 8 0,-2 0 0 0,0-1 0 0,1 1 0 0,-1 1 3 15,-1-1-102-15,-1 2-133 0,-1-1-95 0,0 1-83 0,-1 1-37 16,-1 1-22-16,0-1-4 0,-1 2-2 0,-1 1-8 0,1 1-8 16,0 1 1-16,1 1 4 0,-2 1-5 0,2 2-4 0,2 1 2 0,-1 0 4 15,0 2-5-15,3-1-4 0,0 2 2 0,3-1 2 0,0 2-4 0,2-1-10 16,2-1 4-16,-1 2 3 0,4-3-5 0,0 0-8 0,2 0 2 0,3-1 8 16,0-4-7-16,1 2-8 0,1-3 0 0,2-1 1 0,-1-2-20 0,1 0-31 15,1-2-32-15,1-1-34 0,-1-1-82 0,-1-2-96 0,1 1-67 0,-1-2-59 16,-1-2-21-16,-2 0-9 0,-1 0 3 0,0-4 7 0,-3 0 2 0,-2 1 2 15,-2-2 20-15,-1 0 29 0,-3-1 36 0,-1 0 242 0</inkml:trace>
  <inkml:trace contextRef="#ctx0" brushRef="#br0" timeOffset="41774.824">18829 1360 0 0,'-6'2'60'0,"-1"0"367"0,2 0 23 0,1-2 0 0,1 0-7 0,0-3 4 16,2 1 6-16,0 1-3 0,1 1-9 0,0 0 4 0,0 0 7 16,0 0-59-16,2 1-78 0,1 0-116 0,0 1-125 0,-1 1-52 0,1-1-28 15,0 1 5-15,-1-1 11 0,2 0-5 0,0 0-14 0,0 0 7 0,2-1 14 16,-1 2-6-16,3-2-15 0,0 1 6 0,3-1 15 0,-1-1-10 0,4 2-14 15,-1-2 3-15,3-2 10 0,0 0-14 0,1 0-25 0,2-1 1 0,-2 0 7 16,2-2-11-16,0 0-17 0,-2-1 7 0,0 0 13 0,1-1-10 0,-2 0-16 16,0-2 8-16,-2 1 16 0,0-2-5 0,-1 1-9 0,0-1 16 15,-2 0 28-15,0 1-2 0,-2-1-9 0,0 1 12 0,-2-1 18 0,0 2-5 0,-2-1-13 16,-1 3 14-16,0 0 19 0,-1 1-5 0,-2 2-14 0,0-1 7 16,-1 3 15-16,0 1-11 0,0 0-17 0,0 0 8 0,0 0 17 0,0 0-9 0,0 0-18 15,0 0 9-15,-1 2 18 0,1 2-12 0,0 1-21 0,-1 1 6 16,1 1 15-16,0 1-10 0,-2 2-20 0,2 2 6 0,0 0 12 0,0 0-27 15,0 1-39-15,0 0-33 0,0 1-35 0,0-1-47 0,2-1-53 16,-1-1-66-16,2-1-72 0,-1-1-27 0,1-1-14 0,0-2 2 0,1 0 12 16,0-2-3-16,0-1-1 0,0-1 20 0,-4-2 31 0,6 0 38 0,1-2 220 15</inkml:trace>
  <inkml:trace contextRef="#ctx0" brushRef="#br0" timeOffset="41970.7162">19720 904 0 0,'3'-3'39'0,"-2"2"375"0,-1 1 4 0,0 0 8 0,0 0 9 0,0-2-4 0,0 2-11 15,0 0 4-15,0 0 8 0,-3 2-4 0,1 3-7 0,-2 1-49 16,-2 1-58-16,1 3-130 0,-2 2-148 0,1 1-36 0,-4 0-1 0,2 3-26 16,-1 0-32-16,0 2-23 0,-1 0-20 0,1 0-38 0,1 2-40 0,0 0-90 15,1-1-102-15,2 2-37 0,1-3-17 0,0 0 1 0,1-2 10 0,2 1 1 16,2-2-3-16,1-1 18 0,2-2 24 0,0-1 27 0,2-2 30 15</inkml:trace>
  <inkml:trace contextRef="#ctx0" brushRef="#br0" timeOffset="42491.9083">20400 719 22 0,'3'0'239'0,"-1"1"-4"0,2 0-8 0,-1 2 10 0,1 0 15 16,0 1-2-16,0 1-7 0,0 1 15 0,1 2 21 0,-1 0-45 15,0 3-63-15,0 0-30 0,0 2-18 0,0 2-15 0,-1 0-10 0,0 2 4 16,-2 1 12-16,0 1-9 0,-1 2-11 0,0-1-2 0,-1 3 2 0,-2 0-11 16,1 1-17-16,-2 0-11 0,-2 2-7 0,0 0-10 0,-2 3-10 15,0 0-10-15,0 1-9 0,-2 1-1 0,1 2-1 0,-2-1-1 0,1 0-7 0,-1 1 7 16,0-1 6-16,1 1-2 0,-1-1-8 0,2-1 4 0,-1 0 6 15,1-1-3-15,0 0-11 0,1 0 14 0,0-1 17 0,0-1 1 0,1-1-3 16,-1 1 10-16,1-2 14 0,-1 0-6 0,0-1-15 0,0-1 9 0,0 0 14 16,-1 0-8-16,0-1-15 0,-2-2 10 0,2 1 16 0,-2 1-17 0,2-4-26 15,-2 2 2-15,2-1 8 0,-1-2-13 0,1 1-20 0,0-1 4 0,-1-1 15 16,1 1-15-16,1-2-23 0,0-1-5 0,0 0 4 0,0-1-21 16,1-1-24-16,-1 1-12 0,2-2-11 0,-1 0-16 0,0 0-19 0,1-2-25 15,0 1-26-15,1-1-19 0,0-1-16 0,-1 0-12 0,2-1-12 0,2-2-7 16,-1-2-2-16,2-1 0 0,-1 0 1 0,2-3 1 0,0 0 1 15,0 0-5-15,0 0-7 0,0 0 27 0,0 0 33 0,2-6 15 0,0 0 11 16</inkml:trace>
  <inkml:trace contextRef="#ctx0" brushRef="#br0" timeOffset="49866.7685">6799 4307 139 0,'0'-6'276'0,"-2"1"3"0,2-1 0 0,-1 0 5 0,0 1 5 0,1 2-1 15,-2-1-3-15,2 2 3 0,0 2 6 0,0 0-61 0,0 0-82 16,0 0-46-16,0 0-37 0,0 0-19 0,0 0-11 0,0 0-1 0,0 0 7 16,0 0-2-16,0 0-2 0,0 0 4 0,0 0 5 0,0 0 1 0,0 0-2 15,0 0 0-15,0 0 0 0,0 0-6 0,0 0-5 0,0 0-2 16,0 0-7-16,3 1-1 0,-2 1-1 0,1 1-7 0,-1-1-5 0,2 2-1 15,-2 0 4-15,2 2-7 0,-1 2-5 0,1-1 2 0,0 1 5 16,1 1-1-16,-2 0-5 0,2 2 3 0,0 1 0 0,-1 0-2 0,1 0-5 16,-1 1 4-16,1 2 6 0,-2-1-2 0,2 2-5 0,-1 0 2 0,0 1 7 15,-1 1-2-15,1 0-6 0,0 3 4 0,-1-2 7 0,0 2-1 16,-1 1-4-16,0 2 8 0,1-1 10 0,-1 2-5 0,2-1-5 16,-1 1 7-16,1 2 7 0,0-2-4 0,1 1-10 0,0-1 4 0,0 2 10 15,1-1-7-15,2 2-10 0,-1-1 5 0,1 1 13 0,1 0-10 0,0 0-16 16,1 2 8-16,1 0 10 0,-1 0-9 0,0 2-17 0,-1-2 7 0,2 1 14 15,-2 0-8-15,0 0-16 0,0 0 8 0,0 1 15 0,-2-1-12 16,1 0-18-16,0 1 8 0,-2 1 16 0,0-1-12 0,1-1-18 0,-2 1 9 16,0-1 15-16,-2 0-8 0,1 0-17 0,0-1 7 0,-2 1 16 15,2 1-8-15,-2-2-14 0,-1 1 9 0,0 2 16 0,0-1-8 0,0 1-14 16,-1 0 6-16,-1-2 18 0,1 4-6 0,0-4-18 0,-2 4 10 16,2-2 19-16,-1 0-11 0,1 1-15 0,1 1 7 0,-1-2 14 0,1 3-10 15,-2-3-14-15,2 0 6 0,0 1 16 0,0-1-8 0,0 2-16 16,0-2 11-16,0 0 21 0,0 1-9 0,0 1-16 0,0-2 10 0,-1 3 16 15,0-3-10-15,-1 0-18 0,1 0 8 0,0 0 17 0,-2 1-10 0,-1-1-15 16,1 2 8-16,-1-2 16 0,0 0-12 0,-1 0-23 0,0 0 11 16,-1-2 15-16,1 1-7 0,-2-2-19 0,2 0 13 0,-2-2 19 15,2 1-5-15,0-1-16 0,-1 1 12 0,1-1 20 0,1 1-11 0,0 1-15 16,1 0 10-16,1 0 20 0,-1 3-9 0,2 0-18 0,-1 0 9 0,0 1 17 16,0 1-11-16,1 1-18 0,0 0 7 0,-1 1 16 0,1-1-11 0,0-1-21 15,-1-2 10-15,2 1 19 0,-1-2-11 0,1-2-20 0,0 0 10 16,0-2 17-16,0-1-7 0,0-1-18 0,1-1 9 0,-1-1 20 15,2 0-10-15,-2-1-16 0,1-2 11 0,0 1 17 0,1-1-8 0,-1 0-20 16,0-1 10-16,2-1 17 0,0 2-10 0,-1-2-20 0,1 0 12 0,0 2 18 16,1-1-9-16,-2 2-21 0,2 0 10 0,-1 0 14 0,0 1-9 15,-1 1-18-15,1-1 11 0,-2 1 19 0,1-2-11 0,-1 2-19 16,0-1 14-16,-1 0 19 0,2 0-9 0,-1-2-21 0,0 2 10 0,1-1 19 16,0 1-11-16,0-2-20 0,0 1 11 0,1-1 21 0,1 1-12 0,0 0-18 15,1-1 8-15,1 1 17 0,0-1-10 0,1 2-16 0,0-1 7 0,-1 1 19 16,2-1-10-16,-1 1-19 0,0 1 10 0,-2 0 18 0,2 0-11 15,-2 1-17-15,0 2 10 0,1-2 18 0,-2 3-9 0,1-1-18 16,-1 1 10-16,0 1 19 0,0 1-11 0,-1 1-20 0,-1 0 11 0,1 0 20 16,0 2-8-16,-2-1-17 0,0 2 11 0,1-1 18 0,-2 1-7 0,0 1-16 15,0-1 14-15,0 1 23 0,-2-2-10 0,2 0-14 0,0 0 11 0,0-2 20 16,0 1-7-16,0-2-16 0,0-2 8 0,2 2 18 0,-1-1-9 16,0-1-16-16,1-1 8 0,-1 2 16 0,0-4-11 0,1 2-17 15,0-1 10-15,0-2 20 0,-1 0-7 0,2-2-13 0,-2-1 7 0,2 0 16 16,-1-1-5-16,1-2-11 0,0 1 9 0,-1-1 12 0,1-1-6 0,0 1-11 15,-1 0 4-15,1-2 7 0,0 1-11 0,-1-1-13 0,2 1 2 16,-1-1 4-16,1-1-6 0,-1 2-12 0,-1-1 0 0,1-1 3 16,0 2-6-16,-1-2-11 0,0 0 4 0,-1 0 4 0,-1 0-3 0,1 0-6 15,-1-2 3-15,-1 1 4 0,1-1-2 0,-1 1-5 0,-2-2 1 0,2 0 7 16,-2-2-2-16,0 1-5 0,-1-1 4 0,2-2 2 0,-1 1-2 16,0-2-8-16,1-1 3 0,-1 0 4 0,0-1-7 0,2-2-10 0,0 0-10 15,-1 0-7-15,2-3-37 0,0 0-47 0,0 0-71 0,0 0-74 16,0 0-91-16,0 0-95 0,2-5-25 0,-1 2-4 0,2-1-4 0,-1-2-2 15,1-3 6-15,1 0 7 0,-1 0 10 0,1-3 11 0,-2 0 37 0,1 0 85 16</inkml:trace>
  <inkml:trace contextRef="#ctx0" brushRef="#br0" timeOffset="51100.9399">5759 9220 0 0,'-10'-2'259'0,"1"0"-1"0,0 0-7 0,1-1 2 0,1 1 10 16,2-1-5-16,1 1-11 0,0 1 7 0,0 0 8 0,1-1-44 0,3 2-64 15,0 0-55-15,0 0-54 0,0 0-28 0,0 0-26 16,0 0 10-16,0 0 22 0,0 0-2 0,0 0-5 0,1 2 11 0,2-1 18 16,0 0-3-16,-1 0-7 0,2 2 8 0,2-2 14 0,0 1-4 0,1 1-11 15,0-1 6-15,1 0 10 0,1 1-7 0,0-2-13 0,3 1-4 0,0 0 1 16,3-1-5-16,0 0-9 0,2-1-2 0,0 1 1 0,3-1-5 15,0 0-6-15,3-1 1 0,1 0 2 0,1 0-3 0,3-1 0 16,2 1 0-16,0-1 0 0,4-1 0 0,-1 1-1 0,3-2-2 0,0 1-5 16,1-1 4-16,2 1 1 0,0-2 1 0,1 0 1 0,-2 0 2 0,2-1 5 15,0 0 0-15,2 0-3 0,-2 0 2 0,1-1 2 0,2-1-2 16,-1 0-2-16,1 0 4 0,1 1 7 0,1-2-4 0,1 1-7 0,0 0 2 16,2 0 5-16,0 0-7 0,2 0-6 0,-2 0 2 0,1 0 2 15,-1 1-1-15,1-2 0 0,-1 2 2 0,2 0 1 0,-1 1-3 0,0-1-9 16,1 1 6-16,-1 1 9 0,2-1-6 0,1 1-8 0,0 0 5 0,0 2 9 15,1-1-4-15,2 1-10 0,-2-1 5 0,2 2 6 0,-1-1 0 16,1 1-4-16,-2-2 2 0,1 2 7 0,-1-1-8 0,0 1-8 16,-1 0 8-16,2-1 9 0,-1 1-6 0,0 1-10 0,2-2 4 0,0 2 10 15,-1-1-5-15,1 0-13 0,1 1 5 0,0 0 9 0,0 0-3 0,0 0-4 16,-1-1 4-16,1 1 7 0,-2 1-7 0,2-1-10 0,0 0 4 0,2 1 13 16,-2-1-8-16,2 1-14 0,0-2 6 0,0 2 10 0,1 0-7 15,0-1-12-15,-1 1 3 0,1-1 12 0,1 0-7 0,-1 0-11 16,1-1 7-16,-2 1 13 0,2-1-7 0,0 1-11 0,3-2 8 0,-2 1 16 15,2-2-5-15,1 2-11 0,-1-1 10 0,1 0 16 0,0 0-3 0,0 0-9 16,0 0 4-16,0 0 13 0,-2-1-7 0,2 1-13 0,0-2 8 16,0 1 11-16,2-1-8 0,-1 2-14 0,2-1 6 0,-1 1 10 0,1-1-5 15,0 0-13-15,-1 1 2 0,0-1 11 0,0-1-8 0,-2 2-15 16,2-1 7-16,-2 1 16 0,1-1-8 0,-1 0-17 0,1 1 10 0,-1-1 13 16,2 1-6-16,-2 0-17 0,-2 0 10 0,2-1 11 0,-1 0-1 15,0 1-9-15,-1-1 18 0,0-1 24 0,0 2 0 0,1-2-10 0,0 0 16 16,1 0 25-16,0 1 1 0,0-1-8 0,0 0 10 0,1 0 16 0,0-1-5 15,1 1-11-15,-1 1 5 0,-1-2 5 0,1 1-14 0,1-1-24 16,-1 1 0-16,0 0 7 0,2 0-16 0,0 1-22 0,-2-1-4 0,2 1 5 16,-2-1-7-16,2 2-13 0,-2-1 1 0,-1-1 7 0,-1 2-11 0,-1-1-10 15,0 1 6-15,-1-1 11 0,0-1-7 0,-1 2-7 0,2-2 5 16,-2 0 11-16,0 0-7 0,0 0-9 0,0-1 6 0,0 0 12 16,-2 0-3-16,1-1-12 0,0 0 8 0,-1 0 11 0,1-2 1 0,1 1-5 15,0 0 7-15,1-2 10 0,2 2-4 0,1-2-4 0,0 2 5 0,0-2 7 16,1 2-3-16,-1-1-8 0,2 1 5 0,-2-1 8 0,-2 2-5 15,1 0-5-15,0 0-2 0,-1 1-2 0,0 1-5 0,-1 0-4 0,0 0 0 16,-1 1 3-16,0 0-3 0,-1 0-3 0,-2 1 0 0,-2 0 3 16,0 0 5-16,-3 0 2 0,0 0 7 0,-3 0 5 0,0 1 7 0,1 0 5 15,-1 0 5-15,-1 0 2 0,0 1 7 0,1-2 6 0,1 2 4 16,0 0 4-16,0 0 4 0,-1-2 4 0,0 2-2 0,1 0-5 0,-1 0-2 16,-1-2-1-16,0 2-7 0,0-1-11 0,-1 1 0 0,-1-1 1 15,0 1-8-15,-1 0-11 0,0 0-2 0,-1 0 1 0,0-1-10 0,0 1-13 16,-1 0-1-16,-2 0 4 0,1 0-5 0,-2-1-7 0,-2 2 5 0,0-1 8 15,-4 1-1-15,-2-1-7 0,0 1 7 0,-2 0 7 0,-2 0-1 0,-2 1-4 16,0-1 5-16,-2 1 5 0,-2 1 2 0,0-1-4 0,-1 0 4 16,-1 0 2-16,-1 0-2 0,-1 1-7 0,1-1 1 0,-2 0 5 15,2 0-4-15,-2 2-7 0,1-2 1 0,-1 0 3 0,0 0-3 0,2 0-6 16,-2 2 0-16,2-2 0 0,-2 0-8 0,2 0-10 0,0 1-18 0,1-1-18 16,-2-1-40-16,1 0-44 0,-2 0-62 0,1 0-67 0,-1 0-129 15,-2-1-150-15,-2-1-51 0,-1-1-25 0,-1-2-8 0,-2 0-3 16,-2-1 3-16,-3-2 9 0,-2-2 18 0,-2-3 21 0,-1-1 37 0,-4-3 41 15</inkml:trace>
  <inkml:trace contextRef="#ctx0" brushRef="#br0" timeOffset="52252.9642">18185 7957 22 0,'-1'1'372'0,"1"-1"15"0,-3 0 9 16,3 0-3-16,0 0-9 0,-1-1 0 0,1 1 5 0,-1-1-8 0,1 1-14 15,0 0 2-15,0 0 6 0,0 0-133 0,0 0-175 0,0 0-50 0,1 2-14 16,0 1-18-16,2-2-20 0,-2 1 11 0,2 0 17 0,1-1-5 16,0 0-11-16,0 0 13 0,1 0 20 0,1 1-4 0,0-1-13 15,1 0 8-15,1 0 16 0,0 2-8 0,0-1-15 0,1 0 9 0,1 1 16 16,0 0-2-16,0 1-14 0,0 0 13 0,1-1 22 0,1 2-4 0,0 0-10 16,0 0 11-16,0-1 19 0,0 1-9 0,1 1-14 0,-1-1 10 15,2 1 14-15,0-1-8 0,1 1-19 0,0 0 7 0,2 1 11 0,0 0-13 16,1 0-24-16,2 2 3 0,0-1 14 0,0 1-13 0,1-1-17 15,2 2 8-15,-2-1 17 0,2 0-9 0,-2 0-18 0,2 0 11 0,-2 0 17 16,2 0-5-16,-2-1-16 0,0-1 11 0,-1 0 21 0,0 1-9 0,0-1-13 16,-1 0 8-16,-2-1 16 0,1 0-11 0,-4-1-17 0,1 0 10 15,-2-1 17-15,-1 0-11 0,-1 0-20 0,0-1 7 0,-3 0 16 16,0-1-13-16,-3 0-19 0,0 1 8 0,-1-2 16 0,-1 1-12 0,-2 0-18 16,-1-2 9-16,0 0 19 0,0 0-10 0,-1 2-18 0,0 0 9 0,-2 0 20 15,0 0-10-15,-1 2-16 0,-1-1 8 0,-2 1 17 0,1 1-10 0,-2 1-16 16,0 0 11-16,-2 1 17 0,1 1-6 0,0 1-16 0,-1 0 11 15,1 1 20-15,0 1-4 0,-1-1-11 0,1 1 9 0,1 1 15 16,-1 0-6-16,-1 0-11 0,1 1 11 0,-2 1 14 0,1 0-7 0,-2 0-13 16,0 2 5-16,-2 1 8 0,1 0-8 0,-2 1-16 0,-1 1 4 0,0-1 5 15,0 1-8-15,0 1-13 0,-1 0 5 0,1 0 11 0,0 0-10 16,0 1-13-16,0-1 5 0,0-1 5 0,1 2-4 0,1-2-7 16,0 0 4-16,1 0 7 0,0-1-2 0,1 0-11 0,1 0 7 0,-1-1 8 15,1 0-7-15,2 0-8 0,0-3 3 0,1 1 7 0,1-3-14 0,0-3-25 16,2 0-26-16,1-2-26 0,1-2-80 0,1-3-91 0,2-2-93 0,0 0-88 15,0 0-31-15,1-6-11 0,3-2 1 0,1-3 3 0,3-2-2 16,2-4-2-16,-1-1 16 0,2-4 19 0,1-1 28 0,-2 1 58 16</inkml:trace>
  <inkml:trace contextRef="#ctx0" brushRef="#br0" timeOffset="53887.6974">18419 9463 0 0,'4'-7'40'0,"-2"0"314"0,1-2 21 16,0 1 0-16,-2 0-7 0,2-1 4 0,-2 2 10 0,2 0-7 0,-1 0-7 16,0 1 5-16,0 0 10 0,1 1-73 0,0 1-95 0,-1 2-77 15,0-1-69-15,0 1-39 0,0 1-29 0,-2 1 8 0,0 0 17 0,0 0-7 16,2 1-10-16,1 1 20 0,0 1 31 0,-2 2 1 0,0 1-5 15,1 1 10-15,0 2 21 0,0 2-8 0,-1 1-13 0,0 3 11 0,1 1 16 16,-1 2-8-16,-1 2-16 0,0 0 5 0,-1 3 10 0,-1 1-20 0,1 2-26 16,-2 1-4-16,1 0 4 0,-1 1-13 0,0 2-17 0,-1 0 2 15,-1 2 10-15,1-1-8 0,-1 1-15 0,-2-2 3 0,0 3 10 16,1-2-5-16,-2 1-13 0,-2 1 7 0,2 0 8 0,-1-2-7 0,0 1-10 16,-2-2 4-16,2 0 12 0,-2-3-6 0,2 0-12 0,-2-2 6 0,0-1 12 15,1-1-5-15,-1-2-10 0,0-2 6 0,1-1 9 0,-1 0-4 0,0-1-10 16,1-4 7-16,-1 1 8 0,0-1-5 0,1-2-11 0,0-2 9 0,1 0 12 15,0 0-6-15,-1-3-12 0,2 1 7 0,0-1 10 16,0 0-7-16,0 0-13 0,0-1 8 0,2 1 11 0,-1-2-4 0,0 1-12 16,2-2 8-16,0 1 8 0,-1-1-7 0,2 0-12 0,2-1 6 0,-1 1 12 15,2-2-4-15,1-1-14 0,0 0 7 0,0 0 14 0,0 0-7 0,-3-1-14 16,3 1 7-16,-3-3 10 0,2 1-8 0,1-2-15 16,-1-2 7-16,1 0 13 0,0-3-7 0,0 0-13 0,0-3 9 0,1-2 12 15,0-2-6-15,1 1-13 0,0-3 7 0,1-2 12 0,0 1 0 0,-1-1-2 16,1-1 16-16,1 2 22 0,-1-1 12 0,1 1 7 0,-2 1 14 0,1 0 14 15,1 3 8-15,-1 0 5 0,1 1 11 0,0 2 8 0,0 2 2 16,1 1 3-16,0 0-3 0,1 1-3 0,-1 2-7 0,3 0-10 16,0 2-16-16,1-1-15 0,1 1-10 0,2 1-7 0,1 0-11 0,2-3-17 15,2 3-5-15,0-2 2 0,3 1-9 0,2-1-13 0,0 1-1 0,2-1 7 16,3 1-4-16,1-2-5 0,1-2 2 0,3 1 4 0,0-2-7 0,3 0-7 16,0-2-4-16,1 1-4 0,1-2-14 0,0 0-19 0,-1-2-14 15,0 1-14-15,0-1-18 0,-2 1-20 0,-2 1-22 0,-2-3-24 16,-2 1-13-16,-2 1-13 0,-2 1-23 0,-4-2-26 0,-3 2-45 0,-2 2-48 15,-3-1-84-15,-3 4-98 0,-4-2-16 0,-2 0 9 0,-3 3 14 0,-3 0 14 16,-1 1 23-16,-2 2 26 0,-4 2 10 0,1-1 12 0,-3 2 27 16,-1 3 33-16</inkml:trace>
  <inkml:trace contextRef="#ctx0" brushRef="#br0" timeOffset="56823.417">7443 7103 0 0,'-2'-1'189'0,"0"-4"130"16,0 1 8-16,1-1 5 0,0-1 7 0,-1 0 0 0,0 0-2 15,0 0 2-15,0 0 3 0,0 2-3 0,0-2-1 0,0 1-104 0,1-1-131 16,0 2-50-16,-1-2-25 0,1 1-8 0,0-1-4 0,-1 2-7 0,1-2-7 15,0 0 4-15,-1 1 9 0,1 1-2 0,0-1-4 0,-1 1 8 16,1 1 8-16,0 0-2 0,-1 0-7 0,1 0 8 0,1 1 11 16,0-1-5-16,0 3-9 0,0-1 4 0,0 1 10 0,0-3-10 0,0 0-13 15,0 3 5-15,0 0 5 0,1 0-5 0,-1 0-16 0,2-3 5 0,-2 3 11 16,1-3-10-16,-1 1-14 0,1-1 5 0,-1 2 13 0,2-2-7 16,-1 0-14-16,0 1 5 0,1-2 14 0,-1 1-6 0,0 0-12 0,1-2 6 15,-1 4 15-15,0-4-9 0,1 4-13 0,-1-4 5 0,-1 4 14 16,0-2-7-16,0 0-13 0,1 1 8 0,-1-1 12 0,0 2-7 0,2-4-13 15,-2 4 7-15,1-4 13 0,-1 4-8 0,1-4-11 0,-1 2 5 16,2 0 14-16,-1 0-7 0,0-1-11 0,1 1 7 0,-1 0 11 0,0-2-7 16,1 1-10-16,-1-1 7 0,0 1 10 0,2-2-6 0,0 0-15 15,1 0 6-15,-2 0 10 0,2 0-5 0,0 0-11 0,0-2 4 0,0 1 11 16,0-1-4-16,0 1-13 0,0-1 8 0,0 1 11 0,-1-2-7 0,0 3-11 16,-1-2 7-16,1 1 12 0,0-2-5 0,-1 3-10 0,1-3 6 0,1 0 12 15,-1 1-6-15,-1-1-9 0,2 0 6 0,-1 0 11 16,1 0-5-16,-1 0-12 0,1 0 10 0,0-1 13 0,0 1-8 0,0 0-11 15,0-3 8-15,1 3 9 0,0-2-6 0,2 1-10 0,0-2 7 0,-1 1 12 16,1 1-6-16,0-1-12 0,1 1 6 0,0-2 10 0,1 0-7 0,-1 1-12 16,1-1 6-16,-1 2 15 0,2-2-6 0,-1 0-10 0,-1 0 7 15,1 0 15-15,-1 0-6 0,2 1-14 0,-2-1 10 0,0 0 16 16,0 2-8-16,0-2-13 0,0 0 8 0,0 0 13 0,0 1-9 0,0-1-15 16,0 2 6-16,1-2 15 0,-1 0-8 0,1 0-19 0,-1-2 6 0,2 2 14 15,-1-1-11-15,0-1-20 0,1-1 10 0,-1 0 17 0,2 0-10 16,-1 0-16-16,1-1 8 0,0-1 19 0,-1 1-11 0,2-2-18 0,-1 1 12 15,1-1 19-15,-1 2-10 0,-1-2-15 0,1 0 12 0,0 0 21 16,-1 1-7-16,1 1-17 0,0 1 12 0,-2-3 19 0,0 3-8 0,1 0-17 16,-2 1 7-16,0-1 22 0,0 2-13 0,0-1-17 0,-2 1 8 0,1 1 16 15,0-2-13-15,-1 2-17 0,2 0 5 0,-1 0 16 0,0 0-10 0,1-1-19 16,0 1 12-16,0-2 14 0,0 2-10 0,0-2-17 16,1 1 7-16,0-2 16 0,1 1-8 0,0-2-16 0,1 1 10 0,0-1 17 15,1-1-10-15,1-1-15 0,0 0 12 0,1-1 15 0,0-1-7 0,1 1-16 16,0-2 10-16,-1 2 16 0,1 0-8 0,0 1-16 0,-2 0 8 0,0 2 14 15,1 1-7-15,-1 0-16 0,-1 2 7 0,0 0 13 0,-1 0-10 16,1 2-18-16,-2-1 8 0,2 1 17 0,0 1-11 0,2 0-19 16,-2 0 11-16,2-1 18 0,0 2-9 0,2-2-19 0,0 0 7 0,2 0 18 15,1-1-9-15,2 0-17 0,1 0 8 0,2-1 18 0,1 0-10 0,2-2-17 16,-1 1 9-16,2 0 18 0,2-1-9 0,-2 0-15 0,1 0 9 16,-1 2 16-16,-1-1-7 0,-1 2-18 0,0 0 8 0,-2 2 16 0,-2 0-6 15,0 2-17-15,-2 1 11 0,0 1 17 0,-2 0-10 0,0 1-16 16,-1 1 8-16,0 1 14 0,1-1-7 0,-1 2-15 0,2-1 8 0,-1 1 16 15,1 0-9-15,1-1-15 0,1 1 7 0,1 1 19 0,0-2-11 0,2 2-18 16,0 0 10-16,2 0 16 0,0-1-8 0,2 1-18 0,0 0 9 16,2 0 15-16,0-2-8 0,1 2-16 0,0-1 8 0,-1 1 16 15,0-2-9-15,-1 2-18 0,0 0 9 0,-2 1 16 0,-2 0-8 0,-2 0-19 16,0 1 11-16,-3 0 18 0,0 2-10 0,-3 0-17 0,0 1 9 0,-2-1 16 16,1 2-8-16,-3 0-16 0,2 0 8 0,-2 1 17 0,1 0-10 0,0 1-14 15,0-1 7-15,-1 1 18 0,2 0-9 0,-2 1-17 0,2-1 10 16,-1 1 17-16,0 1-8 0,0-1-17 0,1 0 9 0,0 1 15 15,-1-1-8-15,0 2-16 0,0-2 9 0,1 1 17 0,0-1-8 0,-2 2-15 16,2-2 7-16,-2 0 19 0,2 2-11 0,-2-2-17 0,0 2 10 0,1-2 16 16,-1 2-9-16,-1-2-18 0,1 1 10 0,1 0 19 0,-2 0-10 15,1 0-16-15,0 0 8 0,1 0 14 0,-1 0-10 0,0 0-15 16,1 1 8-16,0 0 17 0,0-1-8 0,0 1-17 0,0-1 7 0,0 1 19 16,0 0-10-16,0-1-17 0,0 1 8 0,-1-1 19 0,0 1-10 0,1-2-17 15,-1 2 7-15,0-2 18 0,1 2-9 0,-1-2-17 0,-1 1 11 0,1-1 17 16,-1 1-10-16,2-1-19 0,-2 0 11 0,1 0 19 0,0-1-9 15,1 0-18-15,-1-1 9 0,2 1 15 0,-1-1-6 0,1 0-15 16,0 0 7-16,1 0 16 0,-2 0-10 0,2-1-16 0,0 0 11 0,0 0 17 16,0-1-10-16,0 0-15 0,2 0 8 0,-2-1 17 0,1 1-7 0,-1-1-16 15,1 1 8-15,-1-2 16 0,0 2-8 0,2-2-17 0,-2 1 11 0,1-1 15 16,-1 1-4-16,0-2-10 0,1 1 8 0,-1-1 15 0,2 1-6 16,-1-1-9-16,0 0 9 0,-1 0 17 0,2 0-8 0,-1-1-11 15,-1-1 8-15,1 0 14 0,-1 0-7 0,0 0-10 0,0-3 3 0,0 0 8 16,-1 1-8-16,1-2-9 0,-1 0 1 0,-1-1 5 0,1 0-4 0,0-1-11 15,-2-1 3-15,2-2 6 0,-2 0-5 0,2 0-5 0,-2-2 1 16,2 0 6-16,-2 0-5 0,2-2-5 0,-2 1 1 0,0 0 4 16,1-1-2-16,-1-1-5 0,0 1 6 0,1-1 7 0,-2 1-2 0,1 0-4 15,-1-1 2-15,1 1 5 0,-1-1-2 0,0 1-6 0,0-2 3 0,2 2 4 16,-2 0-4-16,1-2-3 0,-1 2 0 0,1-2 0 0,-1 2-3 0,2-2-7 16,-2 2-1-16,0-2 4 0,0 2-4 0,-2-2-4 0,1-1 0 15,-2 2 3-15,2-2-3 0,-2 1-3 0,1-1 3 0,-1 1 5 16,0-2-2-16,1 1-3 0,-1-1 3 0,-1 0 3 0,1 0 0 0,1-1-2 15,0 1 1-15,0 0 2 0,0 0-2 0,1 1-1 0,0-1 1 0,-1 2 4 16,1-1-2-16,0 3-2 0,-1 0 1 0,1 0 1 0,0 1 1 16,-1 1-4-16,1 1 2 0,-2 2 2 0,2-1-4 0,-2 1 1 0,2 0-1 15,-2 2 5-15,1 0-1 0,-1 1-4 0,2 0 1 0,-2 0 1 16,2 1-2-16,-1 0 1 0,1 0-2 0,0 1 3 0,1 0-2 0,1 0 1 16,-1 1-1-16,3-1 4 0,-2 1-1 0,2 0-2 0,1 1 1 0,0 1 3 15,1-1-2-15,0 1-1 0,1 1 2 0,-1 0 2 0,2 0-1 16,1 1 2-16,-2 2 1 0,2-1 1 0,-1 2-1 0,1-1-3 15,1 2 3-15,-1 0 0 0,2 1-1 0,-1 0-4 0,2 1 2 0,-1 0 2 16,2 2-2-16,0 0-2 0,2 1 1 0,-1 1-1 0,2 1-2 0,1 0-4 16,-2 1 2-16,2 0 2 0,2 2 1 0,-2 0-2 0,1 1 1 15,-1 1 1-15,0-1-2 0,0 1-1 0,0 0 0 0,0 1 2 16,0-1-1-16,0 0-1 0,0-1 2 0,1 1 4 0,-1 0 0 0,2 0-2 16,-1 0 1-16,0-1 1 0,2 1 0 0,-2 0 0 0,2 0 1 0,-2 0 2 15,1-1 0-15,-1 1 0 0,0 0 0 0,2 0 2 0,-2 0-2 0,2-1-3 16,1 1 0-16,0-1 3 0,0 1-3 0,1-2-3 0,1 2 1 15,-1-1 2-15,0-1-1 0,2 1-4 0,-2 1 1 0,1-2 2 16,-1 1-1-16,2-1-1 0,-2 1-1 0,2 0 2 0,-2-1 0 0,2 0-1 16,-1 0 1-16,1-2 1 0,0 2-1 0,-1-3-3 0,1 1 2 0,0-2 2 15,-1 0-1-15,2-1-1 0,0 0-1 0,0-2 2 0,2 0 0 0,-2-1 2 16,1-1 1-16,0-1 3 0,-1-2-2 0,0 1 2 0,0-3 2 16,0 0 2-16,-1-1 4 0,0-1 2 0,-1 0 4 0,1-3 2 15,0 1 4-15,-1-2-1 0,1-1-1 0,0-1-1 0,-1-2-1 0,1 1 2 16,0-2-1-16,-1-1-4 0,0-1 1 0,0 0-1 0,1 0-4 0,0-1-4 15,-1 0-4-15,0 0 1 0,-1 0-4 0,0-2-2 0,-1 2-1 16,0-1 2-16,-1-1-1 0,-2 0-5 0,-1 0 3 0,0 0 6 0,-2-1-3 16,0-1-5-16,0 2 4 0,-2-3 2 0,1 1-1 0,-1-1-1 15,1 0 2-15,-2 0 4 0,1-1-4 0,-1-2-2 0,-1 2-1 0,1-1 5 16,-2-2-3-16,1 0-4 0,-1 0 1 0,0-1 6 0,-1 0-5 0,2-2-4 16,-2 1 3-16,0-3 8 0,-2 1-2 0,2 0-6 0,-1-2 6 15,-2 0 6-15,2 2-3 0,-2-2-3 0,1 1 3 0,-1 0 7 16,0 2-1-16,-1 0-3 0,2 0 5 0,-2 1 4 0,0 1-6 0,0 0-9 15,1 0 0-15,-1 1 7 0,1-1-4 0,2 0-7 0,-2 0 4 0,2 0 4 16,1 1-4-16,-1 0-7 0,1-1 1 0,0 2 6 0,0-1-5 16,0 0-7-16,0 1 5 0,0 0 7 0,0 1-2 0,0 0-5 0,0-1 2 15,0 1 8-15,1-1-3 0,-1 1-4 0,1 0 2 0,-1-1 8 16,2 0-3-16,-2 0-3 0,1 0 5 0,0 0 8 0,1 1 1 0,-1-1-5 16,0 1 4-16,-1 1 8 0,2 0-4 0,-2-1-7 0,0 2 4 0,0 2 5 15,-2-2-4-15,1 1-7 0,-2 4 2 0,1-2 5 0,-2 1-4 16,-2 2-10-16,0 2 2 0,-2 1 3 0,-2 0-4 0,1 0-10 15,-3 3 2-15,-1 1 6 0,-2 2-4 0,-1-1-8 0,-1 2 4 0,-1 1 8 16,-2 1-7-16,0 0-11 0,0 0 0 0,0 0-3 0,0 0-9 0,0 0-14 16,0 0-10-16,2 3-6 0,-2-2-15 0,1 4-18 0,-1-2-37 15,1 1-43-15,1 2-49 0,-2 0-55 0,1 2-107 0,-1-1-129 16,0 1-39-16,-1-1-14 0,1-1 4 0,0 2 8 0,0-1 10 0,1 1 11 16,0-2 14-16,2 0 17 0,0-2 37 0,1 2 45 0</inkml:trace>
  <inkml:trace contextRef="#ctx0" brushRef="#br0" timeOffset="57758.089">18128 4338 172 0,'0'0'386'0,"0"0"-1"0,0 0-10 15,0-2 5-15,1-1 8 0,1 2-5 0,-2 1-8 0,0 0 3 0,2 0 10 16,1 1-28-16,0 0-37 0,-1 1-115 0,1 0-134 0,1 2-55 16,0-1-31-16,0 1 6 0,0-1 18 0,1 1-9 0,1 0-15 15,0-1 9-15,1 2 17 0,0-1-10 0,1-1-16 0,0 1 9 0,1-1 18 16,0 1-7-16,2 0-17 0,0-1 7 0,-1 1 19 0,2-2-10 0,0-1-16 16,0 1 14-16,0-1 19 0,2-2-6 0,-1-1-17 0,0 0 16 0,1-2 20 15,0 0-2-15,0-2-13 0,0 0 13 0,1-3 16 16,0 1-9-16,-1-2-17 0,0-1 10 0,-1-1 14 0,0 0-11 0,-2 0-22 15,0-1 7-15,-1 1 14 0,-2-1-13 0,0 1-22 0,-2-1 7 0,-1 1 16 16,-2 0-5-16,-1 0-14 0,0 0 10 0,-2 2 20 0,-2 1-3 0,0-1-10 16,-2 0 11-16,-2 2 14 0,1 1-4 0,-2 0-13 0,1-1 13 15,-2 1 19-15,1 1-6 0,-1 0-14 0,0 1 4 0,1 1 7 16,-1-1-9-16,2 1-12 0,-2 1 0 0,1-1 1 0,-1 2-5 0,0-1-10 16,0 1 4-16,0 1 7 0,0-1-11 0,-1 2-11 0,-1 0-2 0,0 2 0 15,-1-1-5-15,-1 1-7 0,-1 2 5 0,-1-1 5 0,0 3-2 16,-1 0-8-16,-2 3 3 0,-2-1 4 0,-1 3-2 0,-1 1-7 0,-3 1 2 15,0 2 8-15,-3 1-2 0,0 1-6 0,1 2 6 0,-2 1 9 16,1 0-5-16,2 2-8 0,-1-1 5 0,2 2 7 0,2 0-4 0,0 0-7 16,2 1 5-16,2-2 7 0,0 2-3 0,4 0-9 0,0 0 4 0,2 0 8 15,4 0-4-15,2 2-11 0,0-2 4 0,4 1 10 0,2 0-5 0,2-1-8 16,4 1 7-16,0-1 7 0,4 0-6 0,3-1-9 16,2 0 7-16,1-3 8 0,4 1-3 0,1-3-9 0,4-2 5 0,2-1 7 15,1-1-6-15,1-2-9 0,3-2 4 0,0-2 7 0,2-1-19 0,-2-1-26 16,0-2-22-16,-2-3-22 0,-2-1-49 0,-1-1-56 0,-2-1-105 0,-3-3-122 15,-2-1-46-15,-2-1-22 0,-2-2-5 0,-1 0 1 0,0-1-1 16,-3-1 0-16,0-1 15 0,-3-1 21 0,0-1 26 0,-1 0 23 16</inkml:trace>
  <inkml:trace contextRef="#ctx0" brushRef="#br0" timeOffset="58208.5454">19383 3912 277 0,'-2'-10'386'15,"0"2"-1"-15,-1 1-7 0,0 1 3 0,-1-1 8 0,0 2-7 16,-1 0-7-16,-2 3 3 0,1-1 8 0,-4 3-47 0,1 0-60 0,-2 3-101 16,-1-1-112-16,-1 3-46 0,0 0-29 0,-2 2 7 0,2 0 14 15,-2 3-6-15,0 2-15 0,-1 0 11 0,2 2 19 0,-2 2-6 0,0 0-14 16,-2 4 14-16,1 0 20 0,-3 2-8 0,0 3-15 0,-1 0 10 0,-2 4 19 15,0 0-7-15,-1 3-14 0,2 2 11 0,-1 0 19 0,0 2-10 16,3 2-17-16,0 0 7 0,2-1 12 0,2 2-12 0,1-2-21 16,2 0 9-16,2-1 16 0,2 0-13 0,2-1-22 0,2-2 7 0,2 1 15 15,3-3-14-15,3 0-22 0,1-2 0 0,2 0 5 0,2-3-28 0,4-2-35 16,2 0-31-16,0-3-28 0,4-2-55 0,2-1-65 0,0-4-66 0,2 0-69 16,2-5-27-16,0-3-14 0,2-1 4 0,-1-3 10 0,2-2 3 15,-2-2 4-15,2-2 23 0,-2-2 27 0,2-2 35 0,-2 0 211 16</inkml:trace>
  <inkml:trace contextRef="#ctx0" brushRef="#br0" timeOffset="58675.8175">19828 4168 363 0,'3'-12'421'0,"-2"1"14"0,0 2 14 0,2 1-4 0,-2 1-7 15,1 1 5-15,-2 2 7 0,0 1-5 0,0 3-10 0,0 0-31 16,0 0-44-16,0 0-131 0,0 0-157 0,0 0-40 0,0 0-4 15,-2 3-17-15,2 2-20 0,-1 1 6 0,1 2 15 0,-1 3-6 0,-2 2-18 16,-1 4 12-16,0 2 19 0,-1 3-7 0,-2 3-16 0,-1 3 8 0,0 1 16 16,-3 3-11-16,-1 2-17 0,0 0 10 0,-1 2 14 0,0 0-10 15,-2 2-15-15,2-1 9 0,-1 0 17 0,2-1-13 0,0-1-17 0,0-3 7 16,2-1 18-16,0-2-8 0,2-2-16 0,2-3 11 0,-1-3 16 16,0-2-9-16,3-3-17 0,0-2 10 0,0-2 16 0,2-2-9 0,-1-2-15 15,0-2 15-15,1-1 28 0,0-1-4 0,0-3-12 0,-1 0 8 0,0-1 13 16,1-2-8-16,-1-1-13 0,-1-1 9 0,0-1 11 0,0-2-7 15,0-2-14-15,0-2 5 0,0 1 16 0,0-4-16 0,1 1-20 0,1-2 1 16,0-1 10-16,1-1-2 0,1-1-8 0,0 0 7 0,0 0 11 16,1 0 2-16,2 0-2 0,-2 0 13 0,2 0 16 0,1 0 11 0,-1 1 11 15,1 2 8-15,1-1 8 0,-1 2 5 0,1-1 2 0,2 2 4 16,-2 1 1-16,2 0 1 0,0 0-4 0,1 1-2 0,-2 1-8 0,2 0-6 16,2 0-8-16,-1 1-16 0,0 0-18 0,2 2-6 0,0 0-3 15,1 0-9-15,0 1-12 0,1 1-3 0,0 1 3 0,2 1-7 0,0 0-11 16,1 2 0-16,1 1-2 0,-1 1-11 0,1 2-16 0,2 0-10 0,-2 1-10 15,1 1-16-15,-1 1-17 0,0 0-17 0,-1 0-20 0,-1 1-13 16,0 0-15-16,-2 0-18 0,0 1-19 0,-1-1-10 0,-1-1-5 16,0 0-16-16,-2 0-13 0,0-1-25 0,-1-2-31 0,0 1-35 0,-1-2-44 15,0-1-35-15,1-2-32 0,-2 0-5 0,1-4 6 0,1-1 19 0,-1-1 25 16,1-1 11-16,0-2 11 0,0-2 24 0,0 0 27 0</inkml:trace>
  <inkml:trace contextRef="#ctx0" brushRef="#br0" timeOffset="58925.8486">20477 3902 82 0,'7'-8'425'0,"-2"1"5"0,1 0-7 0,-2 2 8 0,0 0 10 16,0 1-5-16,0 2-8 0,0 1 4 0,0 1 9 0,0 1-5 0,1 1-4 16,-1 1-132-16,1 0-166 0,-1 1-76 0,0 2-49 0,0 1 6 0,-1 0 20 15,0 3 5-15,-1 2 1 0,1 1 16 0,-2 3 21 0,-1 1 3 16,-1 3-2-16,-2 2 8 0,1 0 8 0,-4 4-2 0,0 0-9 15,-2 2 6-15,-2 0 6 0,0 2-9 0,-2 0-12 0,-2 0-14 0,0 2-10 16,-1-1-12-16,-1-1-12 0,0 0-12 0,-1 0-12 0,-2 0-22 0,-1-1-29 16,0-2-29-16,0 1-32 0,-3-2-56 0,1 1-65 0,-2-1-115 15,-2-1-133-15,2-2-38 0,-1-1-11 0,1-3-2 0,-1-1-2 0,1-1 3 16,0-4 4-16,0-4 20 0,0-1 24 0,0-4 29 0,-3 0 29 16</inkml:trace>
  <inkml:trace contextRef="#ctx0" brushRef="#br0" timeOffset="61560.9037">7967 5447 0 0,'0'0'84'0,"0"0"84"0,0 0 12 0,0 0 13 16,0 0 17-16,0 0 2 0,-2 1-1 0,2-1-4 0,0 0-9 15,-1 1-34-15,1-1-41 0,0 0-11 0,0 0 1 0,0 3-11 0,0-3-18 16,1 1-2-16,-1-1 2 0,0 0-19 0,0 0-23 0,2 1 7 0,-2-1 20 16,0 0-12-16,4 0-19 0,-2-1 10 0,1 1 21 0,-3 0-3 0,3-1-14 15,-1-1 8-15,2 1 11 0,-1 0-10 0,1 0-14 0,-1 0-1 16,-1-1 5-16,1 2-9 0,0-1-15 0,-1 0 2 0,-2 1 2 15,3 0-5-15,-3 0-14 0,3-1-2 0,-2 1-1 0,2-1-3 0,-2 1-7 16,2-2-1-16,-3 2 7 0,2 0-4 0,1-1-1 0,-3 1 2 0,3-1 2 16,-3 1-1-16,2-1-1 0,0 1 1 0,-2 0 3 0,2-1 3 15,1-1 3-15,0 1 4 0,1 0 2 0,-2-1 2 0,2 0-1 16,0 0 1-16,2 0-1 0,-1-1 1 0,0 1-1 0,1-2-1 0,-1 1-1 16,0 0-1-16,1 0 1 0,-1 0-5 0,0 0-6 0,1 0-2 0,-1 1-1 15,0-1-1-15,-1 1-4 0,0 0 1 0,0 0 2 0,0 0-2 0,0 1-5 16,0-2 3-16,0 2 3 0,0 0-2 0,-1-1-4 0,1 0 5 15,-1 1 1-15,1 0-2 0,0 0-2 0,0-2 2 0,0 2 2 16,0-1-1-16,0-1-2 0,0 1 1 0,1 0 4 0,-1-1-2 0,1 1-3 16,-1-2 1-16,2 2 4 0,-2-2-1 0,1 1-2 0,-1-1 4 0,1 0 4 15,-1 1-1-15,2-1-3 0,-2 1 3 0,0-1 6 0,0 0 0 16,0 1-3-16,0-1 2 0,0 1 5 0,-2 0-2 0,2 0-5 16,-1-1 0-16,1 2 3 0,-1-2-3 0,1 2-6 0,-2-2 3 0,2 2 3 15,0-2-3-15,0 0-8 0,0 2 2 0,0-2 5 0,0 1-4 0,0 0-5 16,0 0 2-16,0-1 8 0,0 2-3 0,0-2-4 0,2 1 2 15,-1-1 5-15,0 0-4 0,1 1-5 0,0-1 1 0,0 1 5 0,0-2-1 16,0 1-4-16,0 1 2 0,1-2 5 0,-2 1-4 0,2 1-4 16,0-1 2-16,-2 0 7 0,2 1-5 0,-2-1-2 0,2 1 1 0,-2-1 4 15,0 0-2-15,1 2-4 0,-1 0 2 0,-1-2 3 0,1 2-1 0,-1-1-5 16,0 1 1-16,2-1 8 0,-2 1-4 0,0 0-8 0,-2-1 4 0,2 1 5 16,-1 1-1-16,0-2-5 0,-1 2 3 0,0-1 4 15,0 0-2-15,1 0-4 0,0 0 2 0,-2-1 6 0,2 1-4 0,-1-1-4 16,1 0 2-16,0-1 6 0,-1 1-1 0,1-1-7 0,0-1 5 0,-1 2 5 15,1-2-2-15,0 1-5 0,-1 1 5 0,1-1 5 0,0 0-4 16,-2 1-7-16,2-1 5 0,-2 2 4 0,2-1-3 0,-2 1-9 0,2 0 3 16,-2-1 6-16,2 1-5 0,-2-1-5 0,2 1 2 0,-2 0 5 15,2-1-4-15,-2 2-8 0,2 0 6 0,-2 0 9 0,2-1-6 0,-2 0-9 16,2 1 7-16,-1-2 8 0,1 2-4 0,1-1-7 0,-1-1 5 0,1 1 8 16,0 0-7-16,0-2-5 0,0 2 5 0,0-2 8 0,1 2-6 15,-1-2-9-15,1 0 8 0,1 2 7 0,-1-2-5 0,2 1-5 16,-1-1 1-16,1 1 7 0,0-1-4 0,1 0-6 0,-2 1 5 0,2-1 7 15,-1 1-6-15,0-1-9 0,-1 0 6 0,1 1 9 0,0 0-6 0,-1 1-9 16,0 0 3-16,0-1 9 0,0 2-5 0,0-1-7 0,0 0 5 0,0 0 7 16,0 0-5-16,0 0-7 0,0 0 6 0,-1 1 8 0,0-2-5 15,1 2-9-15,-1-1 6 0,0 1 7 0,1-2-5 0,-2 2-8 0,1-1 4 16,-1 0 10-16,1 0-5 0,1 0-8 0,-1-1 4 0,0 1 7 16,1-1-5-16,-1 1-7 0,0-2 5 0,1 2 7 0,0-2-5 0,0 2-7 15,0-2 6-15,1 1 8 0,0-1-5 0,-2 2-8 0,2-2 4 16,-1 1 8-16,0-1-5 0,0 0-8 0,1 1 4 0,0 0 10 0,-1 0-7 15,0-1-7-15,0 1 3 0,1-1 8 0,-2 2-5 0,1-2-9 16,-1 0 6-16,0 2 9 0,1-2-6 0,-1 2-9 0,0-2 6 0,1 2 9 16,-1 0-5-16,0-2-10 0,1 2 5 0,-1-2 10 0,0 2-6 0,2-2-6 15,0 0 4-15,-1 1 10 0,1-1-7 0,1-1-7 0,0 2 5 16,-1-2 7-16,1 0-6 0,0 2-9 0,-2-2 7 0,2 1 8 16,-1-1-3-16,1 1-7 0,-1 0 5 0,-1-1 8 0,1 0-3 0,0 1-12 15,-1-1 6-15,1 0 9 0,0 0-3 0,-1 0-7 0,1 1 4 0,-2-1 9 16,2 1-5-16,-2-1-8 0,1 1 2 0,-1-1 8 0,-1 0-3 0,1 0-10 15,-1 0 4-15,2 1 9 0,-1-1-5 0,0-1-10 0,2 1 6 16,-2 0 9-16,1-1-4 0,0 1-11 0,0 1 7 0,0-1 8 16,1 0-3-16,0 0-12 0,-1-1 8 0,1 1 8 0,1-1-1 0,0 0-7 15,1 0 7-15,-1-1 10 0,2 1-4 0,-2-1-10 0,1 0 5 0,-1 0 14 16,0-1-4-16,0 1-8 0,0 1 10 0,0-1 17 0,-1 0-7 16,1 1-16-16,-2-1 7 0,2-1 11 0,-1 1-7 0,0 0-16 15,1 0 7-15,-2 0 13 0,1-1-8 0,0 2-17 0,-1-1 4 0,0 1 13 16,0 0-13-16,0 0-19 0,-1 0 9 0,0 1 18 0,1-1-9 0,-1 2-18 15,0-1 9-15,1 1 17 0,-1-1-8 0,0 1-15 0,2 0 7 0,-2-1 19 16,2 0-11-16,0 2-15 0,-2-2 9 0,2 0 18 0,-1 0-12 16,0 2-18-16,0-2 10 0,0 1 19 0,0 1-10 0,0-1-16 15,-1 1 8-15,0-1 17 0,1 2-10 0,-2-1-18 0,0 1 9 0,0-1 18 16,0 1-10-16,-2 1-17 0,1 0 7 0,0-1 19 0,-1 1-10 0,1 0-19 16,-2 0 11-16,-1 1 14 0,3 0-8 0,0-1-19 0,-1 1 11 0,2-2 20 15,-1 2-13-15,1-1-20 0,-1 0 11 0,1 0 22 16,0 0-11-16,0-1-18 0,1 1 12 0,-1 0 18 0,1-1-9 0,1 0-18 15,-1 0 9-15,0 0 19 0,1-1-10 0,-1 1-18 0,0-1 11 0,1 1 20 16,-1-2-11-16,-1 2-19 0,0 0 10 0,0-1 16 0,-1 1-11 0,-1-1-19 16,1 1 11-16,-2 1 14 0,-1 1-11 0,0 0-19 0,2-1-14 15,-2 1-11-15,0 0-47 0,-2-2-53 0,2 2-100 0,0 0-109 0,-6 0-42 16,-1-1-16-16,0 1 1 0,1 0 6 0,-4 0-5 0,1 0-7 16,0-1 8-16,-2 0 11 0,-1 1 19 0,0 0 19 0</inkml:trace>
  <inkml:trace contextRef="#ctx0" brushRef="#br0" timeOffset="62196.6454">9377 4199 73 0,'0'0'254'0,"0"0"8"0,0 0 14 0,0 0 0 0,0 0 0 0,0 0 6 15,2 1 12-15,-2-1 15 0,4 0 15 0,1 0-37 0,-1 0-52 16,1 0-53-16,1-1-56 0,0 1-15 0,1-1-3 0,1-1-2 0,0 1-2 15,0 0-2-15,1 0-5 0,2 0-5 0,0-1-8 0,1 0-17 0,1 1-17 16,0-2-4-16,1 1 1 0,-1 0-14 0,2-1-18 0,-2 1 1 16,2-1 7-16,-2 1-11 0,2 0-14 0,-2-1 4 0,0 0 10 15,1 0-6-15,-1 0-15 0,0-1 7 0,-1-1 13 0,2 2-8 0,-2-2-14 16,0 1 7-16,0-1 14 0,-2 1-7 0,1-1-12 0,0 0 6 0,-2 1 12 16,0 0-6-16,-1 0-13 0,0-1 7 0,-1 2 12 0,0-2-6 0,-1 1-15 15,1 1 9-15,0-1 13 0,-2 0-7 0,0 1-13 0,1-1 5 16,-1 1 16-16,0-1-8 0,-1 0-14 0,0 2 7 0,0 0 14 15,0-1-7-15,-1 1-13 0,0-1 8 0,-1 2 13 0,1 0-8 0,-2 0-15 16,-1 1 7-16,3-1 16 0,-3 1-8 0,0 0-15 0,0 0 9 0,0 0 13 16,0 0-7-16,0 0-13 0,0 0 5 0,0 0 16 0,0 0-8 15,-1 2-12-15,-1 0 6 0,1 1 15 0,0 0-6 0,-1 1-15 16,1 0 7-16,0-1 14 0,-1 2-6 0,1 0-16 0,0 1 8 0,1-1 14 16,-2 1-9-16,2 0-13 0,-1 1 5 0,1-1 14 0,-1 1-7 0,1 1-13 15,0 0 8-15,-2 0 12 0,2 0-7 0,-1 2-13 0,1 0 13 0,-1-1 20 16,-1 2-2-16,1 1-11 0,-2 0 12 0,1 0 18 0,-1 1-2 15,-1 2-10-15,0 0 14 0,0 1 17 0,-1-1-7 0,-2 2-13 16,0 1 7-16,1-1 15 0,-1 1-12 0,-1-1-24 0,1 0 6 0,-1-1 10 16,2-1-10-16,-1-1-21 0,2-1 3 0,-1-1 11 0,2-1-17 0,0-1-23 15,2-2-1-15,-1-2 8 0,2 0-37 0,1-1-46 0,-2-1-63 16,2-2-69-16,0-2-87 0,0 0-91 0,0 0-20 0,0 0 1 16,0 0-4-16,2-6-9 0,-1-1 8 0,2-2 10 0,-2 1 3 0,0-3 3 15,-1 0 28-15,0-1 154 0</inkml:trace>
  <inkml:trace contextRef="#ctx0" brushRef="#br0" timeOffset="63696.9455">8816 4858 0 0,'0'0'28'0,"-1"1"184"0,1-1 25 0,0 0 0 15,0 0-6-15,-3 1 1 0,3-1 7 0,0 0 5 0,0 0 10 16,0 0-14-16,-3 0-18 0,3 0-50 0,-2 0-58 0,-1 1-13 0,0-1-2 16,1 1-20-16,-1-1-28 0,0 2 8 0,1-1 16 0,-2 0-6 0,0 1-12 15,0 1 4-15,0-1 8 0,-2 1-1 0,1 0-7 0,0 1 5 0,-1-1 3 16,2 2 0-16,-1 0 0 0,0 0 0 0,1 0 3 0,1-1-3 16,-1 1-4-16,1 0-8 0,1 1-9 0,0-1 4 0,0 1 7 15,0 0-7-15,1 1-10 0,1 0 3 0,0 0 6 0,0 1-9 0,0 0-13 16,0 0 5-16,1 1 11 0,1-1-7 0,-1 1-13 0,0-1 8 0,2 0 14 15,1 0-14-15,0-1-23 0,0 0 5 0,1 0 12 0,1-1-9 16,-1-1-18-16,2 0 9 0,1-2 14 0,0 0-11 0,0-1-20 16,1-1 10-16,0 1 16 0,1-2-12 0,0-2-18 0,0 1 10 0,0-1 22 15,1-2-11-15,0-1-20 0,-2 1 10 0,0-1 17 0,1-1-8 0,-2-1-17 16,-2-1 7-16,1 1 19 0,0 0-8 0,-2-1-18 0,-1 0 7 0,0 1 19 16,-1-1-11-16,-2 1-20 0,0-2 10 0,1 2 19 0,-2-1-9 15,0-1-20-15,-2 2 10 0,1 0 16 0,-2 0-11 0,1 1-14 16,-2 0 8-16,-2 1 17 0,2 1-7 0,-1 1-17 0,-2-1 9 0,1 2 18 15,-1-1-9-15,0 2-18 0,1 1 9 0,-1 0 15 0,0 0-6 0,1 1-17 16,-1 0 10-16,0 2 17 0,2-1-10 0,0 1-15 0,-1 0 9 0,1 1 18 16,1 1-9-16,0-1-16 0,0 1 8 0,1 0 17 0,2 1-9 15,0 0-16-15,-1 0 8 0,2 0 17 0,2 0-9 0,-1 0-18 16,0 0 8-16,2 0 13 0,1 0-8 0,0-1-17 0,0 0 7 0,0-1 16 16,1 1-8-16,1 0-17 0,-1 0 9 0,0-2 18 0,1 0-9 0,-1-1-17 15,0 1 10-15,1-1 16 0,-1-1-9 0,0 0-17 0,1-1 8 16,-2 2 18-16,0-2-10 0,0 0-17 0,-2 0 9 0,1-2 19 15,0 1-10-15,-3 1-15 0,1-1 8 0,0-1 17 0,1 0-8 0,-2 2-17 16,1-2 10-16,-1-2 17 0,-1 2-9 0,1-2-16 0,-2 1 8 0,1-1 19 16,0 1-11-16,-2-2-17 0,0 0 10 0,1 0 16 0,-1 0-9 0,-1 1-17 15,0-1 13-15,0 0 20 0,0 0-8 0,0 0-17 0,-1 2 10 16,1-1 20-16,-2 2-7 0,1-1-16 0,0 1 10 0,-1 1 17 16,0 0-10-16,-1 1-15 0,0 0 8 0,-1 1 20 0,0 1-10 0,2 1-15 15,-2-1 9-15,1 2 17 0,0-1-13 0,2 1-16 0,0-1 8 0,1 2 13 16,1 0-9-16,2 0-17 0,1 1 10 0,0-1 13 0,1 1-9 15,0 0-18-15,2 1 4 0,1-1 11 0,0 0-9 0,1 0-12 0,1 0 8 16,0 0 13-16,2-1-11 0,0-1-13 0,2 0 9 0,-2 0 15 16,1-2-6-16,0-1-18 0,-1 0 9 0,2-1 14 0,-2 0-8 0,1-2-15 15,-1 0 7-15,0-1 14 0,-1 0-7 0,-1-1-17 0,1 0 10 16,-2 0 17-16,-1 0-9 0,-1 0-15 0,0 0 8 0,-2 0 16 0,-1 0-6 16,-1 1-12-16,-1-1 9 0,0 1 18 0,-1-2-9 0,-1 1-14 15,0-1 11-15,-1 1 21 0,-1-1-1 0,1 0-13 0,-2 0 10 0,1 0 14 16,-1 2 2-16,0-1-6 0,1 2 6 0,-2-1 9 0,1 1-4 0,0 1-10 15,1 0 4-15,0-1 8 0,1 2-8 0,0 0-17 0,1 0 0 0,1 0 3 16,3 0-11-16,-3 0-14 0,3 0-4 0,-1 3 1 0,1-1-8 16,0 1-12-16,0 0-2 0,1 2 1 0,1 1-13 0,0 0-13 15,1 0 0-15,1 0 9 0,0 1-6 0,1 0-7 0,2 1 7 0,-2-1 13 16,2 0-5-16,0-1-14 0,1 0 10 0,-2-1 14 0,2 0-4 0,-1-2-11 16,0 1 15-16,-2-2 21 0,0-1-5 0,1 1-14 0,-2-2 11 15,-2 0 17-15,1-2-7 0,-3 2-16 0,0 0 14 0,1-1 18 0,-1 1-7 16,0 0-17-16,0-3 9 0,-1-1 19 0,-2 0-7 0,1 1-13 15,-1-1 11-15,-1-1 20 0,0-1-6 0,-1 2-12 0,-1-2 11 0,1 1 14 16,-2-1-7-16,1 0-12 0,-1 1 9 0,0 0 15 0,1 0-4 16,0 1-14-16,0 0 7 0,0 0 11 0,1 2-9 0,1 0-18 0,0-1 5 15,0 1 7-15,1 1-9 0,2-1-14 0,1 2-2 0,0 0 4 16,0 0-12-16,0 0-17 0,0 0 7 0,0 0 7 0,0 0-8 0,0 0-14 16,1 3 4-16,2-1 10 0,0 2-10 0,-1-1-18 0,1 1 6 0,0 1 14 15,1 0-8-15,0-1-12 0,0 2 9 0,0-1 16 0,0 0-11 16,1 0-17-16,-1 0 9 0,0-1 18 0,0 1-9 0,0-1-14 0,-1-2 13 15,-1 1 17-15,1-1-5 0,0-1-17 0,-2 0 12 0,-1-1 21 16,3 2-6-16,-3-2-15 0,0 0 10 0,0 0 22 0,0 0-11 0,0 0-14 16,0 0 4-16,0 0 14 0,0 0-20 0,-2-2-28 0,1 1-4 0,-2-1 3 15,2-1-15-15,-2 1-13 0,1 0-16 0,-2-1-8 0,0 1-35 16,0-1-42-16,0 1-81 0,-2 0-95 0,0-1-29 0,-1 0-11 0,0-1 13 16,-1 0 17-16,0 1 11 0,0-1 7 0,0 1 7 0,0-1 10 15,2 0 16-15,-2 2 63 0</inkml:trace>
  <inkml:trace contextRef="#ctx0" brushRef="#br0" timeOffset="65598.8439">7895 4190 169 0,'-2'-2'281'0,"2"0"7"0,-1 0 10 0,0 0 7 0,1 2 5 16,-2-1 7-16,1 0 7 0,1 1 4 0,0 0 8 0,-1-3-54 0,1 3-70 16,0 0-59-16,0 0-57 0,0 0-17 0,0 0-2 0,0 0-5 0,0 0-5 15,0 0-8-15,0 0-10 0,0 0-1 0,1-1-3 0,-1 1-7 16,3 0-10-16,-3 0 1 0,4 0 1 0,0 1-8 0,0 0-13 0,0 2 8 15,1-1 11-15,0 1-5 0,1-1-8 0,-1 2 7 0,2-1 19 16,-1 1-7-16,1 1-10 0,0-1 6 0,1 1 15 0,0 0-9 0,0 1-13 16,0 0 5-16,0 0 13 0,0 1-11 0,1 0-20 0,0 1 7 0,1 0 13 15,0 0-12-15,0 2-20 0,0 0 7 0,1 0 13 0,0 1-9 16,-1 1-18-16,1-1 9 0,0 1 16 0,-1 0-7 0,0 0-18 16,-1 0 8-16,0 0 17 0,1 0-10 0,-1 0-18 0,0-1 11 0,-1 0 14 15,0-2-8-15,0 1-19 0,0-1 10 0,-1 0 19 0,0-2-11 0,-1 0-17 16,0 0 8-16,0-1 22 0,0-1-11 0,-1 0-18 0,0-1 10 15,-1-1 20-15,2 0-7 0,-2-1-17 0,1-1 12 0,-1 0 21 16,1-1-8-16,-1-1-17 0,0 0 10 0,0 0 21 0,2-2-5 0,-2 1-8 16,1-2 10-16,-1 0 19 0,1-2-10 0,-1 0-18 0,0-2 9 0,0 1 14 15,0-2-10-15,-1-1-17 0,0-1 5 0,-2 0 19 0,0-1-11 0,1 0-18 16,-2-1 0-16,0 0 7 0,-2 0-7 0,1-2-15 0,-2 1 8 16,1 0 13-16,-1-2-9 0,0 2-15 0,-1-2 6 0,2 2 16 15,-2-1-10-15,1 1-18 0,-1-1 8 0,1 2 14 0,1-1-5 0,-1 1-14 16,0 1 6-16,1 0 12 0,-1 0-9 0,2 2-14 0,-2 0 8 0,2 1 18 15,-1 0-7-15,2 2-17 0,-1 0 10 0,1 1 16 0,0 0-8 0,0 0-15 16,0 0 6-16,0 1 13 0,1 0-5 0,-1 1-14 0,2-1 7 16,-2 0 14-16,1 0-6 0,-1 0-15 0,1 1 8 0,-1 0 14 15,2-1-4-15,-2 2-12 0,1-2 11 0,0 1 14 0,1-1-5 0,-1 2-16 16,0-2 8-16,1 1 14 0,-1 1-7 0,0-1-14 0,2 1 5 0,-2-1 13 16,1 0-8-16,-1 2-14 0,0 0 4 0,-1-1 11 0,0 3-10 15,2-2-15-15,-2 2 8 0,0 0 14 0,0 0-7 0,0 0-13 16,0 0 5-16,0 0 14 0,0 0-7 0,0 0-14 0,0 0 10 0,0 0 14 15,0 0-9-15,0 0-13 0,0 0 7 0,0 0 15 0,0 0-9 0,0 0-15 16,0 2 7-16,1 1 16 0,-1-1-8 0,1-1-12 0,1 2 7 0,-2-3 11 16,1 2-7-16,0-1-13 0,1 0 7 0,-1 1 14 0,0-1-7 15,1 0-15-15,-2-1 11 0,2 1 11 0,1 0-8 0,-2 1-16 16,-1-2 2-16,3 1 6 0,0-1-24 0,-1 1-37 0,-2-1-35 0,3 0-36 16,-3 0-84-16,0 0-101 0,0 0-59 0,0 0-50 0,0 0-21 0,0 0-11 15,0 0 4-15,0 0 8 0,0 0 2 0,0 0-1 0,-5-2 22 16,-2 0 30-16,-1 0 39 0,0 0 300 0</inkml:trace>
  <inkml:trace contextRef="#ctx0" brushRef="#br0" timeOffset="70468.8131">8469 5251 39 0,'0'0'177'0,"0"0"12"0,0 0 10 0,0 0-11 0,0 0-19 16,0 0 22-16,0 0 35 0,0 0-20 0,0 0-38 0,0 0-20 0,-2 0-13 16,2 0-24-16,0 0-28 0,-3 1-7 0,3-1 1 0,0 0-16 15,0 0-20-15,0 0 7 0,0 0 18 0,-1 2-18 0,1-2-32 16,0 0 13-16,0 0 20 0,0 0-11 0,0 0-19 0,0 0 11 0,0 0 21 16,0 0-9-16,0 0-16 0,0 0 8 0,0 0 20 0,0 0-10 0,0 0-17 15,0 0 6-15,0 0 12 0,0 0-11 0,0 0-17 0,0 0 2 0,0 0 11 16,0 0-10-16,0 0-16 0,0 0 2 0,0 0 11 0,0 0-10 15,0 0-13-15,0 0 5 0,0 0 7 0,0 0-5 0,0 0-10 16,0 0 8-16,0 0 10 0,0 0-8 0,0 0-7 0,0 0 5 0,0 0 10 16,0 0-8-16,0 0-11 0,0 0 5 0,0 0 13 0,0 0-7 0,0 0-10 15,0 0 8-15,0 0 10 0,0 0-8 0,0 0-8 0,0 0 5 0,0 0 8 16,0 0-4-16,0 0-11 0,0 0 3 0,0 0 9 0,0 0-21 16,0 0-32-16,0 0-22 0,0 0-21 0,0 0-66 0,0 0-81 15,0 0-28-15,0 0-11 0,0 0-9 0,0 0-8 0,0 0 4 0,-4-2 5 16,4 2 1-16,-6 0-2 0,6 0 16 0,-6 0 139 0</inkml:trace>
  <inkml:trace contextRef="#ctx0" brushRef="#br0" timeOffset="71405.7923">8476 5291 0 0,'0'0'112'0,"-1"-1"29"16,1 1 0-16,-3 0 0 0,3 0 0 0,-3-2 18 0,3 2 26 16,-2 0-10-16,0-1-19 0,2 1-25 0,-2 0-29 0,2 0 1 0,-3-1 10 15,2 1-16-15,1 0-20 0,-3-1 2 0,3 1 7 0,-3 0-19 0,3 0-25 16,0 0 3-16,-2 0 11 0,2 0-10 0,0 0-11 0,-3 0 11 15,3 0 23-15,0 0-16 0,-3-1-26 0,3 1 10 0,0 0 22 16,0 0-14-16,0 0-21 0,0 0 12 0,-2 0 22 0,2 0-13 0,-3 1-25 16,0-1 2-16,3 0 14 0,-2 1-16 0,-1 0-23 0,2 0 7 0,-2 1 16 15,0-1-11-15,2 0-18 0,-2 0 7 0,1 0 17 0,-1 1-9 0,2-1-15 16,-2 1 8-16,2-1 17 0,-2 2-7 0,2-2-13 0,-1 0 10 16,1 2 16-16,0-2-7 0,-1 1-16 0,1 1 10 0,1-1 13 15,0-2-5-15,0 2-13 0,0 1 8 0,0-1 11 0,0 2-5 0,1-2-14 16,-1 2 7-16,2-1 11 0,-2 1-7 0,1 0-10 0,0-1 4 0,1 2 12 15,-1-1-8-15,0-1-11 0,1 1 4 0,0-1 10 0,1 1-5 16,0 0-11-16,-1-1 3 0,1 0 9 0,0-1-5 0,-1 0-8 16,1 0 2-16,0-1 10 0,-1 0-5 0,0 0-12 0,-2-1 7 0,2 1 10 15,-2-1-5-15,4 0-9 0,-1-1 4 0,-3 1 11 0,3-1-6 0,-2 1-10 16,2-1 4-16,-3 1 7 0,1-3-2 0,0 2-8 0,1-1 4 0,-2 2 11 16,1-3-7-16,-1 3-10 0,0-2 5 0,0 2 11 0,0-2-5 15,0-1-9-15,-1 1 6 0,1-1 12 0,-2 1-3 0,1 1-5 16,-2-2 5-16,2 1 6 0,-2 0-3 0,1-1-7 0,-1 1 4 0,-1 1 7 15,0-2 1-15,1 1-1 0,-1 1 8 0,0-2 6 0,2 2 2 0,-2 0-5 16,1 0 3-16,0-1 1 0,2 1 1 0,1 1 2 0,-3-1 2 16,3 1 2-16,0 0 1 0,0 0 1 0,0 0-7 0,0 0-7 15,0 0-4-15,0 0-2 0,0 0-5 0,0 0-6 0,0 0 0 0,0 0 3 16,0 0-6-16,0 0-9 0,2 2 1 0,0 1 5 0,0-1-4 0,0 2-8 16,0-1 3-16,0 1 7 0,1 1-2 0,0 0-8 0,-1-1 4 0,1 1 8 15,0 0-6-15,-1 0-7 0,1 0 4 0,0-1 6 0,-1 1-5 16,0-1-5-16,0-1 2 0,0 1 7 0,0 0-5 0,0-2-6 15,-1 0 3-15,0 0 6 0,1-1-3 0,-2-1-8 0,0 0 5 0,0 0 9 16,0 0-1-16,0 0-8 0,0 0 3 0,0 0 6 0,0 0-3 0,0 0-5 16,0 0 4-16,0 0 7 0,0 0-5 0,-2-3-4 0,1 1 3 0,0-2 6 15,-1 2-4-15,1-2-7 0,-2 2 2 0,2-2 5 0,-2 1-1 16,2-1-4-16,-2 2 2 0,1-2 4 0,0 2-3 0,0-2-5 16,-1 2 5-16,2-2 6 0,-2 2 0 0,2-1-7 0,-1 1 5 0,1 1 8 15,0-2-4-15,1 3-8 0,-2-1 4 0,2 1 5 0,0 0-3 0,0 0-7 16,0 0 1-16,0 0 3 0,0 0-5 0,0 0-7 0,0 0-1 0,0 0 1 15,0 0-6-15,0 0-9 0,0 0-8 0,2-1-5 16,-2 1-14-16,0 0-18 0,2-1-39 0,-2 1-45 0,3 0-51 0,-3 0-54 16,0 0-38-16,0 0-34 0,0 0-10 0,5 0-4 0,-5 0 4 0,0 0 5 15,6 1 8-15,-6-1 9 0,0 0 14 0,0 0 14 0</inkml:trace>
  <inkml:trace contextRef="#ctx0" brushRef="#br0" timeOffset="72255.8036">8411 5328 0 0,'-2'-2'67'0,"0"-1"170"0,-1 1 21 16,2 1 3-16,-2-1-1 0,2 1 2 0,1 1 4 0,-2-1 1 0,2 1 1 16,-2-1-14-16,2 1-19 0,0 0-59 0,0 0-71 0,-2-1-21 15,2 1-9-15,0 0-21 0,0 0-27 0,0 0 0 0,-2 1 9 16,2-1-9-16,-3 0-12 0,3 0 6 0,-3 1 13 0,3-1-4 0,-2 1-4 16,0 0 2-16,0 1 10 0,0-1-4 0,0 0-4 0,-1 0 8 0,0 2 7 15,1-2 3-15,-2 1 0 0,1-1 0 0,-1 2 3 0,1-2 0 16,-1 1-2-16,2 1-2 0,-1-2-7 0,0 1-1 0,-1 1 0 0,2-1-4 15,-1 1-5-15,0-1 0 0,1 0 1 0,-1 2-5 0,0 0-11 16,1-1 0-16,-1 2 3 0,0 0-6 0,1 1-11 0,0 0 7 0,1 0 5 16,0 0-5-16,1 1-10 0,0 0 5 0,0 2 8 0,1-2-7 0,0 0-11 15,2 0 5-15,0 0 8 0,-1 1-4 0,2-1-10 0,2-1 7 16,-2-1 7-16,1-1-5 0,2 1-8 0,-1-1 5 0,1-1 11 16,1 0-4-16,-1-1-11 0,1-1 7 0,0 1 8 0,0-1-3 0,0-1-9 15,-2-1 5-15,1 1 7 0,0-2-5 0,-1 1-7 0,0-1 5 0,-2 1 8 16,0-2-1-16,0 1-7 0,-2-1 7 0,1 1 10 0,0-2-5 0,-2 2-8 15,0-2 3-15,1 1 10 0,-1-2-5 0,-1 1-8 0,0 0 3 16,-1-1 9-16,-1 0-6 0,1 1-11 0,0 0 5 0,-2 0 5 16,-1-1-8-16,1 2-12 0,-1-1 7 0,0 2 8 0,-1-2-4 0,1 2-10 15,-1-1 7-15,-1 2 8 0,1 0-5 0,0 0-11 0,-1-1 7 0,0 2 10 16,0 2-7-16,1-1-8 0,0 0 5 0,-1 0 10 0,1 2-7 16,1-1-8-16,0 0 4 0,1 1 9 0,1-1-5 0,-1 1-11 0,2-2 5 15,1 1 11-15,0-2-6 0,0 3-10 0,0-1 4 0,1 0 12 16,0 0-6-16,1 0-11 0,0-1 7 0,1 2 10 0,0-2-6 0,-1 1-9 15,2 1 4-15,-1-2 11 0,1 1-4 0,0-1-10 0,-1 2 7 0,1-2 8 16,-2 0-5-16,1 0-11 0,0 1 6 0,-1-2 9 0,-2 0-5 16,2 1-10-16,-2-1 6 0,0 0 9 0,2 0-4 0,-2 0-11 15,0 0 6-15,0 0 9 0,0 0-6 0,0 0-9 0,0 0 7 0,0 0 10 16,0 0-5-16,0 0-9 0,0 0 4 0,0 0 11 0,0 0-6 0,-1-1-10 16,0-2 5-16,-1 1 11 0,0-1-4 0,0 1-11 0,0 0 6 15,-1-2 9-15,0 0-2 0,-1 1-5 0,2-1 7 0,-2 1 13 0,1 0-1 16,0 0-6-16,-1 0 8 0,2 1 14 0,-1-1-8 0,0 2-13 15,1 0 7-15,0 0 13 0,2 1-9 0,-2-1-14 0,2 1 4 0,0 0 5 16,0 0-10-16,0 0-18 0,0 0 5 0,-2 2 7 0,2-2-9 0,0 4-17 16,0-1 10-16,2 1 14 0,-1-1-10 0,2 2-13 0,-1 0 7 0,1 0 15 15,1 0-5-15,0 1-14 0,0-2 7 0,0 1 12 0,0 0-9 16,-1-1-12-16,1-1 6 0,0 1 12 0,-2-2-8 0,2 1-11 16,-1-1 2-16,1-1 11 0,-1 0-10 0,-1 1-19 0,1-1 1 0,-3-1 1 15,3 0-11-15,-3 0-16 0,0 0-13 0,0 0-11 0,0 0-23 0,0 0-26 16,0 0-79-16,0 0-98 0,0 0-37 0,0 0-22 0,-2-5 2 15,1 0 7-15,0 0 4 0,-1 2 5 0,1-2 11 0,0-1 11 0,-2 1 17 16,2 0 20-16</inkml:trace>
  <inkml:trace contextRef="#ctx0" brushRef="#br0" timeOffset="73891.4578">8375 5545 49 0,'0'0'201'0,"0"0"18"0,0 0 23 0,0 0-10 0,0 0-16 16,0 0 11-16,0 0 19 0,0 0-24 0,0 0-36 0,0 0-24 0,0 0-21 15,0 0-39-15,0 0-47 0,0 0-7 0,0 0 6 0,0 0-24 16,0 3-31-16,1-1 8 0,-1 0 22 0,1 2-13 0,1-2-22 16,-1 2 15-16,0-2 21 0,1 2-12 0,-1 0-24 0,2-1 12 0,-2 2 23 15,2-1-13-15,-2 0-23 0,2 1 10 0,-2 0 19 0,2 0-10 0,-1 1-21 16,1-1 9-16,0 1 21 0,-1 0-10 0,1 0-22 0,0 0 13 16,-1 0 22-16,1 0-8 0,0 1-17 0,-1 0 10 0,0 0 22 0,0 0-2 15,0 1-11-15,0 0 10 0,0 0 17 0,-1 1-6 0,0 0-12 16,-1-1 9-16,2 2 15 0,-2-1-6 0,0 2-10 0,1-1 5 0,-1 1 16 15,0-1-7-15,0 1-11 0,0 1-2 0,0-2 4 0,1 2-4 0,-1-1-7 16,0 1 1-16,2-2 3 0,-2 2-6 0,1-1-8 0,0 1 1 16,1 0 2-16,-1-2-4 0,0 1-7 0,2 1-1 0,0-2 1 15,1 1-2-15,-2 1-3 0,2 0-2 0,0 0 1 0,0-2-2 0,0 2-3 16,-1-1 3-16,1 1 3 0,0-2-3 0,-1 1-3 0,-1 1 0 0,1-2 1 16,0 1-1-16,-1-1-1 0,1 1 1 0,-2 1 1 0,1-2-1 0,-1-1-1 15,-1 2 2-15,1-1 5 0,-1 1-3 0,0-2-3 16,0 1 2-16,0-1 2 0,-1 0-1 0,1 0 0 0,-1 0 2 0,1-1 1 15,-2 1 0-15,2-2 0 0,-1 1-2 0,1-1 2 0,0 2-3 0,0-1 2 16,1-1-2-16,-1 2 3 0,2-1-2 0,-1 2-2 0,0-1-1 0,1 2 1 16,-1-2-1-16,2 0 1 0,-2 3-2 0,2-2 0 0,-2 1-2 15,2-1 4-15,-1 1-4 0,0 1 1 0,0 0-1 0,0 0-1 16,-1-2 0-16,0 2 0 0,-1 0 0 0,2 0 0 0,-2 0 0 0,0 0 0 16,0 0 2-16,0 2-1 0,0-2 2 0,0-2-1 0,0 2 2 0,-2-1 1 15,2 1-1-15,-1-2 1 0,0 1 2 0,-1 1 2 0,1-2 0 0,-2 1-3 16,2-1 2-16,-2 1-1 0,2 1-1 0,-2 0 0 0,2-2 2 0,-2 2 1 15,2-1-3-15,-2 1-2 0,2 1 1 0,0-1 2 16,-2 2-2-16,2-2-4 0,-1 3 4 0,1 0-1 0,0-2 1 0,-1 4-1 16,2-2-1-16,-1 1 2 0,1 1-2 0,-1-1-2 0,-1 1 1 0,2-1 1 15,-1 1 0-15,0-1-3 0,-1 1 3 0,1-2 1 0,0 1 1 16,-1-2-1-16,1 1 1 0,0 0 4 0,-1-3 0 0,0 0-2 0,0 0 4 16,1 0 4-16,-2 0 0 0,2-2-2 0,0 1 7 0,-1-2 5 15,1 3 1-15,-2-3-4 0,2 1 7 0,0 1 8 0,-1-1-4 0,1 1-6 16,0-1 5-16,-1 1 7 0,2 1-6 0,0 0-8 0,0 0 4 0,0 0 2 15,0 0-5-15,0 0-11 0,0 0 1 0,2 1 7 0,-2-1-10 0,1 0-11 16,0 0 4-16,-1 0 10 0,2 0-7 0,-2 0-12 16,0 0 5-16,0 0 10 0,0 2-8 0,-2-2-7 0,1 1 5 0,0 1 10 15,-1-1-8-15,0 2-7 0,0 0 5 0,0 0 11 0,0 0-5 0,0 2-14 16,0-2 7-16,1 2 11 0,0-1-7 0,-1 0-11 0,1 1 7 0,1 0 13 16,-1 0-7-16,1-2-11 0,0 2 5 0,0-1 10 0,0-2-7 15,0 1-13-15,1-2 8 0,0-1 13 0,1-1-6 0,-1-1-12 16,0 0 7-16,2-2 13 0,0 1-7 0,-1-1-11 0,1 1 5 0,0-2 13 15,-1 0-7-15,1 0-11 0,-2-1 7 0,2 1 10 0,-2-1-5 0,1 2-14 16,-1-1 6-16,0 0 12 0,-1 1-6 0,0 1-11 0,0-1 8 16,0 2 14-16,0-1-7 0,0 3-13 0,2-1 8 0,-2 1 14 0,1 1-4 0,0 1-10 15,1-1 5-15,0 1 13 0,1 1-8 0,0-1-11 16,1 0 5-16,-2 1 12 0,2-1-9 0,-1 1-15 0,1-2 8 0,-1-1 11 16,-1 1-5-16,1-2-16 0,0 0 7 0,-1-1 10 0,1 0-8 0,-2-2-13 15,1 1 8-15,-1-2 13 0,0 0-8 0,1 0-10 0,-2-1 8 16,0 0 10-16,0 0-6 0,0 0-12 0,-2 2 7 0,2-2 16 15,-1 1-2-15,1 0-8 0,-1 1 10 0,1 1 16 0,0 0-6 0,-2 2-14 16,2 1 10-16,0 1 16 0,0 1-8 0,0-1-13 0,0 1 9 0,0-1 17 16,2 2-11-16,-2-2-18 0,1 1 7 0,0 0 10 0,1-2-11 0,-1 0-20 15,0-2 10-15,1 1 13 0,-2-2-11 0,1-1-17 0,0-1 8 16,1 0 19-16,-2-1-13 0,1-1-19 0,-1 0 11 0,0 0 17 16,0 0-10-16,0-2-18 0,0 1 9 0,-1 1 18 0,1-2-9 0,-2 2-18 15,1-1 9-15,0 0 20 0,-2 1-11 0,2 1-18 0,-2 0 10 0,2 0 19 16,-2 1-11-16,0 1-17 0,1 0 11 0,0 0 20 0,0 1-8 0,0 0-20 15,0 1 13-15,0 0 16 0,1-1-9 0,0 1-18 16,1-1 9-16,-2 2 16 0,1-1-7 0,1-1-19 0,0 1 10 0,-1-2 16 16,1 1-10-16,0-1-19 0,0-1 8 0,0 1 19 0,0-2-10 0,1-2-19 15,-1 1 9-15,1-1 15 0,-1-1-9 0,2 1-16 0,-2 0 7 0,1-2 18 16,-1 2-11-16,0-2-17 0,0 0 10 0,1 1 18 0,-1 0-11 16,0 0-16-16,0-1 9 0,0 1 15 0,0-1-7 0,-1 2-14 0,1-1 9 15,-1 1 16-15,1-1-7 0,-2 2-16 0,1-1 8 0,1 1 14 16,-1-1-7-16,-1 1-19 0,2-1 10 0,-1-1 16 0,1 1-6 0,-1 0-17 15,1-1 10-15,0-3 13 0,0 3-6 0,0-3-18 0,0 0 9 0,0 0 16 16,0 2-7-16,0-2-16 0,0 0 8 0,0 0 17 0,0 0-9 16,0 0-15-16,0 0 8 0,0 0 16 0,0 0-8 0,1-1-14 15,0-2 8-15,-1 3 16 0,2-1-8 0,-2 1-14 0,0 0 10 0,0-2 16 16,0 2-8-16,0-3-13 0,0 3 9 0,0-2 18 0,0 2-10 0,0 0-16 16,0 0 8-16,0 0 18 0,0 0-10 0,-2-1-17 0,2 1 7 0,0 0 14 15,0 0-10-15,0 0-19 0,0 0 8 0,0 0 12 0,0 0-15 16,0 0-27-16,0 0-6 0,0 0-4 0,0 0-38 0,-1-3-48 15,1 3-83-15,0-2-86 0,0 2-70 0,0-5-59 0,0-1-11 0,0-1 4 16,0-1-4-16,1-2-10 0,-1-2 13 0,2-1 15 0,-2-2 12 0,-2 0 10 16,2-1 34-16,-1-2 307 0</inkml:trace>
  <inkml:trace contextRef="#ctx0" brushRef="#br0" timeOffset="76276.6636">8920 5126 115 0,'0'0'258'0,"0"0"-1"0,-1-2-8 15,1 2 6-15,0 0 12 0,0 0-15 0,0 0-23 0,0 0 14 0,0 0 29 16,0 0-47-16,0 0-68 0,0 0-44 0,0 0-38 0,0 0-27 0,0 0-21 16,0 0 3-16,0 0 15 0,0 0-8 0,0 0-14 0,0 0 5 0,0 0 11 15,0 0-6-15,1 2-13 0,0 0 1 0,1 0 6 0,-1-1-6 16,0 2-8-16,1-1 5 0,-1 0 8 0,0 1 1 0,1-1-2 16,-1 1 5-16,0-1 8 0,1 0 2 0,-1 2 4 0,0 0 1 0,1-1 3 15,-1 1 1-15,0-1 2 0,2 2 0 0,-2 0 0 0,1 0 0 0,-1 0 2 16,2 1-7-16,-2 0-7 0,2 0 0 0,-2 1 2 0,2 0-8 15,-1 0-12-15,1 2 1 0,0 0 7 0,-1 1-7 0,1-1-11 16,0 3 4-16,-1-1 7 0,1 1-7 0,0 1-12 0,-1 1 5 0,1-1 10 16,0 0-6-16,-1 0-14 0,1 2 5 0,0-2 9 0,-1 0-4 0,1 1-14 15,0 0 7-15,-1-1 13 0,1-1-7 0,0 1-13 0,-2-1 9 16,2 1 14-16,-1-1-7 0,0 0-11 0,0 0 7 0,0 0 13 0,0 0-4 16,0 0-15-16,0 0 9 0,0 0 14 0,-1 0-4 0,0 0-13 15,1 0 8-15,-1 1 14 0,0-1-8 0,1 2-14 0,-2-1 6 0,1 0 12 16,0 1-9-16,1 1-15 0,-2 0 7 0,1 0 14 0,0 2-9 0,1-2-18 15,-1 1 9-15,0 1 14 0,1 1-11 0,-1-3-15 0,0 1 7 16,2 1 16-16,-2-4-8 0,2 4-18 0,-2-5 10 0,2 3 19 16,-2-2-11-16,1-1-15 0,-1 2 9 0,0-2 15 0,1-2-9 0,-1 1-18 15,0-1 7-15,1 1 17 0,-1-1-9 0,0-1-15 0,1 2 9 0,-1-2 17 16,0 0-10-16,1 1-17 0,-1-1 8 0,0 2 19 0,1-2-8 0,-1 0-17 16,0 1 10-16,1-1 17 0,-2 2-8 0,1 1-17 0,-1-2 9 15,1 2 16-15,1 0-7 0,-1 0-18 0,-1 0 8 0,1 2 17 16,-1-2-10-16,2 1-18 0,-2 2 8 0,1-1 16 0,-1-1-9 0,0 1-15 15,0 1 7-15,0-3 19 0,0 3-10 0,-1-2-16 0,-1 1 6 0,1-2 17 16,0 0-8-16,-1 1-15 0,1 1 9 0,-2-2 15 0,2 0-8 16,0 0-16-16,-1-2 8 0,1 1 16 0,0 1-8 0,-1-3-19 15,1 0 9-15,1 0 18 0,-1 0-6 0,1-2-15 0,0 2 9 0,0-1 17 16,0 1-10-16,0 0-16 0,0-3 8 0,1 3 17 0,-1-2-10 0,1 1-16 16,1-1 10-16,-1 2 18 0,0-1-9 0,1 1-18 0,-1 0 7 0,0 0 19 15,2 1-13-15,-2 2-19 0,2-1 11 0,-2 2 17 16,2-1-7-16,-2 3-19 0,2-1 10 0,-2 1 16 0,1 0-10 0,-1 0-18 15,-1 1 9-15,0 1 18 0,0 1-10 0,0-2-17 0,0 1 10 0,-1-1 19 16,-1 1-11-16,1-1-18 0,1-1 10 0,-1 2 19 0,-1-4-11 0,1 1-18 16,0-2 10-16,-1 0 20 0,1 0-9 0,0-3-18 0,-1 1 8 15,1-2 17-15,1 1-7 0,0 0-19 0,0-3 10 0,0 3 16 16,0-2-8-16,0 1-20 0,1 1 12 0,1 0 19 0,-1-2-8 0,0 4-20 16,2-2 9-16,-2 0 16 0,2 3-7 0,0 0-19 0,-1 0 10 0,1 0 16 15,-2 0-7-15,2 1-15 0,-2 2 9 0,2-1 20 0,-2 1-13 16,1 0-19-16,-1 3 6 0,0-2 20 0,1 1-10 0,-1-1-17 0,0 1 8 15,1 1 19-15,-1 0-10 0,-1-2-17 0,1 1 7 0,-1-2 16 16,0 1-10-16,0-1-16 0,2 2 8 0,-2-4 19 0,0 4-10 0,1-5-16 16,-1 3 9-16,0-2 18 0,1 1-10 0,-1-2-19 0,2 0 11 0,-2 0 18 15,1-2-9-15,0 1-19 0,1 0 10 0,0 0 18 0,0 0-9 16,0-1-17-16,0 2 8 0,0-1 21 0,0 1-9 0,0 1-18 16,0-1 11-16,-1 2 14 0,0-2-7 0,1 1-16 0,-1 0 8 0,0-1 17 15,-1 1-9-15,0-1-18 0,0 0 9 0,0 0 18 0,-1 0-9 0,0-1-18 16,-1 0 6-16,1 0 18 0,0-2-7 0,-1 1-17 0,1-2 7 15,0 1 17-15,-1-1-7 0,1-1-17 0,0 0 7 0,1 1 17 16,0-1-7-16,0 0-20 0,0 0 10 0,1 2 17 0,-1-2-9 0,0 1-15 16,0 2 11-16,0-1 16 0,0 2-9 0,0 0-18 0,0 1 9 0,0 1 19 15,0 0-8-15,0 1-19 0,0-1 10 0,0 0 17 0,-1 0-7 0,1-1-18 16,0 0 8-16,0 0 14 0,0-1-8 0,0-1-20 0,0-1 12 16,0 0 18-16,0-1-11 0,0-1-19 0,0-1 9 0,0 0 18 15,0 0-7-15,0-1-20 0,0 0 10 0,1 0 22 0,-1-2-11 0,1 1-20 16,-1-1 10-16,0 0 19 0,0 0-11 0,0 1-19 0,0 0 11 0,0-1 19 15,0 2-9-15,0-1-18 0,0 0 10 0,0 1 19 0,0 0-11 0,0 0-21 16,-1 1 9-16,1 0 21 0,-1 0-11 0,-1 0-17 16,1 0 10-16,1 0 19 0,-1 0-10 0,-1 0-18 0,2 0 11 0,-1 0 20 15,0 0-10-15,1 0-21 0,-2-1 14 0,2-1 17 0,-1 1-10 0,1-1-15 16,0-1 11-16,0 1 16 0,0 0-12 0,0-1-18 0,0 1 7 0,0-2 19 16,0 2-10-16,0-2-16 0,1 2 8 0,-1-1 17 0,2 1-10 15,-2 0-18-15,1-1 11 0,0 2 17 0,1-1-8 0,-1 0-19 16,0 1 13-16,1 0 19 0,-1 0-9 0,0 0-18 0,1-1 10 0,-1 2 16 15,0-1-7-15,1 1-14 0,0 0 10 0,0 0 18 0,0 0-11 0,0 0-17 16,0 0 8-16,0 0 19 0,-1 0-13 0,0-1-17 0,1 1 7 16,-1-1 18-16,0-2-9 0,1 2-18 0,-1-1 7 0,0-1 13 0,1 1-8 15,-1 0-18-15,0 0 10 0,1 0 19 0,-1 1-5 0,0 0-11 16,1 1 19-16,-2 0 23 0,0 0 1 0,0 0-8 0,0 1 12 0,1 1 15 16,-1-1-2-16,0 2-7 0,0-1 8 0,0 2 11 0,1-2-4 0,-1 2-12 15,2-2 2-15,-2 1 7 0,1-1-14 0,-1 0-16 0,1 0-3 16,1-1 2-16,-1 0-10 0,0-1-10 0,2-1-1 0,-2 0 4 15,2-1-6-15,0 0-5 0,-1-2 1 0,1 2 4 0,0-2-6 0,-1 1-6 16,1-1 1-16,0 1 5 0,-1-2-4 0,1 1-5 0,0 1 3 0,-1-2 6 16,1 1 0-16,0 1-5 0,-1-1 4 0,1 0 7 0,-2 1 0 0,2-1 3 15,-2 1 4-15,1-1 8 0,-1 0 5 0,0 1 5 0,1-1 8 16,-1 2 6-16,-1-2 2 0,1 2 2 0,-1-1 1 0,0 1-1 16,-1-2 4-16,1 2-2 0,-1-2-2 0,1 1-5 0,0-3 1 0,-2 2 1 15,2-2-5-15,-1 3-13 0,1-3 1 0,0 0-2 0,-1 1-6 0,1-1-11 16,0 0 7-16,-3 0 5 0,3 0-2 0,0 0-7 0,0 0 8 0,0 0 8 15,0 0-5-15,-3 0-6 0,3 0 3 0,0 0 9 0,0 0-3 16,0 0-8-16,-1 1 4 0,1-1 5 0,0 0-7 0,0 0-7 16,0 0-1-16,0 0 4 0,0 0-10 0,0 0-7 0,0 0-1 0,0 0 4 15,0 0-3-15,0 0-9 0,0 0 3 0,0 0 4 0,0 0-4 0,0 0-4 16,0 0 2-16,0 0 5 0,0 0-3 0,0 0-6 0,0 0 3 0,0 0 5 16,0 0-5-16,0 0-6 0,0 0 0 0,-3 0 3 0,3 0-3 15,-2 0-8-15,2 0 1 0,-3 1 2 0,3-1-8 0,-3 0-16 16,3 0-7-16,-2 1-6 0,2-1-16 0,-3 0-19 0,0 2-22 0,1-2-24 15,-1 1-30-15,0 0-33 0,1 0-48 0,-1 2-51 0,0-1-109 0,-1 2-125 16,0-2-35-16,0-1-5 0,4-1 5 0,-5 3 8 0,1-2 15 16,4-1 17-16,-5-3 23 0,1 0 29 0,1-2 29 0,2 0 31 0</inkml:trace>
  <inkml:trace contextRef="#ctx0" brushRef="#br0" timeOffset="79378.9787">8304 9433 130 0,'0'-2'197'16,"0"2"16"-16,0-3 19 0,0 3-2 0,-1-2-11 0,1 0 18 16,0 2 30-16,-2-3-11 0,2 1-22 0,0-1-27 0,0 1-30 0,2 0-25 15,-2-1-28-15,0 1-5 0,1-1-2 0,-1 1-20 0,0 2-23 16,0-2-1-16,1-2 7 0,-1 2-11 0,0-1-21 0,0 0 0 0,0-1 3 15,2 0-5-15,-2 1-4 0,0-1-4 0,1 2-8 0,-1-2-3 0,0 2 0 16,0-2-2-16,0 2 2 0,0-2 2 0,0 2 2 0,0-1 1 16,0 0-1-16,0 0-1 0,0 0 0 0,-1 0-7 0,1 1-11 15,0 0 3-15,-2-1 4 0,2 1-4 0,0-1-6 0,0 1 3 0,0 0 5 16,0-1-8-16,-1 1-8 0,1-1 4 0,0 1 4 0,0 0-3 0,0-1-8 16,0 1 7-16,-1-1 8 0,1 1-1 0,0 0-6 0,0 2 5 0,0-4 11 15,0 4-2-15,0-2-10 0,0 2 10 0,0 0 11 0,0-3-4 16,0 3-7-16,0 0 4 0,0 0 10 0,0 0-7 0,0 0-15 15,0 0 5-15,0 0 7 0,0 0-8 0,0 0-14 0,0 0 5 0,0 0 10 16,1 3-8-16,-1-1-14 0,1 2 7 0,1 0 11 0,-1 1-7 0,0 0-15 16,1 1 9-16,-1 1 12 0,0 2-6 0,1-1-9 0,-1 2 6 0,0-1 14 15,1 2-7-15,-1 1-10 0,0 1 12 0,1 2 18 0,0-1-3 16,1 3-10-16,-2 1 13 0,2 0 21 0,-2 2-3 0,2 2-12 16,-2 1 12-16,1 1 18 0,-1-2-5 0,0 4-10 0,-1-2 8 0,2 0 11 15,-2 0-10-15,1 0-19 0,-1 0 4 0,0-3 13 0,0 0-13 0,0-2-18 16,0 1 6-16,0-2 12 0,0-2-10 0,0-1-19 0,-1-1 4 15,1-1 13-15,-2-1-9 0,2-1-15 0,-1-1 3 0,0-2 13 0,-1 1-10 16,1-2-15-16,0-1 6 0,-1 2 14 0,0-2-11 0,0-2-15 16,0 1 4-16,0-1 14 0,0 1-9 0,0-2-12 0,0 0 5 0,0-2 13 15,0 2-8-15,0-1-10 0,0-1 6 0,-1 1 12 0,2-1-7 0,-2 1-14 16,2-2 6-16,-2 1 12 0,0-1-6 0,3 0-12 0,-4 0 6 16,2 0 12-16,-1 0-8 0,-1-1-10 0,1 1 6 0,1-3 12 15,-1 0-6-15,0 1-12 0,1-2 6 0,-2-2 14 0,1 0-7 0,0 0-10 16,1-3 5-16,-1 0 10 0,0-2-5 0,2-1-8 0,-2 0 4 0,1 0 10 15,-1-1-5-15,0-1-11 0,1-1 6 0,-1 2 10 0,0-1-4 0,-1-1-12 16,2 2 8-16,-2 1 10 0,1-2-6 0,0 2-9 16,1 2 10-16,-1-1 14 0,2 2 2 0,-2 2-1 0,2 1 8 0,1 0 8 15,0 1-2-15,0 1-6 0,0 2 3 0,1-1 6 0,2 2-3 0,-1 1-6 16,2 0 1-16,0-2 7 0,3 2-7 0,1-1-10 0,1-1-1 0,2 2-1 16,0-1-5-16,2 1-8 0,0-2 1 0,2-1 4 0,1 2-4 15,-1-1-4-15,2-2-1 0,-1 1 2 0,1 0-19 0,-1-3-25 16,2 0-28-16,-1 0-29 0,-1 0-47 0,-1 0-57 0,-1 0-89 0,-2 0-97 15,0 0-55-15,-1 0-44 0,-2 0-11 0,-1 0 1 0,-1 0-1 0,-2 0 1 16,-2 0 17-16,0 0 22 0,-3 0 29 0,-3 1 31 0</inkml:trace>
  <inkml:trace contextRef="#ctx0" brushRef="#br0" timeOffset="79929.735">8521 10039 19 0,'-1'1'369'0,"1"-1"17"0,0 0 10 16,-3-1-2-16,2-1-5 0,0 1 2 0,1-1 8 0,0 2-4 16,0-3-10-16,0 3 7 0,0-1 7 0,1-4-131 0,0 4-170 15,2-4-53-15,-2 2-15 0,2-1-18 0,1-2-21 0,0 1 7 0,0 1 16 16,0-2-8-16,0 1-18 0,1-1 9 0,1 0 16 0,-1 2-11 0,2-2-19 15,-2 0 5-15,2 0 6 0,-2 0-10 0,2 1-20 0,-2-1 4 16,0 0 11-16,1 0-10 0,-2 0-16 0,1 0 10 0,-1 0 14 16,0 0-7-16,-1 0-15 0,-1 0 12 0,1 0 17 0,-2 2-1 0,1-1-7 15,-1 1 12-15,-1-1 18 0,0 4 0 0,0 1-7 0,0 0 10 0,0-3 18 16,0 3 0-16,0 0-9 0,0 0 12 0,0 0 15 0,0 0-5 0,0 0-10 16,0 0 12-16,-1 0 18 0,-1 1-7 0,1 1-14 0,0 1 10 15,-1 0 17-15,2 0-10 0,0 1-19 0,0 2 5 0,0 0 14 16,0 3-14-16,0-1-21 0,2 2 6 0,-2 1 16 0,1-1-14 0,0 2-22 15,1 2 8-15,-1-1 15 0,0 1-13 0,1 1-26 0,-1 0 9 0,0 0 16 16,1 0-14-16,-2 1-25 0,1-1-4 0,-1 0 3 0,1 0-31 16,-1 0-40-16,0-1-37 0,0-2-36 0,0 1-55 0,0-2-64 15,0 1-56-15,0-3-53 0,-1 0-26 0,1-2-11 0,0-1 5 0,0-1 14 16,0-5 8-16,0 0 4 0,0 0 27 0,0 0 30 0</inkml:trace>
  <inkml:trace contextRef="#ctx0" brushRef="#br0" timeOffset="80613.8393">9272 9359 192 0,'0'-3'315'0,"0"3"3"0,0 0 1 0,0-2 2 0,0 2 3 15,0 0-1-15,0 0-2 0,0 0 1 0,0 0 2 0,-1 2-46 0,1 1-61 16,0 2-70-16,0-1-70 0,0 2-28 0,0 3-11 0,0-1 1 16,0 2 7-16,0 2-1 0,1 0-3 0,0 0 6 0,1 2 11 0,-1 1-5 15,2-1-9-15,-1 3 1 0,1 0 4 0,1 1-13 0,-1 0-16 16,1 1 3-16,-2 2 8 0,1 0-10 0,0 2-16 0,-1 1 3 0,1 0 8 15,-2 0-8-15,1-2-15 0,-1 1 6 0,-1-1 13 0,1 1-7 0,-1-5-16 16,0 0 7-16,0 0 13 0,0-5-7 0,0 1-12 0,0-4 8 16,0 1 11-16,0-2-7 0,0-2-12 0,0-2 9 0,0-1 12 15,0 1-6-15,0-5-16 0,0 0 7 0,0 0 13 0,0 0-8 0,-2-2-11 16,-1 1 3-16,0-2 12 0,1-3-8 0,-2 0-14 0,0 0 4 0,0-3 6 16,0 0-6-16,0-2-15 0,0-1 4 0,-2 0 7 0,2-1-7 0,-1-1-11 15,0-1 4-15,-1 0 6 0,1-1-8 0,1-1-11 16,-1 1-1-16,-1-1 4 0,1-1-4 0,0 0-4 0,-1 0 3 0,0 0 5 15,0 0 2-15,0 0 2 0,0 0 9 0,0 0 11 0,0 2 7 0,2-1 3 16,0 4 16-16,0-3 22 0,0 3 5 0,2 0 5 0,0 2 14 0,1 0 14 16,0 1 2-16,1 1-1 0,1-1 8 0,2 2 11 0,-1 1-6 15,2-2-15-15,2 2 2 0,-1 0 5 0,2-2-14 0,-1 2-23 16,2 0 4-16,0-1 13 0,3 0-14 0,0 0-20 0,-1 1 4 0,4-2 11 16,-1 2-14-16,2-1-22 0,-1-1 7 0,4 1 11 0,-2 0-25 0,2-1-36 15,0 2-42-15,-1 0-42 0,0 1-103 0,-1 1-125 0,-1 0-38 0,-2 2-13 16,-1 0-10-16,-2 3-11 0,-1 3 4 0,-1-1 8 0,-1 3-3 15,-3 0-7-15,0 2 20 0,-3 1 28 0</inkml:trace>
  <inkml:trace contextRef="#ctx0" brushRef="#br0" timeOffset="81898.9003">9565 9830 0 0,'-1'-1'153'0,"1"1"105"0,-3-2-8 0,1 2 4 16,-1-1 10-16,3 1-6 0,-3 0-8 0,3 0 4 0,0 0 8 16,0 0-26-16,-2 0-40 0,2 0-64 0,0 0-72 0,0 0-40 0,0 0-31 15,0 0 7-15,0 0 19 0,0 0-9 0,0 0-18 0,0 0 9 0,0 0 19 16,0 0-10-16,0 0-18 0,0 0 11 0,0 0 16 15,1 1-11-15,0 2-19 0,-1-3 11 0,2 2 20 0,-1-1-11 0,-1-1-20 16,1 2 9-16,-1-2 19 0,0 0-2 0,0 3-11 0,0-3 16 0,0 0 23 16,0 0 0-16,0 0-7 0,0 0 8 0,0 1 11 0,0-1-3 0,0 0-12 15,-2 2 8-15,2-2 11 0,-3 1-4 0,3-1-10 0,-3 0 1 16,2 2 6-16,1-2-6 0,-3 0-11 0,3 0-4 0,0 0-3 0,0 0-1 16,0 0-4-16,0 0 1 0,0 0-1 0,0 0 1 0,0 0-2 15,0 0 1-15,0 0-1 0,0 0-3 0,0 0-6 0,0 0-3 0,0 0-7 16,0 0-1-16,0 0 1 0,0 0-1 0,0 0 1 0,0 0-1 0,0 0 5 15,0 0-3-15,0 0-3 0,0 0 2 0,0 0-1 0,0 0 2 16,0 0-1-16,0 0 2 0,0 0 5 0,0 0 0 0,0 0-3 16,0 0 3-16,0 0 2 0,0 0-2 0,0 0-3 0,0 0 3 0,0 0 1 15,0 0-1-15,0 0-3 0,0 0 2 0,0 0-1 0,0 0-1 0,0 0-3 16,0 0 0-16,0 0 2 0,0 0-2 0,0 0-3 0,0 0 1 0,0 0 2 16,0 0-1-16,0 0-5 0,0 0 4 0,0 0 4 0,0 0-4 15,0 0 1-15,0 0-1 0,0 0 4 0,-1 0-1 0,1 0 1 16,0 0-1-16,0 0 8 0,0 0 0 0,0 0 0 0,0 0 8 0,0 0 10 15,0 0 0-15,0 0-2 0,0 0 5 0,0 0 9 0,0 0-3 0,-3 1-9 16,3-1 8-16,0 0 5 0,0 0-5 0,-2 2-8 0,2-2 3 16,0 0 4-16,-3 0-8 0,3 0-17 0,0 0 3 0,-3 0 7 15,3 0-7-15,0 0-13 0,0 0 5 0,-2 0 13 0,2 0-10 0,0 0-13 16,0 0 6-16,0 0 11 0,0 0-8 0,0 0-11 0,0 0 7 0,-3 0 11 16,3 0-7-16,0 0-13 0,0 0 7 0,0 0 12 0,0 0-6 0,0 0-12 15,-3 0 6-15,3 0 13 0,-2 0-5 0,2 0-14 0,-3-2 7 16,0 2 11-16,3 0-3 0,-2-1-10 0,-1 1 11 0,2 0 16 15,-2 0-5-15,2-2-14 0,-2 1 8 0,2-1 17 0,-2 1-10 0,2 1-11 16,-1-2 7-16,1-1 13 0,0 2-7 0,-1-2-15 0,1 0 6 0,0-2 11 16,-1 1-10-16,2 1-14 0,0-3 5 0,0 1 16 0,2 1-10 15,-1 1-16-15,0-3 8 0,1 3 17 0,0-2-10 0,1 1-18 0,1-1 14 16,0 1 17-16,0-1-5 0,1 1-16 0,1-2 10 0,-1 3 16 16,2-2-11-16,-1 1-14 0,2 1 8 0,-1 0 17 0,1-2-9 0,0 4-16 15,0-1 10-15,-1 1 18 0,1 1-11 0,0 1-19 0,0 1 8 0,-2 1 13 16,1 0-9-16,0 3-21 0,-1 0 10 0,1 0 17 0,-2 3-10 15,-1 0-20-15,0 0 10 0,0 1 19 0,-1 2-11 0,0 0-18 16,-2 0 7-16,-1 3 17 0,-1-1-9 0,-1 1-15 0,1 0 8 0,-2 0 16 16,1 0-8-16,-2 3-19 0,0-3 12 0,0 1 20 0,-2 1-11 0,0-1-18 15,-1 2 13-15,0-1 22 0,1 1-4 0,-2-2-7 0,1 1 14 16,-1-1 20-16,1-2-2 0,2 1-11 0,0-2 9 0,1-1 16 16,1-1-5-16,2-2-14 0,1 1 9 0,0-2 18 0,2-1-5 0,1-1-13 15,2 0 2-15,1-1 8 0,0-1-11 0,2-1-17 0,2 0 1 0,0-1 7 16,2-2-8-16,2 0-14 0,-1-2 4 0,2-1 10 0,1 0-24 0,-2-1-30 15,2-2-32-15,2-2-28 0,-2 1-51 0,1-2-58 0,-1 1-109 16,0-1-122-16,-1 0-40 0,1-1-14 0,0 1-2 0,-2 0 3 16,1-2-2-16,0 4-4 0,-2-2 17 0,-1 0 20 0,0 3 29 0,-1 0 30 15</inkml:trace>
  <inkml:trace contextRef="#ctx0" brushRef="#br1" timeOffset="110644.1771">8283 5191 0 0,'-2'-1'201'0,"1"0"39"0,-2-2 10 0,2 2-2 0,-2 0-8 16,2-1 7-16,-2 0 14 0,1 1-1 0,0 0-4 0,0 0-25 16,0 0-30-16,2 1-55 0,-1-2-65 0,-2 1-5 0,3 1 11 15,-1-1 2-15,-2 0-2 0,2 1 7 0,1 0 7 0,-3-1-5 0,3 1-9 16,-2 0 0-16,-1-2 1 0,3 2-7 0,-3 0-9 0,1-1-13 0,0 1-14 16,0-1-8-16,-1 1-2 0,0-1-13 0,1 1-11 0,-1 0-1 15,-1 0 2-15,0 0-3 0,0 0-9 0,0 0 5 0,0 0 7 0,0 1-5 16,0-1-8-16,0 1 5 0,-1 0 10 0,1 1-4 0,0-1-7 15,0 0 8-15,0 0 10 0,1 0-5 0,-1-1-4 0,1 2 6 0,-1-1 12 16,2-1-6-16,-1 1-12 0,0-1 6 0,1 1 11 0,-1-1-8 16,2 1-11-16,-2-1 4 0,0 2 8 0,1-1-7 0,-1 0-15 0,0 0 6 15,1 0 9-15,-2 2-9 0,0-1-12 0,-2 1 5 0,1 0 13 16,0 1-6-16,-2 1-14 0,-1-1 8 0,1 1 14 0,-1 1-8 0,0 0-14 16,-1 0 7-16,1 0 11 0,0 1-5 0,0-1-14 0,0 2 7 0,0-2 14 15,0 0-6-15,1 0-15 0,1 0 8 0,0 0 13 0,1 0-6 16,0 0-15-16,1-2 7 0,0 2 14 0,1-1-6 0,0 0-10 15,1 0 5-15,0 0 14 0,1-1-9 0,1 1-13 0,-1 0 7 0,1 1 15 16,0 0-8-16,1 1-14 0,-1 0 7 0,0 2 12 0,1-1-6 0,-1 2-12 16,0 1 9-16,0-1 16 0,0 2-7 0,0 0-15 0,0 0 9 0,0 2 17 15,0-2-11-15,0 1-15 0,2-1 9 0,0-1 13 0,1 1-5 16,0-3-14-16,-1 1 9 0,2-1 13 0,2 0-5 0,-2-1-19 16,1-1 11-16,0 2 12 0,1-2-7 0,0 0-16 0,0 0 11 0,0 1 17 15,1-1-8-15,0-1-15 0,-1 0 9 0,1 0 15 0,1 0-9 0,-1 0-15 16,1 0 7-16,-2 0 16 0,2-1-10 0,-1 1-16 0,0-2 9 15,-1 2 17-15,1-1-11 0,0 0-17 0,-1 0 8 0,1 0 14 0,-2 1-10 16,2-2-14-16,-2-1 8 0,1 2 17 0,0 1-7 0,0-3-16 16,0 0 8-16,0 1 18 0,0-1-7 0,0 2-16 0,0-2 11 0,1 0 18 15,-2 0-9-15,2 0-16 0,-2-2 7 0,2 2 18 0,0-1-11 0,-1 1-17 16,1 0 7-16,0-2 18 0,-1 2-11 0,1-1-17 0,0-1 7 16,-1 2 16-16,2-1-10 0,-1-1-16 0,1 2 10 0,-1-1 16 15,1 1-5-15,-2 0-16 0,2-3 10 0,-1 3 17 0,1 0-5 0,-1-3-11 16,1 1 10-16,-2 1 22 0,2-1-7 0,-1-1-14 0,0 0 13 0,1 0 18 15,0 0-6-15,0-1-11 0,0-1 7 0,0 1 14 0,0-2-4 0,0 0-10 16,0 1 4-16,1-2 7 0,-1-1-7 0,1 1-13 16,-1-1 1-16,2 1 4 0,-2-2-5 0,0 0-16 0,-2 0 4 0,1 1 4 15,0-1-5-15,-1 2-4 0,0-2-1 0,-1 1-1 0,0 1-1 0,-1-2-4 16,2 1 1-16,-2 0 4 0,0 0-2 0,0 0-2 0,0 1 3 0,0-1 1 16,0-1 1-16,0 0-5 0,0 0-3 0,0 0 0 0,-2 0 0 15,2-1-2-15,0-1 1 0,-1 1-2 0,1-1 0 0,0-1-2 16,0 0-2-16,0-1-1 0,0 1 1 0,0-2 1 0,0 1 0 0,0-1-2 15,0 1 1-15,0-1-1 0,0 0 1 0,-1 0-4 0,-1 2 4 0,1-2-1 16,-2 0 1-16,1 1-1 0,-2 1 2 0,0-1 3 0,0 2 0 0,0-1-4 16,-2 2 4-16,1 0 6 0,-2 0 0 0,1 1 3 0,-1 0 1 15,0 0 7-15,1 0-4 0,-1 1 1 0,0-1-1 0,-1 1 8 16,2-1-3-16,-1 1-3 0,0-1 3 0,1 2 6 0,-1-1-6 0,0-1-6 16,1 0 2-16,-2 1-1 0,1-1-2 0,0 0-7 0,1 0 4 0,-1 0 5 15,0 0-2-15,1 0-5 0,-1 0 4 0,0 1 8 0,1 0-3 16,-2 1-6-16,1-1 5 0,-1 0 4 0,0 1-3 0,0 1-6 0,0-1 3 15,0 1 6-15,-1-1-5 0,-1 2-7 0,1-2 3 0,0 2 3 16,-1-1-4-16,1 1-8 0,0-1 1 0,-1 1 5 0,1 1-3 0,1-2-7 16,0 2 4-16,0-1 4 0,1 1-2 0,-1-1-7 0,2 0 4 0,-1 1 7 15,0-2-3-15,1 2-8 0,-1-1 2 0,0-1 6 0,1 1-3 16,-1 0-7-16,0-1 4 0,1 1 7 0,-1-2-4 0,0 2-7 16,2-2 2-16,-2 1 10 0,1-1-5 0,-1 0-9 0,0 1 1 0,1-1 8 15,-2-1-9-15,1 2-12 0,-1-2-4 0,0 1-1 0,-1 1-16 0,1-1-18 16,-2 1-12-16,0 0-7 0,-1 1-14 0,0 1-17 0,1-1-28 0,-2 2-33 15,1 0-33-15,-1 2-34 0,0 0-59 0,0 0-66 0,0 2-84 0,1 1-86 16,1 0-14-16,-1 1 7 0,0 0 10 0,2 1 13 16,-2 0 11-16,2-1 11 0,0 0 32 0,-2 0 35 0,2 0 34 0,-2-1 85 15</inkml:trace>
  <inkml:trace contextRef="#ctx0" brushRef="#br1" timeOffset="112028.9945">5103 6583 0 0,'-3'-9'252'16,"0"-2"97"-16,1 1 4 0,-1-2 4 0,0 1 7 0,2-1-2 0,-2 2-5 16,2 1 4-16,0 0 4 0,-1 1-1 0,2 2-1 0,0 0-99 0,0 2-127 15,0 1-52-15,0 0-29 0,2 0 4 0,-2 3 13 0,0 0-1 0,0-2-7 16,0 2 10-16,0 0 16 0,0 0-4 0,0 0-10 15,1-1 5-15,-1 1 10 0,0 0-13 0,3 0-20 0,-2-2-4 0,2 2 4 16,-1 0-17-16,2 0-23 0,2 0 2 0,-1 0 8 0,2 0-14 0,1 0-20 16,1-1 7-16,2 1 14 0,-1 0-10 0,2-2-15 0,2 2 8 0,-1-1 14 15,0 1-5-15,1 0-14 0,-1-2 6 0,2 1 12 0,-2-1-6 16,2 1-15-16,1-1 9 0,-2-1 13 0,4 0-4 0,-1-1-15 16,0 1 8-16,3-2 16 0,0 1-9 0,2-2-12 0,-1-2 4 0,3-1 16 15,-1 2-8-15,2-4-14 0,0 2 10 0,1-1 11 0,0-2-8 0,0 0-14 16,0 1 7-16,0-1 16 0,0 0-8 0,0 0-15 0,0 0 7 0,-2 0 16 15,2 0-8-15,-2 0-11 0,0 2 8 0,-2-2 14 0,2 1-8 16,-1 1-12-16,0-1 7 0,1 2 13 0,-2-1-10 0,2 2-13 16,-1-1 8-16,1 2 11 0,0-2-5 0,0 1-13 0,0 1 4 0,-1 1 10 15,1-2-6-15,-2 1-12 0,2-1 7 0,-1 1 13 0,-2 1-5 0,2-2-12 16,-2-1 4-16,1 2 13 0,-2-2-5 0,0 0-11 0,0 1 5 16,-2-1 9-16,0 2-3 0,-2 1-10 0,0-2 4 0,-2-1 9 0,0 2-6 15,-1 1-12-15,-1 0 7 0,0 0 11 0,0 0-6 0,-1 0-7 16,-1 1 2-16,0 1 11 0,0-1-3 0,0 1-9 0,-1 1 6 0,0 0 9 15,-1-2-3-15,2 4-4 0,-2-4 4 0,1 4 9 0,0-4-3 0,1 4-6 16,-1-2 4-16,0 0 11 0,1 0-4 0,-1 0-5 0,0 0 4 16,2 0 8-16,0 1-3 0,-1-2-4 0,1 2 1 0,1-2 3 15,-1 1-5-15,1 0-5 0,0-2 1 0,1 1 1 0,-1 1-1 0,0-2-6 16,0 1-1-16,-1 1 1 0,1-2-3 0,-2 2-6 0,0 0 0 0,0 0 0 16,0 0 0-16,-1 2 0 0,0-2 0 0,-1 0 3 0,2 1-3 15,-1-1-2-15,0 2 1 0,1-1-1 0,0-1 1 0,1 2-1 16,0-1 1-16,-1 1 1 0,2-2 0 0,0 1 0 0,2-1 0 0,-2 2 0 15,1-2 0-15,2 0-2 0,-2 1 2 0,2-2 2 0,-2 2 1 0,2-2 0 16,-1 1 0-16,1 0 3 0,-2-2 3 0,2 2 0 0,-2-1 0 0,1-1-2 16,-1 1 1-16,-1 1 1 0,-1-3 0 0,1 3-2 0,-2-2 2 15,0 1 2-15,0 1-2 0,0 0 0 0,-1-2-3 0,0 2 3 16,-1 0-3-16,0-1-3 0,0 2 0 0,0-1 0 0,-1 1 0 0,0 0-2 16,-2-1 1-16,2 1 1 0,-2 1-2 0,0-2-4 0,-1 2 2 0,0-1 2 15,2 0-2-15,-2 1-5 0,1 0 1 0,-1 0 5 0,1-2-1 0,1 2-1 16,-1-1 2-16,2 1 5 0,-2-2-2 0,2 2-3 0,-1-1 3 15,1 0 1-15,0 0-1 0,-1 1-3 0,1-2 3 0,0 2 5 16,-1-1-4-16,1 1-2 0,-2-1-1 0,1 1 5 0,-1 0-3 0,-1 0-6 16,0 0 2-16,0-1 4 0,0 1-2 0,-1 1-4 0,-1-1 2 0,-2 1 1 15,3 0-2-15,-3 0-2 0,0 0-1 0,0 0 7 0,0 0-4 0,0 0-7 16,0 0 5-16,0 0 1 0,0 0-2 0,0 0-5 16,0 0 2-16,0 0 4 0,0 0-1 0,0 0-4 0,0 0 3 0,0 0 3 15,0 0-3-15,1 1-3 0,1 0 0 0,-1 1 0 0,2-1 0 0,-1 0-4 16,1 0-4-16,0 0-2 0,1 1-8 0,0-1-9 0,0 0-14 0,1-1-14 15,-1 0-22-15,0 0-19 0,0 0-37 0,0-1-46 0,-1 1-79 16,-3 0-90-16,0 0-73 0,0 0-73 0,0 0-17 0,0 0-2 16,-6-3 4-16,-2 2 8 0,0 0 14 0,-2 0 17 0,-2 0 19 0,-3-1 17 15,-1 1 41-15,-1 0 194 0</inkml:trace>
  <inkml:trace contextRef="#ctx0" brushRef="#br1" timeOffset="112745.8187">7123 5542 0 0,'0'0'43'0,"0"0"145"0,0 0-10 16,0 0 8-16,0 0 15 0,1-3 9 0,0 2 6 0,1 0 24 0,-1 0 30 16,-1 1-25-16,1-3-41 0,1 2-27 0,-2 1-20 0,0 0-13 15,0 0-10-15,0 0 4 0,0 0 10 0,0 0-7 0,0 0-13 0,0 0-8 16,0 0-6-16,0 0-18 0,4 0-21 0,-2 1-14 0,1-1-8 16,0 1-4-16,-1 1-1 0,1-2-3 0,1 1-7 0,0 0 11 0,0 0 13 15,1 0 4-15,-1 1 0 0,2-1 12 0,-1 0 15 0,2 0-6 16,-2 0-14-16,2 1 5 0,-1-1 12 0,1-1-10 0,0 1-16 0,-1-1 5 15,2 0 15-15,0 0-15 0,0 0-21 0,0 0 2 0,0-1 7 16,2 1-18-16,-2-1-24 0,1 1 4 0,-1-2 16 0,1 2-13 0,1-1-20 16,-2 1 4-16,1-1 15 0,0 1-12 0,1-1-21 0,-1 1 9 0,-1 0 15 15,1 1-9-15,1-1-20 0,-1 1 11 0,0 0 18 0,1 1-9 0,-1 0-19 16,2-1 10-16,-1 2 16 0,1-2-8 0,1 1-16 16,0-1 8-16,0 2 18 0,-1-2-9 0,1 1-16 0,0 0 8 0,-2-1 17 15,2 0-9-15,-1 0-15 0,-2-1 8 0,1 1 16 0,-1-1-6 0,-1 0-18 16,0 0 10-16,-1 0 16 0,-2 0-8 0,0 0-18 0,1 0 9 0,-2 0 15 15,-2 0-6-15,-2 0-18 0,0 0 9 0,3 0 15 0,-3 0-8 16,0 0-16-16,0 0 11 0,0 0 13 0,0 0-8 0,0 0-16 16,0 0 11-16,0 0 13 0,0 0-6 0,0 0-15 0,0 0 7 0,0 0 14 15,0 0-7-15,-1 3-16 0,1-3 10 0,-2 1 13 0,2-1-9 0,0 0-14 16,0 0 7-16,0 2 13 0,0-2-8 0,0 3-13 0,0-3 9 16,0 2 14-16,0-2-7 0,0 3-13 0,0-1 8 0,0-2 13 0,-1 4-8 0,1-2-14 15,-1 0 7-15,-1 2 15 0,1 0-6 0,0-1-12 16,-1 1 6-16,0 1 13 0,-1 1-7 0,-1-2-13 0,1 2 8 0,-1 0 13 15,0 2-5-15,-1-1-11 0,0 1 8 0,-1 1 14 0,1-1-8 0,-2 2-11 16,1-1 7-16,-1 1 14 0,0 1-5 0,1-1-14 0,-2 1 9 16,0 1 12-16,-2-2-6 0,1 2-14 0,0 2 5 0,-2-2 12 0,0 1-6 15,1-1-13-15,-1 2 7 0,0-2 9 0,1 0-9 0,-1 0-14 16,2 0 7-16,-1 0 11 0,1 0-7 0,1 0-12 0,1-2 6 0,1-1 9 16,0 2-7-16,2-2-16 0,0 0-2 0,0-2 1 0,2 1-26 0,0-1-34 15,1-1-31-15,1 0-31 0,0-1-85 0,1-1-100 0,-1-4-64 16,4 5-50-16,-1-4-20 0,-3-1-11 0,0 0 4 0,7-1 7 15,-3-1 4-15,-2-2 7 0,0-1 20 0,-2-1 31 0,-2-1 34 0,0-1 282 16</inkml:trace>
  <inkml:trace contextRef="#ctx0" brushRef="#br1" timeOffset="114164.8037">2209 7818 10 0,'6'-1'105'15,"-1"0"2"-15,2-1 1 0,-1 1-2 0,1 0 2 16,1 0-19-16,0 0-28 0,1-1-20 0,1 1-19 0,-1 0 1 0,0 0 4 16,2 0 3-16,0-1 4 0,-1 0 5 0,2 0 3 15,2-2 3-15,-2 0 2 0,1-2 1 0,2 0 0 0,-1-1 0 0,1-1-3 16,0-2 1-16,1 1 4 0,-2-3 7 0,1 0 9 0,-2 0 13 15,2-2 16-15,-2 0 11 0,-1 0 13 0,0-1-1 0,-1 1-1 16,0-1 12-16,-3 0 18 0,0 2 5 0,-3-1-2 0,0 1 4 16,-2-1 11-16,0 2-13 0,-3 2-20 0,0-1-3 0,-2 1-2 15,0-1-7-15,-2 2-9 0,0-1 3 0,-2 2 8 0,0-1-16 0,-1 2-22 16,-1 1 0-16,0 0 3 0,-1 0-7 0,-2 1-13 0,0 2 4 16,1 0 7-16,-2 2-17 0,0-1-23 0,0 2-7 0,-2 2-1 15,1-2-10-15,0 3-10 0,-2 0 2 0,2 1 8 0,-2 1-4 16,-1 1-4-16,1 1 0 0,-1 1 0 0,0 2-3 0,0 1-4 15,0-1 2-15,0 4 8 0,0 1 0 0,0-2-3 0,0 4 5 0,2 1 7 16,-1 0 3-16,2 0 3 0,-1 2 3 0,2 0 4 16,2 2 4-16,-1 0-1 0,2 2 5 0,1 0 2 0,0 0 1 0,1 1 0 15,2 0 0-15,1 0 0 0,0-1-2 0,2 1 1 16,2-1-7-16,2 0-4 0,0-1-3 0,2 0-1 0,3-1-2 0,0-2-5 16,2 0 1-16,0 0 2 0,3-2-5 0,0-3-7 0,3 1 1 15,0-2 2-15,2-2-2 0,0-1-8 0,2-1 3 0,0-3 3 16,2-1-3-16,0-3-6 0,2 0-3 0,0-3 0 0,1 0-15 15,-2-3-18-15,2 1-32 0,-1-2-31 0,-2 0-43 0,1-2-50 16,-2 0-74-16,0 0-83 0,-3-2-62 0,-1 0-59 0,-1 0-14 0,-2-1-4 16,-1 1 1-16,-1-2 1 0,-3 1 12 0,-2-1 15 15,0 0 30-15,-2 1 36 0,-3-2 40 0,-1-1 325 0</inkml:trace>
  <inkml:trace contextRef="#ctx0" brushRef="#br1" timeOffset="114814.9726">3141 6835 0 0,'-8'3'7'0,"-1"0"212"0,0 0-10 16,-1 3 16-16,0 0 19 0,0 1 7 0,0 2 4 0,-1 0 16 15,0 2 22-15,2 1-14 0,-2 1-21 0,2 1-39 0,0 1-47 0,-1 0-17 16,1 0-11-16,1 3 7 0,0 0 17 0,0 0-7 0,0 1-16 16,0 4 2-16,1-1 6 0,1 2-12 0,0 2-15 0,2-1-10 15,0 4-8-15,0-1-8 0,3 2-5 0,0 2-16 0,-1-1-13 16,2 2-9-16,2 0-6 0,-1 2-3 0,2-2-6 16,-1 0-3-16,1 1-1 0,0-1-2 0,1 0 0 0,0-1 1 0,0 1 1 15,1 0 1-15,2-1 0 0,-1 0 3 0,2 1 6 0,2-2 4 16,-1 0 4-16,3-1 2 0,0 0 7 0,3-1-7 0,-1 0-10 15,2-2 0-15,2 0-1 0,0-1-7 0,2-1-7 0,0-1 0 0,0-1 2 16,2-1-10-16,-1-3-10 0,0-1-15 0,-1-1-16 16,0-3-31-16,-1-1-31 0,-2-2-43 0,1-2-46 0,-1-2-74 0,-2-2-85 15,-1-3-70-15,1-1-67 0,-2-2-25 0,-1-1-8 0,-2-2 1 16,-1-1 3-16,-2-2 12 0,-2-1 13 0,-1-2 22 0,-1-2 28 16,-1 0 42-16,0-2 225 0</inkml:trace>
  <inkml:trace contextRef="#ctx0" brushRef="#br1" timeOffset="115549.2997">3537 7088 0 0,'3'2'3'0,"-2"-1"222"16,2 2 22-16,0-1 20 0,-1 1 20 0,1 0 13 0,0 1 7 15,-1 1 23-15,1-1 24 0,1 4-25 0,0-1-37 0,0 1-29 0,0 1-26 16,0 1-20-16,1 1-19 0,1 1-12 0,0 1-10 16,1 2-17-16,0-1-15 0,-1 4-11 0,1 0-4 0,0 1-16 0,1 4-20 15,-2 1-6-15,1 0-3 0,0 4-9 0,-1 1-14 0,1 2-5 16,0 1-8-16,-2 2-9 0,2 1-9 0,-2-1-5 0,0 2-5 16,1 0-4-16,-1 0-2 0,0-1-5 0,1-2-5 0,-2 1-1 15,0-2 0-15,-2-2-1 0,1-1-4 0,-2-3 1 0,1 0 1 16,-1-2-2-16,-1-4 1 0,0 0 1 0,0-2 3 0,-1-2-2 0,-2-2-2 15,0 0 2-15,1-4 1 0,-1-1-2 0,0-1-3 16,-1-2 3-16,-1-1 3 0,0-1-2 0,-2-2-1 0,0-1-1 0,-1-1-1 16,-1-1-1-16,0-1-3 0,-2-3 2 0,0 0 2 0,-1-2-2 15,2-2-2-15,-2 0 0 0,1-3 4 0,-1 0-1 0,1-1-3 16,2-2 6-16,0 1 6 0,-1-2 11 0,2 2 10 0,2-1 12 16,0 2 13-16,2-1 4 0,3 2-1 0,0-1 10 0,1 1 10 15,2 0 1-15,2 1-4 0,2-1 6 0,-1 0 9 0,3 0-4 0,0 0-10 16,1 0-5-16,2 0-7 0,0 0-13 0,1 1-16 15,1 0-2-15,0 0 1 0,1 2-8 0,0 0-17 0,2 2-12 0,0 1-9 16,0 0-36-16,2 1-47 0,-1 2-55 0,0-1-58 16,-1 2-77-16,2 1-83 0,-2-1-67 0,1 1-64 0,-2 1-22 0,-1 1-10 15,1 1 2-15,-3 0 5 0,0 2 10 0,-3 0 13 0,1 1 30 16,-4 1 34-16,1 0 59 0,-2 1 266 0</inkml:trace>
  <inkml:trace contextRef="#ctx0" brushRef="#br1" timeOffset="115916.4009">4089 7886 0 0,'-1'2'291'16,"-2"-1"144"-16,-1 0 7 0,0-1 13 0,2-1 13 0,-2 0 1 15,1-1-5-15,0 2 2 0,1-1 8 0,2 1-3 0,0 0-7 16,0 0-92-16,0 0-119 0,0 0-101 0,0 0-95 0,1-2-23 0,0 1-2 16,2-2-16-16,0 2-22 0,1-1 6 0,1-2 12 0,0-1-9 0,2 0-13 15,1-1 2-15,0 0 10 0,0-1-13 0,1-1-17 0,1-1 2 16,-1 1 10-16,0-2-11 0,1 1-20 0,-2-1 7 0,0-1 8 0,0 1-11 15,0-1-16-15,-2 0 8 0,0-1 14 0,-1 1-4 0,0-1-11 16,-1 0 13-16,-1 0 21 0,0 1-5 0,-1-1-10 0,0 3 15 0,-1-1 24 16,0 1-1-16,1 1-7 0,-2 1 19 0,0 2 23 0,0 1-2 0,-2-1-13 15,2 4 10-15,0 1 17 0,0 0-2 0,0 0-10 0,0 0 16 0,0 0 19 16,-1 1-5-16,1 4-10 0,0 1 3 0,0 1 9 16,1 1-10-16,1 3-14 0,-1 1 0 0,0 1 7 0,1 0-7 0,0 3-9 15,1-2-1-15,0 2 2 0,1 1-10 0,-2-2-15 0,1 2-3 0,1-1 0 16,-1 1-10-16,1-1-11 0,0 1-8 0,-2 0-2 0,2 0-19 0,0 1-19 15,0-1-4-15,0-1-1 0,0 2-22 0,0-1-24 0,2 0-15 16,-2 0-10-16,1 0-26 0,0-1-32 0,1 1-43 0,-1 0-48 16,0-1-57-16,-1-1-58 0,2 0-25 0,-1-3-14 0,0 0-5 0,1-4 0 15,-1-1 18-15,0-2 24 0,1-3 15 0,0-3 12 0,1-1 28 0,0-3 29 16</inkml:trace>
  <inkml:trace contextRef="#ctx0" brushRef="#br1" timeOffset="116350.2362">4313 6812 208 0,'6'-6'315'16,"-1"0"5"-16,0 2 1 0,-1 2 9 0,2-1 9 0,-1 2 6 0,0 2 1 16,1 1 13-16,0 1 14 0,2 0-50 0,0 1-70 0,2 4-64 15,-1-1-66-15,0 2-25 0,2 2-14 0,1 2 6 0,0 2 10 0,1 0-10 16,1 3-15-16,-1 3 3 0,2 0 9 0,-2 3-13 0,2 2-22 16,1 1 7-16,-2 0 10 0,2 1-12 0,-1 1-23 0,1 2 7 0,-1 2 13 15,1-1-9-15,-2 2-18 0,0 1 9 0,0-1 13 0,0 2-7 16,0 0-16-16,0 0 7 0,0-1 12 0,0 1-9 0,-1-3-15 15,0 0 6-15,1-3 10 0,-1 0-7 0,0 0-13 0,1-2 2 0,-1-1 11 16,0-1-9-16,1-1-12 0,-2-1 3 0,0-1 9 0,-2 0-6 0,0-3-13 16,-1 1 4-16,0-1 7 0,-1-1-5 0,0-1-13 0,-2-1 5 0,-1 1 9 15,-1-1-9-15,-1-1-12 0,-2 0-1 0,-1 0 4 0,-1 1-14 0,-2 0-22 16,-1-1-1-16,-3 2 4 0,-1-1-24 0,-1 1-30 16,-2-1-17-16,-1 1-13 0,0-1-24 0,-2-2-25 0,0 1-41 0,0 0-44 15,-1-3-71-15,0-1-77 0,1-3-20 0,2 0-1 0,0-3-1 0,0-1 1 16,0-3 18-16,0-2 27 0,1 0 19 0,0-2 19 0,1-3 20 0,-1 0 88 15</inkml:trace>
  <inkml:trace contextRef="#ctx0" brushRef="#br1" timeOffset="118418.0097">8916 4570 103 0,'-4'-4'131'0,"1"0"10"0,1 1 9 15,-1-2 21-15,0 1 25 0,2 0 1 0,0 0-13 16,-1-1-2-16,1 0-2 0,0 1 13 0,-1-1 20 0,1 0 9 0,0-1 3 15,-1 1 6-15,1 0 6 0,0 1-1 0,-2-1-4 0,2 1-14 16,-2-1-19-16,2 2-20 0,-2-1-25 0,0 1-11 0,1 0-13 16,-1 0-20-16,0 0-25 0,1 1-11 0,-1-1-7 0,0 2-10 15,-1-1-9-15,2 1-7 0,-1-2-4 0,0 2-7 0,1 0-10 16,-1 0-2-16,0-1-2 0,1 1-5 0,-1 0-5 0,3 1 0 0,-4 0 4 16,1-1-1-16,3 1-6 0,-2 0 0 0,-1 0-1 15,0 0-4-15,1 0-1 0,-2 0 0 0,1 1 3 0,-1 0-1 0,-1 0-5 16,-1 1 3-16,0 0 3 0,-1 2-2 0,-1-1-4 0,0 2 3 15,-1 0 2-15,-1 0-2 0,1 1-3 0,0 0 1 0,-1 0 4 16,1 1-2-16,0 0-3 0,1 0 3 0,0 0 3 0,0 1-2 16,1 0-4-16,0-1 3 0,1 2 2 0,-1-2-1 0,2 1-2 15,1-1 2-15,0 1 4 0,0-1-4 0,0 0-4 0,1 0 3 0,0 0 3 16,1 1-1-16,0-1-2 0,0 0 1 0,-1 0 4 16,2 0-1-16,-2 1-1 0,0-1 2 0,1 0 4 0,-1 0-5 0,0 0-1 15,1 1 2-15,-1-2 5 0,0 1-4 0,1-1-4 0,-1 1-1 16,0-1 5-16,1 0-1 0,-2 0-7 0,1 1 2 0,0-1 2 15,1 0-1-15,-1 1-2 0,0 1 2 0,2-1 5 0,-2 0-3 0,2 0-3 16,1 0 5-16,-1 2 10 0,1-2 0 0,0 1-2 16,1 1 7-16,0 0 2 0,1 0 4 0,-1 0 2 0,2 0 2 0,1 0 3 15,-2 1 3-15,2-2 5 0,2 2 2 0,-1-2 2 0,0 2 2 16,1-2-4-16,0 2 1 0,1-2-1 0,0 2 4 0,-1-2 1 16,2 1-5-16,0-1-2 0,0 1-1 0,0-1 5 0,2 0-4 15,-2 1-8-15,1-1 0 0,0 1 4 0,2-1-2 0,0-1-4 16,-1 0 4-16,1 1 7 0,2-1-2 0,-1 0-7 0,2 0 5 0,0-1 5 15,0 0-1-15,2-1-7 0,-2 0 4 0,2 0 6 16,2-2-2-16,-2 1-5 0,1-1-1 0,-1 1 4 0,1-2-7 0,-1 1-10 16,0-2 2-16,0 1 4 0,0 0-5 0,-1-1-11 0,0 0 2 15,-1 0 7-15,1-1-8 0,0 1-8 0,-2-1 2 0,2 2 6 16,-1-2-4-16,0 1-8 0,0-1 4 0,0 0 8 0,-2 1-4 16,1-1-10-16,-1 1 5 0,-1-1 9 0,-2 1-4 0,0 1-10 15,1-2 5-15,-2 1 9 0,0 0-6 0,0-1-7 0,-2 1 1 16,1-1 9-16,0 1-6 0,-1-1-8 0,0 2 5 0,0-2 8 15,1 0-7-15,0 0-5 0,-1 0 5 0,1 0 14 0,0-2-3 0,1 1-4 16,0-1 8-16,0-2 11 0,1 1-3 0,-1-1-4 16,1-1 4-16,1-1 10 0,-2-1 1 0,1 0-4 0,0-2 7 0,-1 0 10 15,0-1-5-15,0-1-7 0,0 1 2 0,0-2 7 0,0 0-8 16,0-2-5-16,-1 2 4 0,0-1 9 0,-1 0-3 0,0 0-3 16,-1 0 1-16,-1-1 1 0,0 2-4 0,-1-1-5 0,-2 1-2 0,0 0 0 15,-1 0 0-15,0 1-5 0,-1-1 1 0,-2 0 1 16,1 0-6-16,-2 0-5 0,-2 0-4 0,1 0 0 0,0-1-3 0,-3 1-7 15,0-1 2-15,0 0 2 0,-2-2 0 0,1 2-1 0,0-1-1 16,-2-1 2-16,0 1 0 0,1 0 0 0,-1 0 6 0,0 1 6 16,-1 0 8-16,2 1 7 0,-2 1 1 0,1 0 4 0,-1 2-1 15,1 0-1-15,1 1 2 0,-1 0-2 0,0 0 0 0,1 2-2 16,-2 0-1-16,1 2-3 0,-1-1-6 0,0 0-4 0,-1 1-8 0,1 2-8 16,-2-2-1-16,0 2 2 0,0 0-4 0,0 0-4 15,-1 1 0-15,0 0 2 0,1 1-1 0,0 0-1 0,0 0 2 0,0 1-1 16,2-1 1-16,2 1-5 0,-1 1 0 0,2-2 0 0,1 1-6 15,1-1-9-15,2 0-9 0,1 0-14 0,1 0-17 0,3 0-23 16,0 0-38-16,0 0-43 0,0 0-46 0,0 0-46 0,0 0-58 16,3 0-60-16,-3 0-105 0,6 1-115 0,4 0-32 0,0 2-3 15,2-2 7-15,4 1 14 0,2-1 18 0,0 1 21 0,4-1 39 0,0 0 45 16,4 0 44-16,-1 2 46 0</inkml:trace>
  <inkml:trace contextRef="#ctx0" brushRef="#br1" timeOffset="119403.2522">11461 7082 18 0,'0'-3'336'0,"0"2"12"0,0-2 9 0,-1 0-2 16,0 1-2-16,-1-1 2 0,0 2 5 0,-1-2-13 0,0 0-23 15,-1 1 13-15,-1-1 28 0,0 2-112 0,-1-1-146 0,0-1-38 0,-2 2-5 16,0 1-8-16,0-2-11 0,0 1 12 0,-2 1 19 0,2-2-1 0,-1 2-9 16,1 0 11-16,-1-1 16 0,1 1-3 0,-2 0-11 0,2 0 8 0,-1-2 8 15,1 1-14-15,-1-1-20 0,1 1 1 0,-2 1 10 0,1-3-12 16,0 0-15-16,-1 1 6 0,0-1 15 0,0 2-8 0,0-4-13 15,-1 1 0-15,-1-1 0 0,0-1-6 0,0 0-10 0,-1-1 1 0,-1-2 7 16,1 0-7-16,-2-2-13 0,-1 1-1 0,0-2 1 0,0-2-11 0,-1 1-15 16,-2-2-2-16,1 1 5 0,-1-2-3 0,0 1-7 0,1 0 4 15,-2-3 6-15,1 1 0 0,2 1-6 0,-1 1 6 0,1-3 12 16,2 1 0-16,1 2-2 0,0-1 5 0,1 1 9 0,1 0-1 0,0 1-4 16,1-1 7-16,1 2 5 0,-1-1 1 0,0 1-4 0,1-2 4 0,0 1 4 15,1-1 4-15,1 2 4 0,0-4-1 0,0 4 1 0,0-5-1 0,0 3-2 16,1-2-1-16,-1 1-1 0,2-2-3 0,-1 0 0 0,0 0-3 15,1 0-6-15,-1-2-1 0,-1 1-2 0,1-2-8 0,-1 3-11 16,2-3 1-16,-2 1 3 0,0 1-2 0,-2-1-4 0,1-1 2 0,0 2 4 16,-2 1-2-16,0 0-4 0,-1 1 3 0,0 1 6 0,0 1 2 0,0 1-2 15,0 1 6-15,0 1 7 0,2 1 4 0,-2 1-5 0,1-1 4 0,2 4 8 16,-1-1-3-16,2 1-4 0,0-1 2 0,2 2 7 0,-1 0-4 16,0 0-5-16,1 0 4 0,0 2 7 0,0-1-4 0,0 1-7 15,1-1 4-15,0 2 7 0,-1-1-2 0,1-1-5 0,0 1 7 0,-1-1 11 16,1 1-4-16,1-2-7 0,-1 1 4 0,-1 1 7 0,1-1-8 0,1 1-8 15,-1-2-1-15,-1 0 4 0,1-2-8 0,0 1-9 0,-1-1 1 16,1 1 4-16,0-1-8 0,-1-1-9 0,0 2 3 0,0-4 4 0,0 2-4 16,-1-1-7-16,0 1 2 0,1 0 5 0,-1-2-3 0,0 2-6 15,1-1 5-15,-1 1 5 0,0 0-2 0,2 0-7 0,-2 0 5 0,2 3 6 16,0-3-3-16,1 3-4 0,0 0 4 0,0 1 6 0,1 1-3 0,0 0-8 16,1 2 5-16,0-1 6 0,1 1-3 0,0 1-7 0,1 1 2 15,0 0 5-15,0 0-4 0,0 0-10 0,0 0 4 0,0 0 1 16,0 0-9-16,0 0-11 0,0 0-8 0,0 0-4 0,0 0-14 0,0 0-20 15,0 0-14-15,0 0-17 0,0 0-22 0,0 0-22 0,0 0-31 0,0 0-41 16,2 0-48-16,-2 0-50 0,3 1-83 0,-2 0-92 0,-1-1-45 16,3 2-35-16,0 1 4 0,-3-3 13 0,4 2 15 0,1-1 19 0,0 1 19 15,1-2 19-15,0-2 36 0,1 1 42 0</inkml:trace>
  <inkml:trace contextRef="#ctx0" brushRef="#br1" timeOffset="119920.1276">10535 5604 66 0,'1'2'397'0,"-1"-2"19"0,0 0 11 16,-3 2-2-16,1-4-8 0,-1 0 1 0,0 1 10 0,-1 0-7 0,-1-1-7 15,0 2 3-15,-2 2 9 0,-1-1-139 0,0 0-182 0,-3 1-53 16,1 1-11-16,-2-1-11 0,0 1-12 0,1-1 15 0,0 0 22 16,1 1-1-16,0-2-9 0,2 0 9 0,0 0 15 0,2 1-7 0,-1-2-14 15,2 1 6-15,-2-1 13 0,2 1-11 0,-1-1-23 0,0 0-2 0,0 0 5 16,0 0-13-16,0 0-20 0,0 0 1 0,0-1 7 0,0 0-7 0,-1-1-10 15,0 1 8-15,1-1 10 0,-2-1-6 0,0 1-12 0,-2 0 7 16,1-1 11-16,-2 1-6 0,1-2-12 0,-1 2 5 0,-2-1 10 16,1 2-8-16,-2 0-8 0,0 1 5 0,0-1 8 0,0 1-6 0,-1 1-12 15,2 0 8-15,-2 0 11 0,2 1-7 0,-1-1-12 0,1 0 5 0,1 1 10 16,0 0-5-16,1-1-8 0,1 0 5 0,-1 0 11 0,2 0-3 0,-1 1-4 16,1-1 7-16,1-1 13 0,1 0 2 0,1 0-1 15,0 0 10-15,1 0 15 0,1-1 1 0,1 1 2 0,1-2 3 0,-1 2 8 16,3 0-1-16,-3-1 1 0,2-1 2 0,0 1 5 0,-1-1 0 0,2 2-1 15,-1-2-7-15,1 2-5 0,0-1-4 0,0 1-1 0,0 0-6 0,-1-3-7 16,1 3-4-16,0 0 5 0,0 0-7 0,0 0-10 16,0 0-2-16,0 0-1 0,0 0-7 0,0 0-10 0,0 0 1 0,0 0 4 15,0 0-5-15,0 0-11 0,-2 3 3 0,2-3 7 0,2 3-2 0,-1 1-8 16,0 1 3-16,2 1 9 0,0 1-5 0,1 1-4 0,0 2 3 0,0 1 9 16,0 2-3-16,1 1-7 0,0 2 4 0,1 1 7 0,0 1-2 15,2 2-4-15,2-1 4 0,-1 1 7 0,0 1-3 0,3 0-9 16,0-2 3-16,0 4 7 0,2-4-2 0,0 1-7 0,0 1 4 0,0-3 7 15,2 1-3-15,-1 2-8 0,1-1 2 0,-1-2 3 0,1 0-12 0,-2 1-15 16,1-1-19-16,0 0-19 0,-2 0-29 0,0-1-32 0,1-1-47 16,-2-1-53-16,-2 2-121 0,0-2-134 0,-2-2-50 0,-2-1-18 0,0 0-9 0,-2-1-5 15,-3 1 10-15,-1-3 11 0,-1 1 23 0,-2-2 24 16,-1 1 26-16,-1 0 26 0</inkml:trace>
  <inkml:trace contextRef="#ctx0" brushRef="#br1" timeOffset="120970.1322">12459 6857 214 0,'0'0'326'0,"0"0"-11"0,1-1-11 15,-1 1-4-15,1-2 3 0,-1 2-3 0,0 0-3 0,3 2 2 0,-2-1 2 16,2 4-40-16,-2-2-57 0,2 0-94 0,0 1-106 0,-1 1-16 16,1-2 8-16,0 3 13 0,-1-2 16 0,2 1 10 0,0 1 5 0,0 0 4 15,2 0 1-15,-1 1 0 0,2-1-2 0,1 2 2 0,0-2 0 16,0 0-3-16,1 0-3 0,0 0-4 0,1 0-8 0,0-2 0 0,1 1 4 16,1-2-4-16,-1 0-6 0,1 0 14 0,-2-2 17 0,2 1 4 0,0-2-5 15,-1 0 9-15,1-2 12 0,0 1-5 0,-1-1-5 0,1-2 5 16,0 1 10-16,0 0-8 0,0-3-14 0,0 0 4 0,1 0 7 15,-1-2-15-15,0-1-21 0,0 2 4 0,0-4 11 0,-1 2-6 0,1-1-13 16,-2-2 8-16,0 1 16 0,-1-1-5 0,-1 2-12 0,-1-2 7 0,-1 1 13 16,-2-1-8-16,0 2-15 0,-2-2 7 0,-1 0 11 0,-2 0-4 0,-2 1-14 15,0 1 7-15,-2-1 11 0,-2 1-6 0,-1-1-13 0,-1 4 1 16,-2-2 7-16,-2 1-7 0,0 1-7 0,-3 2 4 0,0 1 7 16,-3 1-5-16,0 1-11 0,-2 1 1 0,0 2 5 0,-1 1-4 0,0 4-10 15,-2 0 5-15,0 0 9 0,0 3 0 0,0 0-3 0,0 3 5 0,1 0 2 16,0 3 2-16,2 0 3 0,0 1 5 0,1 1 2 0,1 1 1 15,0 3-2-15,2-2-2 0,0 4 1 0,1-1-5 0,1 2-6 0,2-1-3 16,-1 1-3-16,5 0-2 0,1-2 1 0,3 1-5 0,1-2-8 16,2 0-1-16,4-3-3 0,2 1-6 0,2-2-9 0,4 1-3 0,2-5-3 15,2 2-4-15,2-1-8 0,4-2-14 0,3-2-13 0,2-1-18 16,2 0-18-16,2-3-40 0,2 0-44 0,1-3-72 0,0 0-80 0,0-1-82 16,0-2-79-16,-3 0-23 0,1-2-3 0,-2 1 3 0,-4-2 3 15,-2 1 13-15,-2-2 17 0,-1-1 17 0,-4 1 17 0,-1-1 40 0,-3-2 133 16</inkml:trace>
  <inkml:trace contextRef="#ctx0" brushRef="#br1" timeOffset="121587.8926">13701 6052 10 0,'-4'-6'381'0,"0"0"15"0,-1 0 14 0,0 0-5 16,-2 0-8-16,0 1 4 0,-1 2 5 0,0-1-2 0,0 2-10 0,-1 1 5 15,0-1 5-15,-1 2-125 0,0 3-167 0,-2-1-50 0,-2 2-17 16,1 2-15-16,-2 2-18 0,1-1 12 0,-1 4 22 0,0 1 2 0,-1 0-6 16,0 6 15-16,0 0 18 0,0 3-1 0,-1 3-10 0,0 3 7 0,-1 3 10 15,0 1-12-15,-1 4-21 0,-1 2 4 0,0 4 11 0,0 1-9 16,0 1-16-16,0 4-1 0,1 1 4 0,1 0-11 0,0 1-11 15,2 2 4-15,3-1 5 0,1-1-2 0,3 1-8 0,2-2 3 0,2-2 6 16,3-1-2-16,4-1-5 0,0-5 2 0,5 0 2 0,2-3-3 0,3-3-4 16,3-2-2-16,2-2 1 0,2-2-2 0,4 0-7 0,1-5-1 0,2 1 0 15,1-5-9-15,2 0-13 0,1-5-11 0,-1-2-9 0,2-1-26 16,-1-4-31-16,0-3-25 0,-1-1-26 0,0-4-42 0,-2-1-44 16,0-1-100-16,-3-2-114 0,0-3-37 0,-3-2-19 0,0-2 5 0,-2-1 9 15,0 1 9-15,-2-4 11 0,-1 1 23 0,0-2 29 0,-3-2 27 0,1 1 26 16</inkml:trace>
  <inkml:trace contextRef="#ctx0" brushRef="#br1" timeOffset="122089.6988">14253 6070 90 0,'-2'-6'435'0,"-1"1"7"0,2 2 1 0,1-1 2 0,0 1 8 15,0 0-4-15,0 3-11 0,0 0 3 0,0 0 7 0,0 0-4 0,0 0-9 16,1 3-130-16,0 1-169 0,2 4-68 0,-2 1-38 0,1 3 4 16,0 4 14-16,0 4 5 0,-1 1-2 0,2 4 13 0,-2 4 20 0,2 2 0 15,-2 2-4-15,0 3 4 0,1 2 7 0,-1 1-1 0,-1 1-6 16,0 2-7-16,0 0-10 0,-1 2-10 0,-2 1-13 0,0 0-8 0,-1-2-8 15,0 4-7-15,0-4-7 0,-1 2-5 0,-2-1-5 0,2-2 2 0,-2-2 0 16,2-1-3-16,0 0-4 0,-1-1 1 0,1-4 1 0,0-1 1 16,-1-1-5-16,1-2 1 0,1-3 4 0,-1 0-1 0,1-2-2 15,-2-2-1-15,2-2 2 0,-1-3-1 0,1 0-7 0,-1-5 2 0,1-1 2 16,0-1-4-16,-2-4-4 0,2-1-1 0,-1-1-2 0,0-1-2 0,-1-2-4 16,1-2 0-16,0 0-1 0,-2-3-1 0,0 0 1 0,1-3 1 0,-1-3 0 15,0 0 1-15,1-3 1 0,-1 0 1 0,0-5 0 16,2 1 7-16,0-4 10 0,1 1 7 0,0-4 9 0,1 2 6 0,0-3 7 15,2 2 14-15,0-2 17 0,1 0 13 0,1 0 12 0,0 0 12 0,1 3 12 16,0 0 7-16,2 0 10 0,2 1-1 0,-1 2-2 0,2 2-8 0,-1 1-9 16,2 1-5-16,2 1-1 0,0 1-15 0,4 0-21 0,0 1-12 15,2 1-6-15,3 1-18 0,2 0-18 0,1-2-18 0,2 4-16 0,0-2-31 16,0 1-29-16,1 2-38 0,0 0-36 0,1 3-50 0,-1-1-52 16,-1 4-88-16,-1-2-101 0,1 2-80 0,-2 2-74 0,2-1-19 0,-2 4-1 15,-1-2 9-15,-1 0 12 0,-1 3 24 0,-2 0 27 0,0 0 39 0,-2 0 39 16,-2 1 48-16,1 2 185 0</inkml:trace>
  <inkml:trace contextRef="#ctx0" brushRef="#br1" timeOffset="122522.9619">14573 7252 0 0,'-4'-3'477'0,"0"0"52"0,2 0 17 0,-1 0 5 16,0-3 1-16,2 1 1 0,0 1 5 0,1 1-3 0,-2-2-3 15,2 2 2-15,0 0 2 0,0 3-112 0,0 0-147 0,2-1-123 0,-2 1-114 16,0 0-42-16,0 0-22 0,0 0-2 0,1 0 4 0,2 3-5 0,-1 0-5 16,0 0 3-16,0 1 6 0,1 4-3 0,-2-1-6 0,1 2 6 0,-1 3 7 15,-1 3-1-15,-1-1-4 0,-2 4 5 0,0 0 8 0,1 3-3 16,-2 0-7-16,0 3 2 0,0-2 5 0,1 1-3 0,-1-1-6 16,1 1 2-16,2-1 7 0,0-2-3 0,-1 1-8 0,4-2 5 0,-1-1 6 15,3-1-3-15,1-2-9 0,2-1 5 0,1-1 5 0,3-2-4 0,1-1-7 16,2-2-7-16,2-2-5 0,3-2-19 0,2-3-20 0,2-1-37 15,1-4-34-15,3-1-46 0,-1-2-49 0,4-2-83 0,-2-2-95 0,1-1-66 16,0-3-60-16,1 0-14 0,-1 2 1 0,-1-4 5 0,-1 2 10 16,-2-1 16-16,-1 2 18 0,-1-1 36 0,-3 2 39 0,-2 1 45 0,-2 0 291 15</inkml:trace>
  <inkml:trace contextRef="#ctx0" brushRef="#br1" timeOffset="123155.804">15368 5812 0 0,'3'-9'231'0,"-1"0"124"15,1 3 13-15,0 0-2 0,-1 0-6 0,1 1 6 0,0 2 6 16,-1 0-5-16,1 2-5 0,1 1 11 0,0 0 17 0,1 0-100 0,2 1-136 16,0 2-41-16,1-1-16 0,1 2-13 0,0 2-13 0,1 0 11 0,0 2 19 15,1-1-4-15,1 4-7 0,0 1 12 0,1 0 17 0,1 1-7 16,-1 2-14-16,0 2-1 0,2-1 5 0,0 4-18 0,-1 1-22 16,1 1-5-16,-2 2 4 0,1 2-10 0,-2 2-13 0,0 4-1 0,-3-1 2 15,0 4-9-15,-1 1-12 0,-1 0-3 0,-2 3 0 0,-1 0-4 0,-1 1-7 16,0-1 2-16,-2 2 0 0,0-1-1 0,-1-1-1 0,0 2 2 15,0 1 3-15,-2-2 2 0,-1 1-1 0,-1 1 8 0,0-2 8 16,-3 1 7-16,1 1 6 0,-4 0 6 0,1-2 7 0,-3 1 10 0,0-2 10 16,0 0 3-16,-3-2 1 0,1-1 2 0,-1-3 5 0,0 2-4 0,-1-5-1 15,0 0-3-15,0 0-1 0,0-3-11 0,0 0-11 0,0 0-4 0,0-2 0 16,0 1-13-16,0-2-13 0,-1 0-2 0,1 0 1 0,-1-2-8 16,1-1-7-16,0 2 0 0,0-4 5 0,0 1-5 0,1-1-11 15,0 1 4-15,1-4 2 0,0 1-7 0,2-2-13 0,0-1-7 0,2-1-5 16,-1-1-13-16,2-2-13 0,-1-1-6 0,4-1-4 0,-1-4-20 0,2 1-26 15,1-4-37-15,1-1-43 0,0-1-56 0,1-2-62 0,-2-3-103 0,1-2-115 16,-1-1-28-16,1-4-4 0,-1-2 9 0,2 0 9 16,-1-1 9-16,0-3 6 0,-1 3 18 0,-1-4 21 0,0 2 42 0,-2 2 45 15</inkml:trace>
  <inkml:trace contextRef="#ctx0" brushRef="#br1" timeOffset="126459.9809">2639 12137 0 0,'1'-5'112'15,"-1"0"224"-15,0-1 2 0,0 0 10 0,0 0 12 0,-1-1 0 0,-1 1-6 16,1 1 4-16,0-1 7 0,-2 1-4 0,2-1-4 15,-2 2-78-15,0-2-96 0,1 1-64 0,-1-1-58 0,0 1 1 0,1-1 11 16,-2 1 4-16,0 0-1 0,0 2 7 0,0-1 5 0,-2 2-1 16,1-2-6-16,0 2 3 0,-1-1 6 0,0 2-7 0,-1-1-13 15,-1 1-5-15,0-1-4 0,0 2-13 0,-1 0-13 0,-1 0-13 0,0 3-13 16,-2-1-4-16,-2 1-4 0,1 0 1 0,0 2-1 16,-2 1-1-16,0 1 2 0,-1 0 1 0,2 1 1 0,-1 0 2 0,2 2 2 15,-2-1-1-15,3 1-1 0,0-1 3 0,0 2 0 16,1 0 0-16,2 1-3 0,0-1 2 0,1 1 1 0,1 0-2 0,2 1-1 15,-1 0 0-15,2 0 3 0,2 2-1 0,-1-1-5 0,3 2 3 16,0-1 1-16,1 1 1 0,2 0-4 0,1 0 2 0,1 1 3 16,2 0-1-16,0 0-5 0,1 0 1 0,0 1 2 0,1-2-1 0,2 0-5 15,-1 1 0-15,1-2 1 0,0 1-1 0,1-2-4 16,0 0 1-16,0-2 1 0,1-2 1 0,-1 0-2 0,1-2 1 0,-1 0 4 16,2-4-2-16,-1 1-2 0,2-2 1 0,-2-3 2 0,2-2-1 15,-2 0-3-15,0-3 2 0,2-1 4 0,-2-2-2 0,1-3-2 16,-2-2-1-16,1-3 1 0,-1-2-8 0,1-2-8 0,-1-4-4 15,0-1-6-15,-1-4-7 0,0-4-10 0,-1 0-7 0,0-3-9 16,-2-1-4-16,0-2-5 0,-3 0-8 0,0-1-8 0,-1-1-2 16,-1-1 1-16,-2 1 2 0,-1-1 0 0,-1 2 9 0,-2-1 11 15,-1 0 2-15,-1 0 4 0,-2 2 11 0,1-2 19 0,-4 1-1 0,1 1-2 16,0-1 11-16,-1 2 19 0,0 0 2 0,-1 2-5 16,0 3 8-16,1 0 13 0,-1 3-2 0,2 2-6 0,-1 2 15 0,1 1 21 15,0 2 6-15,1 2 0 0,1 2 13 0,0 1 16 0,1 3 4 16,0 0 3-16,2 3 3 0,0 1 7 0,2 2-2 0,-1 2-5 15,2 1-3-15,-1 1 0 0,2 1-9 0,2 2-15 0,0 2-8 0,2 0-8 16,2 2-5-16,2 2-2 0,1 2-7 0,3 2-9 16,1 1 0-16,2 3 3 0,1 3 0 0,1 3 0 0,1 0 9 0,-1 6 11 15,2 0-1-15,-2 3-4 0,-1 1 6 0,1 4 8 0,-2 1-4 16,0 4-4-16,-1 0 5 0,-2 1 5 0,0 2-4 0,-1 1-9 16,-2 0 0-16,-1-1 3 0,-1 1-10 0,0-1-16 0,-2-1 5 15,0 0 11-15,1-2-8 0,-2 0-8 0,0 0 4 0,0 1 5 16,-2-2-5-16,2 0-8 0,-1 0 4 0,0 1 10 0,-1-1-5 0,1 0-9 15,-2-1 4-15,2-1 11 0,-2 0-6 0,2-2-10 16,-2 0-1-16,2-4 7 0,0-1-10 0,-1-3-10 0,1-1 2 0,0-4 4 16,-1-1-11-16,1-3-11 0,0-1-7 0,-1-4-1 0,1 0-12 15,0-4-15-15,-1-1-12 0,1-2-13 0,0 0-43 0,-1-2-53 16,1-2-92-16,0 0-104 0,-1-3-85 0,1-3-82 0,-2-2-19 16,1 0 2-16,-2-2 5 0,-2-3 5 0,0-2 10 0,-4-1 10 15,0-2 15-15,-4 1 15 0,1 0 43 0,-2-2 142 0</inkml:trace>
  <inkml:trace contextRef="#ctx0" brushRef="#br1" timeOffset="130397.2916">727 13427 0 0,'-23'0'142'0,"2"0"25"0,-1 0 2 16,1 0-4-16,1 0-7 0,-1 0 17 0,1 0 29 0,1 2-24 16,-1-2-36-16,3 1-4 0,-1 1 1 0,2-1-5 0,0 1-8 15,3 1-5-15,0-3-6 0,1 1-2 0,1 1-1 0,0-2 17 0,2 0 20 16,1 0-5-16,1 0-19 0,1 0 1 0,0-2 2 0,1 2-11 16,1-1-17-16,0 1 3 0,1-2 10 0,1 1-13 0,-1-1-21 15,0 1 3-15,2-2 11 0,0 0-19 0,-1 1-28 0,1-1 0 0,0 2 11 16,1 1-8-16,-2-3-11 0,2 3 2 0,0 0 6 15,0 0-9-15,0 0-13 0,0-3 1 0,0 3 4 0,2 0-8 16,-2 0-14-16,2-2 0 0,2 1 1 0,2-1-7 0,-1 1-9 16,3 1 3-16,0-2 5 0,3 1-2 0,1-2-8 0,1 0 7 0,0 0 7 15,3 0-3-15,0 0-5 0,2-3 4 0,0 3 4 16,1-2-3-16,2 1-5 0,-1-2 4 0,3 1 7 0,-2 1-3 0,2-1-8 16,0 1 1-16,-1-1 7 0,0 2-8 0,0 0-14 0,0 2-7 15,-1-2-4-15,-1 3-18 0,0 0-27 0,-1 3-7 0,-2-2-4 16,0 2-25-16,-1 0-31 0,0 2-17 0,-2-1-14 0,-1 1-20 0,-1 1-25 15,-1 1-25-15,-3 1-24 0,0-2-39 0,-3 3-40 0,-1 0 5 16,-1 0 19-16,-5 0 5 0,0 3 7 0,-2-2 20 0,-3 2 29 16,-2 0 20-16,-3 2 31 0</inkml:trace>
  <inkml:trace contextRef="#ctx0" brushRef="#br1" timeOffset="130646.7945">525 13876 54 0,'-5'1'396'0,"1"-2"16"0,-1-1 10 0,-1-2 2 0,2-4 4 16,2 2-1-16,-1-1 1 0,0 2-1 0,2 1-1 0,1 1 2 16,0 3-2-16,0-3-134 0,0 3-173 0,0 0-61 0,0-2-31 15,0 2-15-15,3-1-9 0,-2-1-4 0,2 2-4 0,1 0-1 16,0 0 0-16,2 0 2 0,1 0 1 0,2 0 0 0,2 2 0 16,1-2-2-16,3 1-1 0,-1 1-3 0,4-2-6 0,0 1-12 0,2 1-13 15,0-2-10-15,2 1-5 0,-1-1-22 0,0 0-25 16,1-1-18-16,-1-1-15 0,-1 1-28 0,1-1-34 0,-2-1-31 0,0 2-28 15,-1-2-29-15,0 0-30 0,-2-2-24 0,0 1-27 0,-2 1-3 16,0-3 4-16,-1 3 20 0,-2 0 26 0,-1-2 16 0,-2 1 15 16,0 1 27-16,-2-3 123 0</inkml:trace>
  <inkml:trace contextRef="#ctx0" brushRef="#br1" timeOffset="130947.1482">1116 13240 0 0,'15'-26'264'0,"-2"2"108"16,-1-1 15-16,0 0 3 0,-1 1 3 0,-2 1 3 0,-1 3 0 15,-1 1 0-15,-1 2-2 0,1 2 1 0,0 3 1 0,-1 3-108 16,0 2-143-16,0 2-62 0,1 1-41 0,0 2-21 0,-1 2-17 16,1 2-2-16,0 3-1 0,1 2-2 0,0 3-2 0,0 2 3 0,1 5 4 15,0 2-1-15,-1 5-4 0,2 3 2 0,-2 5 8 16,0 1-1-16,-2 4-7 0,1 4 5 0,0 2 6 0,-2 4-1 0,-1 1-5 15,0 0 0-15,-1 1 3 0,-2 1-3 0,0-2-5 0,1 0 4 16,-2 0 4-16,0-2-3 0,-2-2-8 0,1-2 2 0,-2 0 2 16,1-3-19-16,-1-2-23 0,-1-1-22 0,0-3-20 0,0 0-47 0,1-3-59 15,-1-3-68-15,0 0-71 0,2-4-38 0,-2-2-28 16,1-3-6-16,0-2 2 0,1-4-2 0,-1-3 0 0,2-3 16 0,1-6 22 16,0 0 20-16,0-6 23 0</inkml:trace>
  <inkml:trace contextRef="#ctx0" brushRef="#br1" timeOffset="134634.8287">3771 12559 0 0,'6'3'118'0,"1"-1"53"16,0-1 0-16,2 0 2 0,2 1-1 0,-1-2 1 0,4 1-1 16,0 0 1-16,1-1-2 0,2 0-59 0,-1 0-77 0,2 0-23 15,0-1-8-15,0 0-1 0,0-2 2 0,1 1 5 0,0-2 8 16,-1 1 12-16,1-2 15 0,-2 0 5 0,2-1 1 0,-2 1 4 0,1-1 7 15,-1 0-1-15,-1-1-2 0,-1 1 7 0,-1-1 9 16,1 1 0-16,-2-1-3 0,-1-1 9 0,-1 1 13 0,0-1-7 0,-2-1-13 16,-1 1 5-16,0-2 11 0,-3 1 0 0,1-1-6 0,-4 1 11 15,1-1 13-15,-3-1-9 0,-1 2-18 0,-1-1 6 0,-2 0 9 16,0 0-17-16,-1 0-22 0,-2-1 2 0,-1 0 10 0,-1 1-9 0,0-1-18 16,-2 0 6-16,-1 0 10 0,-1 2-7 0,-2 0-10 15,0 1 11-15,-2 2 19 0,0 1 2 0,-2 1-4 0,0 3 5 16,-2 1 4-16,1 3-6 0,-3 0-11 0,2 3 1 0,0 3 4 15,-1 0-9-15,1 2-9 0,1 2-3 0,0 2-2 0,1 1-8 0,2 1-13 16,0 2-2-16,2 1-4 0,0 0 2 0,2 0 2 0,2 2-1 16,1 1 1-16,2 0-1 0,1-1 5 0,2 2 0 0,1 2 2 15,1-1-2-15,2 1 1 0,1 2 1 0,1-1-1 0,2 2-2 0,1 0-5 16,0-1-5-16,1-1-4 0,2 0-3 0,1-2 0 16,0-1-3-16,0-3-1 0,1-1-4 0,0-1 1 0,2-2-5 0,1-3-2 15,1-1-8-15,1-1-11 0,2-2-21 0,1-3-24 0,3-2-39 16,1-3-45-16,2-3-68 0,2-3-74 0,1-2-65 0,2-3-59 15,0-3-17-15,1 0-4 0,-1-3 1 0,-1-1 1 0,-1-1 9 16,0-1 10-16,-2 0 23 0,-2-1 21 0,0-1 41 0,-4 0 307 16</inkml:trace>
  <inkml:trace contextRef="#ctx0" brushRef="#br1" timeOffset="135752.6616">4745 11762 193 0,'-8'4'339'0,"-1"-2"6"0,-2 2 0 15,1-2 5-15,-1 2 5 0,0 1-1 0,2 1-3 0,-2 1 9 16,2 1 11-16,0 2-40 0,-1 2-55 0,1 0-81 0,0 2-87 15,-1 1-31-15,1 2-11 0,0 1 7 0,1 2 14 0,0 0 0 0,1 3-6 16,0 0 12-16,2 2 17 0,0 2-2 0,1 0-6 0,0 3 3 0,1 1 9 16,0 2-11-16,2 3-14 0,0 1-2 0,-1 1 0 0,2 3-14 0,2 1-19 15,0 0-1-15,1 1 2 0,1 2-10 0,1-2-15 16,2 0-3-16,1 0-1 0,0 1-10 0,1-2-10 0,1-2 0 0,0 0 3 16,2-2-3-16,2-3-4 0,-1-1-1 0,2-4 5 0,1-3-6 0,1-3-9 15,2-1-4-15,1-4-4 0,0-3-14 0,2-2-20 0,1-4-15 0,1-3-12 16,1-2-32-16,-1-4-37 0,2-3-52 0,-1-3-55 0,-1-3-67 15,0-3-72-15,0-2-42 0,0-4-31 0,-1 0-8 0,-1-3 0 16,1-2 12-16,-2-1 16 0,1-2 16 0,-2-3 14 0,0 1 31 0,-3-3 38 16</inkml:trace>
  <inkml:trace contextRef="#ctx0" brushRef="#br1" timeOffset="136186.0251">5281 12001 111 0,'-2'-7'474'0,"-2"2"21"0,-2 0 7 16,1 2 2-16,0-1-1 0,-1 2-1 0,1 1 5 0,1 1-4 0,1 1-1 15,1 2-1-15,0 3 2 0,2 3-139 0,2 3-178 0,-2 1-91 16,1 3-65-16,2 2-21 0,-1 2-11 0,2 2 2 0,0 2 2 0,3 0-1 16,0 1-4-16,2 2 3 0,0 1 3 0,2 2-1 0,0 1-4 15,1 2 2-15,-2 0 2 0,1 3-4 0,0 0-2 0,-2 3 1 0,0-1 1 16,-1 2 2-16,0 0-1 0,-1 0-5 0,0 0-8 0,-1-2-7 0,-2 0-6 16,0 0 3-16,0-5 8 0,-1 0-4 0,0-6-7 0,-2-2 8 15,-1-3 7-15,-1-5 0 0,-1-3-2 0,1-3 4 0,-2-4 2 16,-1-1 7-16,0-3 2 0,-1-3 10 0,-2-2 10 0,1-1-5 0,-2-3-8 15,-2-4 2-15,0-1 10 0,-1-3-8 0,-2-2-9 0,-1-3 1 16,1-1 2-16,-2-2-4 0,-1-3-7 0,2 0 4 0,-1-2 7 0,0 0 3 16,1-1 3-16,0-1 7 0,2 2 8 0,0 0 2 0,3 1 1 15,0 0 4-15,1 2 1 0,1 0 1 0,2 2 0 0,1 0 1 0,1 2 4 16,3 2-1-16,1 1 1 0,3 2-10 0,2 0-7 0,0 2-3 0,4 1-1 16,2 0-7-16,1 2-7 0,2 2 0 0,2 0 3 0,2 0-3 0,2 2-4 15,0 2-1-15,2-1 2 0,1 2-3 0,0 2-6 0,0 1-3 16,1 1-1-16,1 2-11 0,-2 0-11 0,1 2-13 0,-1 1-15 15,1 0-10-15,-1 1-11 0,0 1-21 0,0-1-24 0,-1-1-11 0,0-1-10 16,-1-1-13-16,0 0-13 0,-1-3-2 0,0-1-2 0,-2-1 1 0,0-3 1 16,-2 0 10-16,0-2 13 0,-2-2-2 0,-2 0-5 0,-1-2-8 15,-1 1-8-15,-2-3-20 0,-1-1-26 0,0-2-37 0,-2 0-40 16,-1-1-23-16,-2-2-17 0,-2-1 2 0,0-2 6 0,-2 1 5 0,0-3 5 16,-2 0 11-16,-1 1 12 0,-1-2 39 0,-1 0 185 0</inkml:trace>
  <inkml:trace contextRef="#ctx0" brushRef="#br1" timeOffset="136403.2596">5843 11886 195 0,'-2'-25'316'0,"1"-2"28"0,1 2 23 0,1 0 14 0,2 1 8 0,1 1 10 15,0 2 12-15,3 0 12 0,-1 2 15 0,4 2-35 0,-1 2-50 16,3 1-65-16,1 1-68 0,2 2-29 0,1 2-19 0,1 0-20 0,1 2-26 16,0 2-11-16,1 3-1 0,1 2-16 0,-1 4-19 0,-1 0-1 0,1 5 2 15,-2 3-1-15,2 2-2 0,-2 4 2 0,2 3 2 0,-3 1 2 16,1 5 1-16,-1 0 0 0,-1 5 0 0,0 0 1 0,-2 4 4 0,-1 1-4 16,-1 3-5-16,-2 1-5 0,-1 1-2 0,0 1-13 0,-3 0-15 15,1 1-6-15,-4 2 0 0,1-2-10 0,-2 0-14 0,-1-1-3 0,0-2 1 16,-1-3-20-16,-2-1-28 0,-1-3-19 0,-1-4-15 0,0-3-28 0,-2-1-29 15,-1-5-45-15,0-2-48 0,-3-3-75 0,-1-3-83 0,-1-1-86 16,-3-3-88-16,0-1-26 0,-3-2-11 0,-1-2 13 0,-4-1 19 16,-1 0 19-16,-2-3 18 0,-2-2 25 0,0 0 26 0,-3 0 45 0,-3-3 101 15</inkml:trace>
  <inkml:trace contextRef="#ctx0" brushRef="#br1" timeOffset="137671.2368">2020 13369 123 0,'-1'-3'168'15,"-1"0"0"-15,2 0 0 0,-1 1-2 0,1 2 1 0,0-3-2 16,0 3 0-16,0 0-36 0,0 0-44 0,0 0-38 0,0 0-40 16,0 0-13-16,0 0-3 0,0 0-1 0,0-1-2 0,0 1 0 0,1-3 1 15,1 0 1-15,-1 3-2 0,0-3 3 0,1 0 3 16,-1 1 1-16,0-1 2 0,1 2 2 0,-1-3-1 0,0 2 4 0,-1 2-2 15,2-3 1-15,-2 3 1 0,0 0-1 0,0 0 5 16,1-1 0-16,-1 1 0 0,0 0 0 0,0 0 0 0,0 0 2 0,0 0 2 16,0 0 2-16,0 0 0 0,0 0 6 0,0 0 6 0,0 0 11 15,0 0 11-15,0 0 10 0,0 0 7 0,0 0 1 0,0 0-2 16,0 0 5-16,0 0 10 0,0 0-4 0,0 0-7 0,0 0 3 16,0 0 9-16,0 0-6 0,0 0-10 0,0 0-4 0,0 0 1 15,0 0-13-15,1-1-13 0,-1 1 9 0,4 0 18 0,-1 0-4 0,0 0-11 16,1 0 16-16,1 0 26 0,0 0-1 0,2 0-11 15,0 0 12-15,1 0 18 0,1 0-6 0,2 0-12 0,2-1 9 0,0 1 16 16,3-2-10-16,0 1-18 0,3-1 0 0,0-1 6 0,2 1-16 16,2-2-23-16,1 1 0 0,1-2 7 0,2 0-13 0,-1-1-21 15,4 0 3-15,-1 0 6 0,2-1-10 0,-1-1-19 0,2 0 4 0,0 0 7 16,0 0-6-16,2-1-11 0,-1 1 4 0,0-1 7 16,2 1-6-16,-2 0-9 0,1-1 7 0,-2 1 8 0,0-1-4 0,0 1-11 15,-3 0 6-15,0 0 7 0,-2 0-4 0,0 1-7 16,-3 0 4-16,0-1 10 0,-3 2-4 0,0 0-10 0,-1 0 2 0,0 0 8 15,-2 2-4-15,0-2-10 0,-2 1 4 0,0 0 7 0,0 0-18 16,-1 0-26-16,-2 1-20 0,-1 0-23 0,0 2-50 0,-1-1-59 16,-2 1-52-16,1-1-49 0,-2 2-40 0,-2-1-37 0,0 1-5 0,-6 1 1 15,0 0 0-15,5 1-5 0,-5-1 16 0,0 0 20 16,-1 7 26-16,-2 0 56 0</inkml:trace>
  <inkml:trace contextRef="#ctx0" brushRef="#br1" timeOffset="138855.8147">2719 14935 0 0,'0'0'18'0,"-2"-3"301"0,1 1 26 16,-2-2 5-16,2-1-2 0,-2 1 6 0,1-1 10 16,-1 1-1-16,0 1-6 0,1 0 9 0,-1-2 11 0,0 4-65 0,-1-4-87 15,0 2-51-15,-1-1-42 0,0 1-27 0,-1 0-24 0,-2-2 0 16,0 2 4-16,-1 0-5 0,0 0-7 0,-2-1 4 0,-1 2 5 16,-1-2 2-16,-1 2 2 0,0 1-7 0,-1-1-4 0,0 2-10 15,-1 0-13-15,2 3-7 0,-2-1-6 0,0 4-1 0,0 0-2 16,-2 1-3-16,2 4-3 0,-1 1-3 0,1 1 0 0,-1 4-8 0,1 1-10 15,0 3 0-15,2 1 0 0,1 2-3 0,2 0-4 0,3 2 2 16,2 1 7-16,2-3-2 0,2 0-6 0,4 0 4 0,2 0 5 16,1 0-4-16,3-3-7 0,1 1 1 0,3-3 1 0,0 0-3 15,3-2-5-15,0-1 4 0,2-3 2 0,-1-2-1 0,3-4-6 16,-2-2 3-16,2-3 5 0,1-4-4 0,-2-3-7 0,2-5 5 0,0-2 5 16,2-3-2-16,-2-5-8 0,1-1 0 0,-1-3 0 15,0-4-3-15,1-4-8 0,-1 1-5 0,-1-5-4 0,0 0-13 0,-3-5-16 16,-2 1-13-16,0-1-8 0,-5-1-11 0,-2 0-9 0,-2 0-9 15,-4 0-11-15,-1 0-2 0,-2 0-2 0,-4 2-6 0,-2-1-5 16,-1 2 8-16,-2 0 15 0,-1 2 11 0,0 1 10 0,-1 1 24 16,0 4 31-16,-1 1 20 0,1 0 14 0,0 4 25 0,1 2 27 15,1 2 15-15,0 4 10 0,2 0 14 0,1 3 18 0,1 3 0 0,1 1-3 16,0 2 5-16,2 2 4 0,2 2-17 0,0 1-17 16,1 1-13-16,1 3-5 0,0 0-14 0,0 0-12 0,1 3-11 0,2 0-7 15,2 1-6-15,1 4-7 0,2 1-4 0,1 3-1 16,2 3 0-16,2 1 2 0,2 4 2 0,1 4 2 0,2 1 3 0,1 5 0 15,0 3-1-15,1 3 1 0,-2 2 1 0,2 4 4 0,-1 0-1 16,-2 1 1-16,2 2-2 0,-3-1 0 0,0 1 0 0,-1-2 0 16,-1 1 4-16,-2-4 4 0,0 1-1 0,-1-2-2 0,0-3 1 0,-2 0 3 15,0-3-2-15,-1-2-7 0,0-2 2 0,0-4 2 16,-1-1-4-16,0-4-9 0,-1-2-9 0,0-5-7 0,-1-1-17 0,0-1-21 16,1-5-33-16,-2 0-35 0,0-2-41 0,0-2-44 0,0-2-60 15,-2-3-68-15,1-2-56 0,-2-1-53 0,1-4-12 0,-1-1 3 16,0-2 6-16,-2-4 6 0,0 1 13 0,-1-4 14 0,1-1 33 15,-2-1 38-15</inkml:trace>
  <inkml:trace contextRef="#ctx0" brushRef="#br1" timeOffset="139339.6698">3247 14170 225 0,'-3'0'310'0,"-1"0"10"16,1 0 10-16,-1 1 1 0,2 4-4 0,-1 1 9 0,2 0 11 15,-1 4 2-15,2 2-1 0,2 3-42 0,-1 2-52 16,2 4-74-16,1 0-80 0,0 3-10 0,2 3 12 0,2 1-3 0,0 1-4 16,2 4 7-16,0 0 12 0,2 3-2 0,2 0-5 0,-1 1 1 15,0 4 0-15,2-1-9 0,0 1-14 0,-1-1-8 0,1 1-7 16,-2 1-10-16,2-3-10 0,-2 0-7 0,-1-3-5 0,0 0-8 0,0 0-8 15,-1-5-5-15,-2 1-8 0,-1-4-2 0,-1 1 2 16,-2-5-3-16,1-3-3 0,-4-2 3 0,1-2 6 0,-2-2 0 0,1-5-3 16,-2-1 8-16,-2-1 5 0,0-2-1 0,-1-2-4 0,-1-3-1 15,-1 0 7-15,-2-2-5 0,-1-1-3 0,0-2 4 0,-3-2 11 16,1-2 5-16,-1 0 4 0,-1-2 12 0,1-1 15 0,-1 1 7 16,2-4 1-16,0 2 10 0,1-1 12 0,0-1 1 0,1-1-2 15,0 2 7-15,1-2 6 0,2 0-3 0,1 1-8 0,0-1-5 0,1 2-5 16,2-1-14-16,1 1-16 0,1-2-9 0,2 3-7 15,-1-2-11-15,4-1-14 0,0 2 1 0,2-1 1 0,3 1-5 0,1-2-7 16,1 3-3-16,2-3 2 0,1 1-7 0,1 2-7 0,3-1-6 16,0 1-4-16,3 1-20 0,1 1-27 0,3-1-20 0,-1 1-19 15,1-1-28-15,2 2-32 0,1 0-38 0,-1 2-41 0,0-2-43 0,-1 3-41 16,2 0-59-16,-2 0-66 0,0 1-51 0,-2 1-48 16,1 1 1-16,-2 0 20 0,2 3 21 0,-2-3 21 0,1 1 29 0,-1 1 25 15,-1 1 42-15,1-2 43 0</inkml:trace>
  <inkml:trace contextRef="#ctx0" brushRef="#br1" timeOffset="140039.52">7169 12373 154 0,'-5'0'459'0,"1"0"17"0,0-2 10 15,0-1 6-15,1 0 4 0,2-1 1 0,0 1-5 0,1-1 3 0,1 0 4 16,0 2-4-16,3 0-3 0,2 0-145 0,0 0-190 16,2 0-77-16,3-1-47 0,1 0-14 0,1-1-7 0,2 0-6 0,2 1-12 15,2-1 5-15,1-1 7 0,3 2-5 0,-1-1-5 16,1 1 2-16,2-1 4 0,-1 2-8 0,2 0-12 0,-2 1-9 0,1 1-8 15,-1 0-19-15,0 1-21 0,0 1-31 0,0 0-35 0,0 0-45 16,-1 1-50-16,-2-1-56 0,0 1-62 0,-1 0-59 0,-1 0-58 16,-2 0-10-16,1 1 4 0,-4 1 10 0,0-1 10 0,-2 2 14 15,-3 0 19-15,-2 3 35 0,-2 0 37 0</inkml:trace>
  <inkml:trace contextRef="#ctx0" brushRef="#br1" timeOffset="140209.8715">7377 12972 0 0,'-10'14'171'0,"0"0"313"0,1-2 19 0,2-4 4 0,2-1 4 0,1-3 2 16,3-2-1-16,1-2-1 0,2 0 2 0,2 0 0 0,3 0 0 0,1 0-61 15,1-1-80-15,2 0-140 0,1-2-155 0,3 2-49 0,-1-1-16 16,1-1-13-16,2 0-19 0,1-1-22 0,2 1-24 0,0-1-48 0,0 0-55 16,1 1-113-16,-1-1-132 0,1 1-56 0,-1-1-29 0,0 0-11 0,0 1-3 15,0 0 0-15,0 2-2 0,-1 0 10 0,-2-1 13 16,2 0 22-16,0 2 25 0</inkml:trace>
  <inkml:trace contextRef="#ctx0" brushRef="#br1" timeOffset="142142.6457">9816 11492 0 0,'7'4'36'0,"-1"0"66"0,2-1-12 0,2 1-3 15,0-1-2-15,1 0 26 0,1-1 33 0,1-1-6 0,1 1-19 16,0-4-10-16,2 1-2 0,0-1 7 0,0-3 10 0,2 0-2 16,-1-2-7-16,2 0 1 0,-2-2 2 0,2 0-8 0,-1-2-10 15,0-1-4-15,-1 0-3 0,0-2-10 0,-1 2-13 0,-1-2 1 0,0 1 2 16,-2-2-14-16,-1 3-22 0,0-3 4 0,-3 0 10 15,1 1-3-15,-2-1-6 0,0 2 15 0,-3-1 22 0,0 1-5 0,-1-2-11 16,-1 3 15-16,0 0 24 0,-3 0 0 0,0 0-6 0,-2 1 15 16,0 1 19-16,-2 1-5 0,-2-2-16 0,1 4 4 0,-2-4 8 15,1 4-8-15,-2-4-16 0,0 4 10 0,-2-4 13 0,1 4-11 0,0-2-19 16,-2 0 0-16,-1 1 5 0,-1-1-11 0,1 2-15 16,-2 1-3-16,0 0 3 0,-1 1-5 0,-1 1-7 0,0 1-6 0,-1 3-6 15,-2 0-7-15,0 0-10 0,-1 3-2 0,-1 1-2 16,-2 4-3-16,-1 1-2 0,0 1-4 0,-2 4-4 0,0 1 5 0,0 1 11 15,-1 5 6-15,0 0 3 0,1 3 9 0,-1 2 11 0,0 1 2 16,2 1 1-16,0 2 7 0,2 2 10 0,0 1 1 0,3 0-2 16,2 3 4-16,2 0 11 0,2 0-10 0,4 0-14 0,2 1-5 0,4-1-2 15,2-1-11-15,5-2-14 0,2 0-1 0,3-2 3 16,3-1-9-16,2-3-12 0,2 0-1 0,1-3 2 0,0 0-8 0,1-1-11 16,1-3 1-16,0 0 4 0,0 0-8 0,0-4-14 0,0 1-7 15,0-4-3-15,1 1-22 0,0-5-28 0,2 0-23 0,0-3-22 16,2-3-37-16,1-2-39 0,1-2-63 0,2-1-73 0,1-4-86 15,1-1-90-15,1-3-20 0,-2-2 2 0,0 0 6 0,0-2 8 16,-3-1 19-16,-1 1 24 0,-3-2 24 0,-1 1 25 0,-1-1 34 16,-2 0 112-16</inkml:trace>
  <inkml:trace contextRef="#ctx0" brushRef="#br1" timeOffset="142876.952">11020 10904 16 0,'-3'-13'300'0,"-1"-2"5"15,2 1 4-15,-1-1 1 0,0 2 4 0,-1-2 2 0,-1 1 5 16,1 2 8-16,-1 2 8 0,-1 1-11 0,1 1-20 0,-2 1-81 0,-1 2-98 16,0 1-22-16,-1 1-1 0,0 0 10 0,-2 3 12 0,-2 1 1 0,-1 2 2 15,1 0 6-15,-2 2 11 0,1 2-5 0,-1 4-11 16,0-2 1-16,1 4 1 0,-1 1-14 0,0 2-16 0,2 2-6 0,-2 2-1 15,3 2-14-15,-1 2-17 0,1 2-4 0,1 1 2 0,1 3-8 0,-1 1-12 16,2 2-2-16,1 2 4 0,0 2-10 0,0 2-11 0,1 0-1 0,2 2 1 16,-1 1-4-16,1-2-8 0,1 2 1 0,0 0 1 0,1 0-1 15,1 0-4-15,0-1-2 0,2 0-3 0,0-3-2 0,2 0-2 0,0-2-1 16,2-2 4-16,0-2-4 0,3-2-4 0,1-3 3 0,1 0 2 16,2-3-4-16,2-2-4 0,2-2-4 0,2-2-4 0,2-3-14 0,1-2-20 15,3-2-15-15,1-2-14 0,1-3-35 0,2-3-43 0,-1-2-49 16,2-2-51-16,-1-1-85 0,0-3-92 0,-1-1-39 0,0-2-18 0,-1-3-5 15,-1-1 2-15,-1-1 17 0,-1-3 17 0,-2 0 17 0,0-2 14 0,-1 0 35 16,-2 0 41-16</inkml:trace>
  <inkml:trace contextRef="#ctx0" brushRef="#br1" timeOffset="143309.5493">11496 10907 172 0,'-1'-12'399'0,"-1"2"14"0,1 1 11 0,0-2-4 0,-2 4-9 0,2-1 5 0,-1 2 8 16,1 2-20-16,0-1-31 0,1 5 14 0,0 0 27 16,0 0-138-16,0 0-189 0,1 3-49 0,0 2-14 0,1 1-18 0,0 1-21 15,1 2 15-15,1 2 24 0,0 2-2 0,1 4-7 0,1-1 15 0,0 4 21 16,0 4-4-16,0 0-13 0,1 4 10 0,-2 2 17 0,2 3-5 0,-2 2-19 16,-1 1 11-16,0 3 14 0,-1 0-14 0,0 3-21 15,-2-2 0-15,-1 1 7 0,-1 1-11 0,-1-1-17 0,1-1 3 0,-2-2 10 16,-1-1-8-16,0-1-13 0,0-2 4 0,0-3 11 0,-1-2-5 0,0-2-10 15,-1-3 5-15,2-1 12 0,-1-4-7 0,0-1-11 0,-1-3 4 0,1-2 11 16,-2-1-6-16,1-4-12 0,-1 0 8 0,0-4 7 0,-1 0-5 16,0-2-11-16,-1-2 2 0,0-1 10 0,-1-2-7 0,0-2-8 15,0-1 5-15,0-1 11 0,0-3-4 0,0-1-11 0,0-1 7 0,2-1 11 16,0 0 0-16,0-2-3 0,0 1 12 0,2 0 17 0,0-1 7 0,1 1 4 16,1-1 10-16,0 2 8 0,1-1 7 0,2 1 5 0,1-2 11 15,1 2 8-15,1-1 7 0,2 0 6 0,1 0-3 0,0 1-3 16,3-2-8-16,0 2-4 0,3 1-12 0,0-1-12 0,1 2-3 0,2-1-1 15,1 3-14-15,2-1-18 0,1 0-12 0,2 2-12 0,1 0-29 0,0-1-32 16,2 2-25-16,0 0-22 0,1 3-24 0,-2-1-30 0,2 1-45 16,-1 4-49-16,0 0-85 0,-2 0-92 0,0 3-68 0,1 0-62 0,-2 0-10 15,-2 1 0-15,0 3 15 0,-1-1 21 0,0 0 24 0,-1 0 21 16,0 0 26-16,-1 0 23 0,-2 1 49 0,2 0 253 0</inkml:trace>
  <inkml:trace contextRef="#ctx0" brushRef="#br1" timeOffset="143876.7833">11904 11887 0 0,'-3'-5'325'15,"1"1"68"-15,-1-4 2 0,0 1 8 0,2-1 13 0,0-1-4 0,-1 0-7 16,2 0 6-16,0 1 9 0,2 0-3 0,-1-1-6 0,2 1-103 16,1-1-133-16,0 0-70 0,1 0-51 0,0 1-3 0,2 0 14 0,-2 0-10 15,2 1-14-15,0 1 10 0,-1 0 13 0,1 1-7 0,0 1-13 16,-2 1 5-16,2 1 16 0,-1 1-11 0,1 1-20 0,0 1 4 0,1 0 8 15,-2 3-14-15,2 0-20 0,-1 2 4 0,-2 2 8 0,1 1-7 0,-1 1-13 16,-1 2 5-16,-1 1 14 0,-2 1-8 0,0 2-12 0,-2 1 7 0,0 0 13 16,-1 2-2-16,0 0-5 0,-2 1 7 0,0 2 10 0,0 0-2 15,-2 0-1-15,1 1 3 0,0 1 5 0,-1-1-2 0,1 1-6 16,0-1 3-16,-1-2 1 0,1 1-4 0,1-2-7 0,1 1-2 0,2-3-2 16,1-1-5-16,1-3-5 0,2 0-6 0,1-2-5 0,3-1-8 0,1-2-13 15,1-2-14-15,4-2-16 0,1-3-32 0,2-1-38 0,2-3-53 16,1-2-55-16,0-2-100 0,1-2-112 0,1-3-38 0,-1-1-23 15,1-2-5-15,-1-1 1 0,0 1 8 0,-1-2 11 0,0 1 14 0,-2-2 11 16,-1 1 35-16,0 1 39 0</inkml:trace>
  <inkml:trace contextRef="#ctx0" brushRef="#br1" timeOffset="144411.5062">12472 10657 0 0,'13'-5'358'15,"2"-1"22"-15,0 0 13 0,1 0 0 0,1 2-5 0,2-2 8 16,1 3 8-16,0 0-1 0,2 3-4 0,2 3 8 0,2 1 10 16,0 2-125-16,2 2-169 0,0 1-46 0,0 3-14 0,0 3-17 0,0 0-19 15,-1 4 11-15,0 2 17 0,-2 3 1 0,-1 2-8 0,-1 2 12 0,-3 2 16 16,0 2-2-16,-3 4-8 0,-2 0 10 0,-2 1 17 0,-2 4-6 16,-2 1-10-16,-2 3 4 0,-3 0 7 0,-3 3-10 0,-1 0-13 0,-3 3-5 15,-2 1-2-15,-2 1-10 0,-2 1-13 0,-3-2-5 0,0 1-2 16,-3-1-8-16,-1-2-10 0,-1-2-1 0,-2-1-1 0,2-3-2 0,-2-2 0 15,1-3-5-15,-1-3-4 0,2-4-16 0,-1-3-22 0,2-3-17 0,2-2-20 16,-1-3-39-16,2-4-45 0,1-2-72 0,1-2-81 0,0-3-81 16,2-3-83-16,1-2-23 0,0-3-8 0,1-3 1 0,2-2 2 15,0-3 18-15,1-4 18 0,0-2 18 0,1-2 21 0,2-3 38 0,1-2 160 16</inkml:trace>
  <inkml:trace contextRef="#ctx0" brushRef="#br1" timeOffset="144660.766">13329 11363 150 0,'0'5'499'0,"0"-1"25"0,2-2 7 0,-2 1 0 0,1 0-3 15,2-3 3-15,2 1 1 0,2 2 2 0,1 0 0 0,2 2 0 16,4 1 3-16,0-2-144 0,4 2-187 0,2 0-101 0,0-1-77 15,2-1-34-15,4 1-21 0,-1-3-31 0,3 0-32 0,1 0-42 0,1-2-45 16,0 0-96-16,0-2-113 0,0 1-70 0,1-2-57 0,-2-2-16 0,1 2-5 16,-1-1 3-16,-1-2 3 0,-1 0 10 0,-2 0 14 0,-1-2 30 0,-1-1 36 15,-3 2 42-15,0-4 269 0</inkml:trace>
  <inkml:trace contextRef="#ctx0" brushRef="#br1" timeOffset="145395.8705">14705 11086 117 0,'-2'6'448'0,"-1"-2"8"0,0-1-6 16,2 0 5-16,1-3 7 0,0 0-6 0,0 0-6 0,1 2 3 15,2-1 7-15,1 2-4 0,1-1-6 0,2 2-139 0,0-1-175 0,2 2-80 16,0-1-58-16,2 1-2 0,1-1 13 0,3 1-8 0,-1-1-13 16,4-2 6-16,-1 1 17 0,3 0-10 0,0-3-13 0,1 1 8 0,1-1 16 15,-1 0-9-15,2-1-15 0,-1-1 9 0,1-2 16 0,-2 1-7 0,2-2-15 16,-2-1 5-16,1-1 13 0,-2-1-9 0,-2 1-14 0,0-2 8 0,-2 0 15 16,-2 0-10-16,-2 0-16 0,0-2 8 0,-1 2 15 15,-3-1-12-15,0-2-19 0,-1 0 2 0,-2 0 11 0,-1 0-13 0,-3-2-17 16,-1-1 7-16,-1 2 14 0,-3-1-9 0,-3 1-18 0,-1-2 11 0,-2 3 13 15,-4 0-6-15,-2 0-11 0,-1 3 14 0,-3 0 24 0,-3 3 2 0,-2 1-8 16,0 4 25-16,-2-1 34 0,0 4 8 0,-2 1 1 0,1 3 17 16,0 1 20-16,0 2 2 0,1 2-5 0,1 4 4 0,0 0 7 15,0 3-4-15,0 0-8 0,1 4 1 0,0 1 1 0,1 4-10 0,1 0-15 16,2 1-10-16,1 4-11 0,2-1-9 0,2 1-8 0,3 2-5 0,2-1-7 16,2 2 1-16,1-1-1 0,1 1-5 0,3-1-5 0,2 2 0 15,0 1 1-15,2-2-7 0,3 1-10 0,2-1-10 0,3-2-5 16,3-2-14-16,4-1-15 0,2-2-24 0,3-3-27 0,4-2-27 0,4-3-29 15,1-2-47-15,3-1-55 0,2-2-104 0,0-3-122 0,2-2-32 0,0-2-2 16,2-2 2-16,0-4 8 0,1-2 14 0,-2-2 11 0,2-3 25 0,-2-2 28 16,-1-3 27-16,0-2 25 0</inkml:trace>
  <inkml:trace contextRef="#ctx0" brushRef="#br1" timeOffset="146262.7335">16213 10351 0 0,'-8'-9'189'0,"-2"0"168"0,-2 0 13 15,-2 3 1-15,0-2-4 0,-1 2 10 0,-1 0 8 0,0 2 4 0,0 2-2 16,-1 2 12-16,-1 2 16 0,1-1-91 0,0 4-123 0,-2 1-48 0,2 3-24 15,-3 1-9-15,1 2-4 0,-1 3 7 0,1 2 12 0,1 4 1 0,-1 0-1 16,0 4 2-16,2 4 2 0,1 2-7 0,0 2-10 16,0 5-5-16,3 2-2 0,-2 4-16 0,2 2-21 0,1 4-12 0,-2 1-10 15,4 3-8-15,-1 0-3 0,2 3-11 0,1 0-10 0,1 0-3 0,3 0 0 16,1-2-6-16,3 2-6 0,3-3-1 0,2-3 1 0,3 0-5 0,3-4-7 16,4-4 0-16,1-2 5 0,4-5-11 0,1-2-12 0,3-4-11 15,3-6-8-15,2-3-17 0,3-3-15 0,0-4-30 0,3-4-33 16,-1-4-38-16,2-2-38 0,-1-3-58 0,0-2-59 0,-1-4-86 0,0-1-89 15,-2-3-20-15,0-2-1 0,-2-2 10 0,0-2 11 0,-4-3 14 0,1-3 14 16,-3-2 29-16,-3-1 38 0,-1-3 36 0,-4 0 119 0</inkml:trace>
  <inkml:trace contextRef="#ctx0" brushRef="#br1" timeOffset="146679.8165">16725 10403 136 0,'0'-12'435'0,"-1"3"5"0,-2 0-8 16,1 2 4-16,0-2 7 0,0 1-8 0,0 2-11 0,1 3 5 0,0 0 9 16,1 3-6-16,-3 2-7 0,2 1-143 0,-2 3-182 0,0 1-70 15,2 4-39-15,-2 2 8 0,2 4 17 0,-2 1-2 0,2 4-7 0,0 4 17 16,1-1 26-16,0 7-4 0,0 1-8 0,0 3 7 0,0 6 13 16,-2 0-5-16,1 3-13 0,0 3 7 0,-1 1 8 0,0 1-8 0,-2-1-19 15,-2 1 1-15,1-1 7 0,0-1-14 0,-2-1-16 0,0-2 0 0,-1-2 5 16,2-2-7-16,-2-2-7 0,1-5 5 0,-1 1 7 0,1-5-8 15,-1-3-7-15,2-2 8 0,0-3 7 0,0-2-5 0,0-3-8 16,2-2 2-16,-1-3 10 0,1-4-7 0,0-2-5 0,0-2 1 0,0-2 4 16,-1-3-5-16,-1-2-11 0,1-1 4 0,0-4 10 0,-1-1-8 0,1-2-12 15,0-3 4-15,1-2 8 0,-2-1-3 0,2-1-7 0,0-3 8 0,0 1 14 16,2-1 6-16,-2 0 5 0,1 0 14 0,0 2 17 16,1-2 9-16,0 3 5 0,1 0 10 0,0 0 15 0,-1 3 7 0,2-2 8 15,0 4 9-15,0-1 8 0,0 2-2 0,2 0-2 0,-1 2-7 0,2 1-10 16,1 0-8-16,0 1-8 0,2 1-10 0,2 1-15 0,2 0-7 0,2 1-8 15,1 1-24-15,2-1-30 0,1 2-21 0,2 2-21 0,1-1-24 16,2 2-27-16,-1 2-27 0,3 1-27 0,-2 0-30 0,2 0-29 0,0 3-31 16,-1 0-30-16,0 0-55 0,-2 0-59 0,0 3-63 0,-2 0-63 15,0 1-9-15,0 2 9 0,-2 0 15 0,0 0 21 0,0 0 27 0,-2 2 31 16,0-2 28-16,0 0 25 0,-2 0 33 0,0 0 177 0</inkml:trace>
  <inkml:trace contextRef="#ctx0" brushRef="#br1" timeOffset="146996.7189">17056 11329 0 0,'0'0'354'0,"0"0"84"0,0 0 28 0,0 0 14 0,0-3 11 15,-1 0 10-15,-1 0 10 0,0 0 10 0,-1-2 5 0,0 1 8 0,-1-1 8 16,2 1-103-16,-1-1-134 0,0 1-83 0,1-2-65 0,-1 0-34 16,0 1-25-16,2 1-19 0,0-2-11 0,1 0-10 0,0 0-7 15,1 0-15-15,2 0-16 0,-1-2-13 0,2 1-8 0,2 1-19 0,-1-2-20 16,3-1-16-16,0 2-7 0,0-1-9 0,1 1-7 0,1-2-7 0,-1 3-5 16,0-3-2-16,2 0 0 0,-2 1 0 0,1-1 0 0,-1 2 6 15,0-4 12-15,1 2 7 0,-2-1 7 0,0 1 16 0,-2 0 16 16,1-2 4-16,-2 4-2 0,1-2 13 0,-2 1 19 0,0 1 1 0,-2 2-5 15,0 1 11-15,-1 1 15 0,0 1 11 0,-1 2 8 0,0 0 17 0,0 0 21 16,0 2 9-16,0 2 9 0,0 1 11 0,0 2 10 0,-1 1 3 0,1 2 1 16,-1 4 2-16,1-2 2 0,-2 4-2 0,1 2 0 0,0 0-14 15,-1 2-16-15,2-1-12 0,-1 4-9 0,0-1-16 0,1-1-19 0,-2 2-7 16,2 1-4-16,-1-2-19 0,1 1-22 0,-1-1-13 0,1 1-13 16,0-2-19-16,0 0-25 0,-2-1-26 0,2-1-23 0,0-1-22 0,0-1-22 15,0-1-43-15,0-2-46 0,2-1-69 0,-2-1-76 0,1-2-76 0,0-3-71 16,2-2-16-16,-3-5 4 0,0 0 14 0,5-3 19 0,1-1 23 15,-1-4 28-15,-1-1 20 0,1-3 19 0,1-1 43 0,-2-3 144 16</inkml:trace>
  <inkml:trace contextRef="#ctx0" brushRef="#br1" timeOffset="147330.6524">17529 10258 211 0,'10'-6'369'15,"-1"1"3"-15,0 2-3 0,2 0 8 0,-2 2 10 0,2 1 0 0,0 4-5 16,1 1 14-16,0 4 17 0,0 0-35 0,1 3-47 0,-1 3-91 16,0 3-99-16,0 1-39 0,-3 4-18 0,1 1 9 0,-1 3 15 0,-2 1 0 15,-1 4-7-15,-2 1 10 0,0 0 15 0,-1 1-3 0,-2 4-11 16,-1-1 4-16,0 2 7 0,-2 2-2 0,-1 1-7 0,-2 0-1 0,-2 0-5 15,0 0-5-15,-2 1-8 0,0 1-5 0,-2-2-5 0,-1 0-7 0,0 0-7 16,-1-2-11-16,-2 1-12 0,0-2-8 0,-1 0-2 0,0-3-22 16,0 0-25-16,-1-2-22 0,-2-1-20 0,2 0-26 0,-2 0-25 15,-1-2-33-15,2-2-37 0,-2 0-44 0,0-3-47 0,0-1-80 0,-2-2-92 16,2-1-65-16,0-3-52 0,0-1-6 0,0-4 11 0,0 1 16 0,0-5 19 16,2 0 20-16,-1-2 21 0,0-2 33 0,-1-2 39 0,2-2 39 15,0 0 314-15</inkml:trace>
  <inkml:trace contextRef="#ctx0" brushRef="#br1" timeOffset="148682.3202">9784 13159 21 0,'-11'-12'181'0,"2"1"4"0,1-2 4 15,0 1 6-15,1-1 7 0,2 1-7 0,1 1-15 0,0-1 6 0,1 3 11 16,1-1-50-16,-1 0-66 0,2 2-23 0,-1 1-7 16,1 0 8-16,0 1 16 0,-1 1 4 0,1 0 1 0,0 1 4 0,-1 1 6 15,1 0-6-15,1 3-11 0,0 0 8 0,0-1 18 16,0 1-6-16,0 0-13 0,0 0 7 0,0 0 10 0,0 0-11 0,3 0-23 15,-1 1 7-15,2 1 17 0,2-1-3 0,0 1-7 0,1 1 10 0,2-1 19 16,1 0-1-16,2 1-4 0,1-1 7 0,2-1 12 16,3-1-8-16,2 0-16 0,4-1 2 0,3 0 7 0,2-3-15 0,3 1-21 15,4-1-8-15,3-1-2 0,2-1-10 0,3 2-11 0,3-2-7 16,1 0-4-16,1 1-4 0,3 1-8 0,0 1-2 0,2 0-1 16,-1 1-3-16,0 1-3 0,1 1 0 0,0 1 3 0,1 0-3 15,0 0-1-15,-1 2-2 0,4-1 0 0,-1 0 1 0,3 1-1 16,1-1 0-16,2 1 2 0,0-1-2 0,1 0 0 0,1 0 3 15,2-2 1-15,-1 0-1 0,1-2-4 0,0 0 1 0,-1-2 6 16,2 0-2-16,2-1-1 0,0-2 2 0,0-1-1 0,0 1 1 0,0-1-2 16,-1-2 0-16,0 2 0 0,-2-2-2 0,0 2 2 15,-3-2 0-15,-2 2 0 0,0-1 0 0,-2 2-3 0,0 0 0 0,-3 1 0 16,2 1 0-16,-2 2 0 0,-1-1 2 0,1 2-2 0,-1 0 0 16,2 0 1-16,-2 1-1 0,1 0-1 0,-1-1-1 0,0 0-1 15,0 1 2-15,1-2-1 0,2 2 5 0,0-1 5 0,2 1 1 16,0-2 4-16,2 1 4 0,0-1 7 0,1 1 0 0,-2-2 0 15,1 1 3-15,-2-1 7 0,1 1 1 0,-4-1-1 0,0 0 4 0,-2 1 2 16,0-1-2-16,-2 1-8 0,2-1 0 0,0 2 1 16,0-2-4-16,2 2-6 0,0-1 3 0,1 0 6 0,0 0-4 0,1 0-7 15,0 0 5-15,-2 0 9 0,2 0-1 0,0 1-8 0,2-1 10 16,-1 2 14-16,0-1 5 0,2 1-1 0,1-1 7 0,-1 2 11 16,1 0-4-16,-2 0-7 0,0 2 4 0,-1-1 7 0,-1 1-7 15,-1 1-9-15,-1-1 0 0,0 0 5 0,-1 1-11 0,0-2-15 16,2 0-3-16,0 0 0 0,1-1-11 0,1 0-13 0,0-1 0 0,1-1 8 15,0-2-7-15,0-1-7 0,-1 1 5 0,0-2 7 16,-1-2-3-16,2 1-6 0,-2 0 9 0,1-1 10 0,0-1 2 0,2 1-1 16,0-1 11-16,-1 0 16 0,2 0 4 0,-2 1 0 0,-1 0 1 15,0-1 5-15,-2 1-3 0,-3 1-1 0,-1-2-1 0,-2 2 1 16,0 0-7-16,-1 0-4 0,-1 1-7 0,0-2-2 0,-2 2-9 16,2 2-12-16,-2-2-6 0,-1 1-5 0,-1 0-2 0,-2 1-4 15,-1 1 1-15,-1-1-4 0,-2 1 2 0,-2 0 0 0,-2 0 0 0,-2 0-1 16,-2 1 1-16,-1-1 1 0,-3 1 1 0,-2 0-4 15,-2-1 2-15,-2 2 2 0,-3 0-7 0,-3 0-2 0,-2-1-13 0,-3 2-14 16,-3 0-8-16,-2 2-9 0,-3-2-24 0,-3 1-27 0,-1-1-36 16,-2 2-41-16,-5-1-47 0,-2 2-53 0,-3-1-81 0,-3 1-87 15,-4-1-78-15,-3-1-77 0,-5 2-11 0,-4 0 5 0,-2 0 10 0,-4 0 5 16,-6 1 23-16,-4-2 29 0,-3 2 34 0,-5-1 39 16,-4 2 49-16,-3-1 163 0</inkml:trace>
  <inkml:trace contextRef="#ctx0" brushRef="#br1" timeOffset="149599.1252">11865 13927 64 0,'0'-12'320'15,"0"0"14"-15,0 0 13 0,0-2 13 0,2 1 15 0,-2 1 1 16,1-2-1-16,-1 2 14 0,1 2 14 0,1-1-26 0,-2 4-41 0,1-1-86 16,0 2-97-16,1 2-42 0,-1-2-27 0,0 4-7 0,1 1-4 15,0 2-14-15,1 1-22 0,1 2 8 0,0 2 17 0,0 2-14 0,1 4-21 16,1 0 7-16,-1 4 11 0,0 1-7 0,1 4-16 0,-1 0 10 16,-1 1 14-16,1 2-11 0,-1 3-17 0,-1-1 4 0,0 2 16 15,-1 1-10-15,0 1-17 0,-2 1 4 0,-2 1 12 0,1 2-12 0,-2-1-17 16,1 2 11-16,-1 1 14 0,-1-2-8 0,0-1-14 0,-1 0 7 0,-1-1 14 15,1-1-7-15,0-1-13 0,-1-1 4 0,1-1 12 0,0-2-9 0,-1-1-17 16,1-2 8-16,1-1 17 0,-1-2-10 0,1-4-13 0,0-1 8 16,0-3 10-16,-2-1-6 0,2-2-12 0,0-2 6 0,-1-2 15 15,1-2-8-15,-1 0-14 0,-2-2 8 0,0-1 13 0,1-1-7 0,-1-2-16 16,-1 0 8-16,0-2 13 0,-1-1-8 0,-1-3-13 0,1 0 8 0,0-3 13 16,-1-1-8-16,1-4-16 0,0-1 6 0,-1-3 15 0,1-1-10 0,0-1-11 15,-1-2 6-15,1-2 13 0,0 0-5 0,1-2-14 0,-2 1 9 16,2-2 13-16,2 0 1 0,-1 0-5 0,0 0 15 0,2 0 19 15,1 0 4-15,1 1-7 0,2 1 11 0,1 1 11 0,0 1 1 0,1 2-2 16,2 0 8-16,1 2 9 0,1 1-1 0,1 3-5 0,0 0 0 0,2 3-3 16,0-2-11-16,3 4-10 0,0 1-6 0,2 1-1 0,2 1-5 0,2 1-5 15,0 1-5-15,3 1-7 0,3 1-2 0,1 0-2 0,1 3-6 0,2-2-6 16,2 4-9-16,3 1-11 0,0 1-17 0,3 2-19 16,1 0-25-16,1 2-27 0,1 1-30 0,-1 0-30 0,2 0-51 0,-2 3-57 15,-1 0-102-15,0 0-117 0,-1 0-30 0,-3 1-7 0,0-1 4 0,-2 2 10 16,-2-1 17-16,0-1 17 0,-2 2 25 0,-1-2 30 0,-2 0 28 15,-3 3 28-15</inkml:trace>
  <inkml:trace contextRef="#ctx0" brushRef="#br1" timeOffset="149983.2339">12601 14629 25 0,'-10'1'275'0,"-1"-2"16"0,2-2 21 15,-2 0 27-15,0-2 27 0,2 1 10 0,-2-2 5 0,2 0 21 0,0-2 27 16,1-1-18-16,0 2-33 0,0-2-57 0,1 0-69 0,2 0-16 16,2-2-4-16,0 1-13 0,3-1-18 0,2 2-28 0,0-1-28 15,2-2-8-15,2 3-5 0,-1 0-24 0,2 3-26 0,-1-2-16 0,1 4-13 16,0-1-17-16,-1 4-20 0,0 1-8 0,-1 1-7 0,0 2-2 16,-1 2-5-16,0 2 0 0,0 1 4 0,-1 2-4 0,-2 4 0 0,-1 1 0 15,-1 3 3-15,-2 3-1 0,1 1-1 0,-4 4 4 0,0 2 2 16,-1 1 1-16,-1 2-2 0,0 1 4 0,0-1 7 0,0 2 4 0,0-1 1 15,0-1 5-15,0 2 3 0,0-1 6 0,1-2 3 0,2 0 0 0,0-3-3 16,1 0 0-16,1-3 2 0,0-2-1 0,3-2-1 0,0-1-1 16,3-2-2-16,1-4-6 0,1-1-8 0,2-1 2 0,2-4 2 15,2-1-5-15,1-1-8 0,3-4 2 0,2-1 3 0,2-1-1 0,1-1-7 16,2-2-5-16,2-2-8 0,2-2-14 0,0 1-14 0,1-2-22 0,2 0-23 16,-1 0-23-16,2-3-26 0,-2 3-49 0,1 0-57 0,-2-2-105 0,-1 4-115 15,0-2-47-15,-2 0-26 0,-3 1 1 0,0 1 4 16,-2 1 12-16,-3 1 13 0,0 1 22 0,-3-2 25 0,1 1 22 0,-4 4 20 15</inkml:trace>
  <inkml:trace contextRef="#ctx0" brushRef="#br1" timeOffset="150353.2719">13337 14434 64 0,'0'-2'408'0,"2"-2"18"0,-2 2 14 16,2-1-8-16,1 2-8 0,2-2 1 0,2 0 1 0,1 3-15 16,3 0-20-16,2 0-10 0,2 0-6 0,2 1-154 0,0 1-197 0,2-1-102 15,0 1-77-15,2-2-73 0,0 0-72 0,2-2-54 0,1 1-45 16,0-2-18-16,1 0-7 0,2 0 13 0,-2-2 19 0,2 1 11 0,-2-1 6 15,1 1 21-15,-4-2 23 0</inkml:trace>
  <inkml:trace contextRef="#ctx0" brushRef="#br1" timeOffset="150800.3273">14245 13918 66 0,'-5'-5'397'16,"1"1"2"-16,-1-1-6 0,1 1 3 0,0 1 8 0,1 0-7 0,2 3-8 16,1 0 4-16,-3 1 6 0,2 4-3 0,1 1-9 0,0 1-129 15,0 4-168-15,1-1-66 0,0 4-35 0,2-1 7 0,-2 4 19 16,2-1-3-16,-2 2-9 0,2 2 18 0,0 1 27 0,-2 1-8 0,2 2-14 16,-1 2 8-16,1 1 17 0,0 0-7 0,-1 0-17 0,0 3 9 0,0-2 13 15,0 1-11-15,-1-2-19 0,-1 3 2 0,0-3 9 0,0 0-16 16,0-3-25-16,-1 0 8 0,-1 0 15 0,0-3-13 0,-1 0-23 0,-1-3 3 15,1 0 10-15,-1-2-13 0,0-2-21 0,0 1 6 0,0-3 14 16,-1-3-14-16,0 0-21 0,-1-2 1 0,1-2 8 0,-2-2-15 0,1-2-21 16,-2-2 5-16,0-1 13 0,-2-2-6 0,1-2-11 0,-2-3 10 0,-1-2 13 15,0-2 0-15,0-2-5 0,-1-2 16 0,-2-1 20 0,2-1 8 16,-2-1 3-16,2-2 23 0,-2-1 31 0,2-1 13 0,1-1 10 16,1 1 25-16,1-2 33 0,2-1 10 0,0 2 7 0,2-1 13 0,2 1 18 15,3 1 3-15,1 0-6 0,3 1 1 0,-1 1 2 0,4 1-13 0,0 1-16 16,4 1-10-16,-1 2-6 0,3 1-21 0,1 1-22 0,2 1-13 0,1 1-5 15,3-1-14-15,-1 2-18 0,4 2-8 0,0-1-7 16,2 1-15-16,2-1-21 0,0 2-19 0,2-1-20 0,0 1-36 0,3 0-42 16,-2 3-69-16,2-2-78 0,0 1-92 0,-1 1-94 0,1 1-28 0,0 1-8 15,-2-2-5-15,-1 4 2 0,-3-1 14 0,1 2 16 0,-4-1 18 0,-2 2 16 16,0 2 38-16,-4-1 68 0</inkml:trace>
  <inkml:trace contextRef="#ctx0" brushRef="#br1" timeOffset="151184.9661">14540 14684 0 0,'-3'2'291'0,"2"-4"175"0,-2 1 13 0,1-2 4 0,2-3 4 15,-2 1-2-15,2-1-7 0,0 0-2 0,2 0-1 0,0-1-4 0,1 1-7 16,1-2-88-16,1-1-109 0,2 0-123 0,0-1-124 0,-1-2-34 16,2 0-8-16,2 0-13 0,-1-2-13 0,2 1 6 0,1-2 14 0,0 0-5 15,0 0-8-15,1 0 10 0,2-2 14 0,-1 1-5 0,1-1-14 16,0 2 9-16,-1-1 13 0,1 1-5 0,0 0-13 0,-2 0 13 0,2 1 17 16,-2 1-7-16,-1 2-18 0,0 2 12 0,-1 0 17 0,-2 2-8 0,0 2-14 15,-1 2 14-15,-1 0 20 0,0 2 1 0,-1 1-3 0,1 3 15 16,-2 0 22-16,-1 1 1 0,0 2-7 0,0 2 13 0,0 1 13 15,-1 1-2-15,-2 2-8 0,1 3 5 0,-1-1 8 0,-1 4-7 0,-1 0-14 16,-1 0-3-16,1 3 0 0,-2 0-14 0,1 1-17 0,-2 1-13 0,0 1-7 16,0-2-25-16,0 2-31 0,0 0-14 0,0-1-13 0,0 1-26 0,0-2-31 15,1-1-40-15,2 0-42 0,-1-1-85 0,1-4-98 16,2 1-44-16,1-2-25 0,0-3-1 0,2 0 1 0,0-2 19 0,2-2 22 16,2-2 14-16,0 0 11 0,2-3 24 0,2-2 30 0</inkml:trace>
  <inkml:trace contextRef="#ctx0" brushRef="#br1" timeOffset="154437.9965">19013 12264 0 0,'-2'1'244'15,"-1"-1"25"-15,0-1 11 0,1 0 4 0,-1 0-2 0,0-2 15 0,1 1 21 16,-1 1 7-16,2-2 2 0,1 3-16 0,-2-1-22 16,2 1-70-16,0 0-82 0,0 0-16 0,2-2 5 0,-1-1-12 0,3 2-16 15,0-1 8-15,3-1 17 0,-1 0-7 0,4 0-16 0,0 0-4 16,2 0 0-16,2 0-15 0,0-1-19 0,2 0-7 0,2 2-2 15,-1-2-5-15,2 2-8 0,1-2 1 0,-2 1 4 0,2 0-11 0,0 0-16 16,0 0-9-16,0 0-6 0,0 0-18 0,-1 1-21 16,1 0-21-16,-1 0-22 0,-2 1-58 0,2 0-67 0,-3 1-84 0,0 0-88 15,-2 1-31-15,0 0-13 0,-2 2-1 0,-2-1-4 16,0 2 4-16,-1-2-1 0,-2 2 16 0,-2-2 19 0,-1 2 21 0,-1-2 66 16</inkml:trace>
  <inkml:trace contextRef="#ctx0" brushRef="#br1" timeOffset="154771.3708">18980 12808 297 0,'-5'2'319'0,"-1"0"10"0,2 0 10 0,0-1 4 0,2 0 4 0,-1 0 10 16,3-1 13-16,-1 1 4 0,1-1 2 0,0 0-55 0,0 0-73 16,0 0-59-16,0 0-53 0,0 0-11 0,2 0 2 0,2 0-5 0,2-1-10 15,-1 1 2-15,3-1 5 0,0 0-13 0,3 0-19 0,1-2 0 0,0 2 3 16,2-1-18-16,1-1-25 0,2 1-4 0,1 1 5 0,0-2-28 15,2 2-37-15,0 0-20 0,2 1-13 0,0 0-44 0,2 0-50 16,-1 0-93-16,1 1-102 0,0 1-63 0,0 0-48 0,-1-1-8 0,-1 1 2 16,1 2-3-16,-2-2-6 0,2 2 15 0,-2-2 20 0,1 1 16 0,-1-1 15 15</inkml:trace>
  <inkml:trace contextRef="#ctx0" brushRef="#br1" timeOffset="156173.7253">21433 13320 22 0,'-2'-1'377'0,"-2"0"1"0,1-1-6 0,-1 1 3 0,-1 0 7 16,-2 1-4-16,-1 1-6 0,-1 2 3 0,-1 1 5 0,0 4-4 0,-1 2-4 15,-2 2-127-15,1 0-161 0,-3 3-62 0,0 2-25 0,1 1 11 16,-2 3 22-16,-2 1 1 0,2 2-5 0,-2 2 14 0,-1 1 22 16,0 3-2-16,-1 0-9 0,0 0 12 0,-1 4 18 0,0-1-3 0,-2 3-9 15,0 2 7-15,-1-1 10 0,2 1-16 0,-2-1-23 0,1 1-2 0,2-1 7 16,-2-1-14-16,3-1-23 0,0-2 3 0,3-2 10 0,1-2-11 0,1-2-17 15,2-5 6-15,2-1 12 0,2-4-9 0,2-2-14 0,2-5 7 16,-1-2 14-16,4-4-8 0,-1-2-16 0,3-2 7 0,-1 0 8 16,-1-5-8-16,2-1-19 0,2-1 4 0,-1-5 10 0,3 0-12 0,1-6-17 15,1 0 5-15,2-5 14 0,0-1-13 0,1-1-16 0,2-4 8 0,-2-1 13 16,2 0-8-16,-1-1-13 0,1-1 11 0,1-1 19 0,-1 2-8 16,1-2-14-16,1 0 10 0,-1 3 18 0,1 0-5 0,1 0-13 15,0 3 15-15,0 0 18 0,0 3-7 0,2 0-16 0,-1 3 11 0,1 0 18 16,0 0-7-16,-1 1-14 0,1 4 10 0,0-1 22 0,-2 1-11 0,2 4-15 15,-2 0 6-15,0 1 13 0,0 4-8 0,-2-1-17 0,0 4 9 0,0-1 16 16,-2 2-7-16,1 2-15 0,-2-1 9 0,1 4 15 0,-1-1-12 16,0 1-15-16,1-1 8 0,0 4 17 0,0-2-8 0,-1 1-16 15,0 1 10-15,1 1 14 0,-1-2-7 0,0 1-16 0,-1 1 8 0,2 0 16 16,-2 0-10-16,0 0-16 0,0 0 11 0,0 0 20 0,0 0-5 0,0 0-16 16,0 1 11-16,0-1 20 0,0 2-7 0,-2-2-13 0,2 1 12 15,-1 1 20-15,0 1-8 0,-1-2-17 0,1 4 10 0,0-2 16 0,-2 0-8 16,0 3-14-16,-1 0 7 0,0-2 10 0,0 2-5 0,0 0-16 15,-1 0 8-15,0 0 9 0,-1 0-9 0,1 0-15 0,1 0 6 0,-1 0 11 16,1 0-7-16,0 0-13 0,1 0 3 0,-1 2 9 0,1-2-7 16,2 0-11-16,0 3 3 0,1 0 10 0,0-2-5 0,0 2-5 0,1 0 1 15,0 0 8-15,2 0-3 0,-2 2-7 0,2-2 4 0,-2 0 6 16,1 0-3-16,-1 0-8 0,0 1 4 0,-1-2 7 0,0 2-6 0,0-2-6 16,-1 2 0-16,0-2 4 0,-2-1-2 0,0 1-5 0,1-2 1 0,-1 0 5 15,0-2-3-15,1 1-4 0,-1-4 2 0,0 2 7 0,1-1-2 16,-1-2-8-16,0 0 5 0,1 0 6 0,0-2-1 0,0 1-7 15,0-2 5-15,1 1 3 0,0-2-1 0,-1 2-7 0,1-1 2 0,0 2 6 16,-1-2-3-16,1 0-4 0,0 3 4 0,-1-2 6 0,0 1-3 0,-1 1-8 16,0 0 5-16,-1 0 5 0,0 1-5 0,0 1-6 0,-1 1 4 0,-2 0 5 15,1 0-1-15,-2 0-7 0,0-2 1 0,0 2 7 0,-2-1-5 16,1-1-5-16,0-1 5 0,-1-1 8 0,1 1 5 0,0-3 2 16,-1 0 4-16,2-3 7 0,-1 0-3 0,1 0-5 0,0 0 2 0,-4 0 2 15,1-2-1-15,-1-2-1 0,0 1-1 0,0 0-1 0,0-3-4 0,0 0-4 16,-1 0-5-16,0 0-9 0,-1 0-2 0,0-2 1 0,-1 1-1 15,0-1-1-15,-1 2 3 0,0-1 3 0,0 1-3 0,0 1-6 0,-1 1 5 16,0-1 2-16,-1 1-2 0,1 2-2 0,-2 1 1 0,-1 1 4 16,-1 1-4-16,0 1-2 0,-1 2 1 0,-2 1 3 0,0 1-2 0,-2 1-4 15,-1 1 3-15,-1 2 5 0,-1-1-2 0,-3 3-2 0,0 0 1 0,-3 0 2 16,0 2-1-16,-2 1-6 0,0-2 5 0,-2 2 2 0,-1 0 1 16,1 0-1-16,-1 0-1 0,2 0 2 0,-1-1-2 0,2-1-2 15,1-1 2-15,0-1 3 0,2-1 0 0,2-2-1 0,2-1 4 0,2-2 0 16,0-1 0-16,2-1-6 0,4-1 1 0,0-2 7 0,2-2-2 0,3 1 0 15,2-1-8-15,2-2-4 0,2-1-16 0,2 1-22 0,2-4-26 0,3 1-32 16,3-2-17-16,2 0-14 0,3-3-19 0,3 0-17 16,2-3-23-16,1 1-23 0,2 1-29 0,0-2-35 0,2 0-75 0,0 3-87 15,2-2-26-15,-2 1-7 0,2 1 20 0,2 0 28 0,-2 1 15 0,1 1 15 16,2-2 18-16,-1 3 21 0,1 0 19 0,0-2 20 0</inkml:trace>
  <inkml:trace contextRef="#ctx0" brushRef="#br1" timeOffset="156639.5508">22315 13468 0 0,'0'-6'355'0,"0"0"40"0,0 3-7 0,-2 0 5 16,1 0 8-16,-2 1-5 0,2 4-9 0,-2 2 6 0,1 2 7 0,-1 5-4 15,-1 1-7-15,0 3-112 0,0 1-140 0,0 4-74 0,0 1-53 16,0 1 4-16,0 2 20 0,0 2-2 0,1-2-8 0,1 3 16 0,0 0 22 16,1 1-4-16,1 1-10 0,-1 1 8 0,1 0 17 0,-2 0-8 15,1 1-17-15,0 1 4 0,-1-2 13 0,0 0-14 0,-2 0-21 16,0 0 0-16,-2 0 6 0,1-3-14 0,-2 0-17 0,1 0 4 0,-1-2 10 16,0-1-10-16,1 0-13 0,-2-3 7 0,0 2 15 0,0-5-9 0,0 0-15 15,0 0 9-15,0-2 15 0,-2-2-9 0,2-1-15 0,0-2 7 0,-1 1 11 16,1-5-7-16,0 1-16 0,0-2 10 0,0-2 13 0,0 1-6 0,0-5-12 15,0 0 12-15,0 0 16 0,0-3-4 0,0 0-10 0,0-3 11 16,0 0 19-16,1 0-4 0,1-3-7 0,-1 0 11 0,2-3 14 16,-1 0 4-16,4-3 1 0,-1 0 9 0,2 0 12 0,1-2 0 0,1 1-3 15,0-2 0-15,2 0 3 0,1 1 0 0,0 1 1 0,3-1 2 0,-1 1 3 16,2-1-1-16,2 4-7 0,2-2-10 0,0 0-10 0,2 3-7 16,2 0-2-16,2 1-10 0,-1 1-10 0,3 1-4 0,1 1-2 15,1 2-21-15,0 0-24 0,2 2-20 0,0-1-14 0,2 4-19 0,-2-2-17 16,1 0-23-16,-1 3-26 0,1-2-23 0,-1 1-26 0,2 1-33 0,-2 0-35 15,0-2-70-15,0 2-81 0,-2 0-58 0,2-1-50 0,-1 1-5 0,-2-2 7 16,1-1 11-16,-2 2 14 0,-2-2 26 0,1 0 28 16,-2 0 22-16,-1 0 20 0,0 1 36 0,-2-1 248 0</inkml:trace>
  <inkml:trace contextRef="#ctx0" brushRef="#br1" timeOffset="157607.0331">20323 12640 168 0,'-11'1'324'0,"3"-2"10"0,0-2 10 15,1 0 2-15,2-1 1 0,1-1 8 0,0 0 10 0,1 2 2 0,2-1 2 16,1 1-37-16,0-1-49 0,0 0-85 0,1 1-96 0,2-1-28 15,1 1-7-15,0-1-8 0,1 0-8 0,2 0 7 0,1-1 11 0,1-1-4 16,3 0-14-16,2 0 4 0,0 0 10 0,2 0-10 0,3 0-14 16,0 0 7-16,2 0 18 0,2 0-8 0,2 1-13 0,0 0 5 0,3 2 7 15,0-1-12-15,3 0-18 0,0 1 6 0,2 0 13 0,2 1-8 0,1 0-14 16,1 0 6-16,2 1 15 0,2 0-8 0,2 0-11 0,1 1 7 16,2 0 15-16,4-1-5 0,0 1-8 0,5 0 5 0,1 0 8 0,4-2-7 15,3 2-11-15,1-1 3 0,2 0 6 0,4-1-2 0,-1-1-4 16,2 1 5-16,-2-2 4 0,2-1-5 0,-2 1-8 0,-1-1-2 0,1-1 1 15,-1 0 4-15,0-1 4 0,0 1 6 0,-1 0 6 0,0 0 10 0,-2 1 8 16,0-1 5-16,-2 1 4 0,0 0 6 0,-2-1 7 0,-1 1 4 16,-1 1 1-16,-1-1 4 0,0 1 5 0,-2 1-7 0,-2-1-8 15,0 2-6-15,-2-1-2 0,-3 2-11 0,-2 1-13 0,-2-1-7 0,-4 1-3 16,-1 0-10-16,-2 0-14 0,-4 0-2 0,-2 0 4 0,-1 1-8 0,-3-1-9 16,-3 0 3-16,-1 0 6 0,-2 1-5 0,-4-1-4 0,1 0 2 0,-4 0 4 15,-2 0-3-15,-1 0-3 0,-1-1 1 0,-3 1 5 16,-2-1 0-16,0 1-1 0,-2-1 4 0,-2 1 7 0,-2 0 5 0,0 0-3 15,0 0 6-15,0 0 8 0,0 0-1 0,0 0-2 0,0 0-1 0,0 0 5 16,0 0-4-16,-1-3-5 0,1 1 0 0,-1 1 0 0,-1-2-6 0,1 2-6 16,0-1-5-16,1 2-2 0,-2-2-8 0,2 2-9 0,-2-1-3 15,2 1-3-15,-2-1-11 0,2 1-8 0,-1-1-10 0,1 1-5 16,0 0-20-16,0 0-24 0,-3-1-24 0,3 1-23 0,0 0-29 0,0 0-31 16,0 0-37-16,0 0-37 0,0 0-41 0,0 0-45 0,-2 1-57 0,-2 0-65 15,4-1-56-15,-6 1-56 0,1 0 0 0,1 1 16 0,-1-1 25 16,5-1 22-16,-8-1 31 0,1-1 31 0,0 1 38 0,-1-2 41 0,-2-1 45 15,-1 0 287-15</inkml:trace>
  <inkml:trace contextRef="#ctx0" brushRef="#br1" timeOffset="159359.1459">20076 10768 0 0,'-4'6'358'0,"0"-2"-1"0,1-1-7 0,1 0-4 0,0-1 2 16,2 2-10-16,2-1-14 0,0 3-12 0,1 0-9 16,2 3-3-16,2-1 0 0,1 1-128 0,1 0-164 0,2-2-52 0,2 2-14 15,1-1-1-15,2-2 4 0,1 0 4 0,0-2 6 0,3-1 7 0,0-1 11 16,2-1 14-16,-1-2 14 0,2-1 4 0,1-1-4 0,0-1 5 0,0-2 5 15,1-2-4-15,-1-1-5 0,1 0-1 0,-1-1 8 0,-1-2-6 16,1-3-4-16,-3 0 2 0,1 0 7 0,-4-2-7 0,1-1-7 16,-3 0 3-16,-3-1 3 0,-1-2-4 0,-1 1-5 0,-3-1 6 0,-1 0 4 15,-3 0 1-15,-3 0-4 0,-1 0 7 0,-1 2 7 0,-3-2 9 0,-3 1 13 16,-1 2 8-16,-3 0 9 0,-1 3 18 0,-2-1 21 0,-2 4 8 16,-2 0-1-16,0 1 14 0,-4 4 15 0,0 1 3 0,-4 1-3 0,1 4 8 15,-2 2 7-15,-2 4-9 0,0 1-14 0,-3 0 5 0,0 6 8 16,-2 0-13-16,0 3-20 0,-2 1 1 0,0 4 7 0,-2 1-11 0,2 3-20 15,-1 3 0-15,1 1 4 0,1 4-7 0,2 1-15 0,0 3-3 0,1 1 0 16,1 2-13-16,3 0-16 0,0 2-5 0,3-2-4 0,1 0-4 16,4 1-6-16,2-2 0 0,5 1 0 0,2 0-3 0,5-3-1 15,2 0-1-15,4-3 1 0,4 0-2 0,4-2 0 0,2-2 1 0,5-1 2 16,4-2-1-16,2-2-7 0,4-3-4 0,3 0-7 0,3-5-19 0,4-2-23 16,1-2-22-16,2-4-16 0,2-2-37 0,2-5-43 0,0-2-71 0,1-3-82 15,0-3-76-15,1-4-73 0,-2-1-20 0,0-4-5 0,-2-1 7 16,-2-1 5-16,0-3 19 0,-2-1 20 0,-2-2 20 0,-3-2 20 15,0-1 37-15,-5 0 198 0</inkml:trace>
  <inkml:trace contextRef="#ctx0" brushRef="#br1" timeOffset="159842.8473">21244 9940 15 0,'-3'-8'364'16,"1"-1"13"-16,0 2 8 0,2-1-2 0,0 1-5 0,0 1 4 0,-1 1 5 15,1 1-1-15,0 4-8 0,0 0 6 0,0 0 6 0,0 0-125 0,0 4-163 16,0 2-43-16,0 2-4 0,0-1-2 0,-1 4-2 16,1 2 18-16,-2 4 22 0,1 1 2 0,-2 1-7 0,2 4 7 0,-2 2 12 15,1 2-5-15,-2 2-11 0,0 1 1 0,0 3 4 0,0-2-13 0,0 4-19 16,0 1-5-16,0 0-2 0,1 3-16 0,-1 0-21 0,0 1-1 0,1 1 2 15,-1 1-5-15,2-2-13 0,-2 2 5 0,0-1 6 0,0 1-4 16,0-2-10-16,0-1 5 0,0 0 8 0,0-1-7 0,0-2-10 16,-2-2 2-16,2-2 8 0,0-1-5 0,-1-2-8 0,1-1 4 0,-1-2 10 15,1-2-8-15,-2-3-12 0,1 0 3 0,1-3 7 0,-1-2-5 0,1-2-13 16,-2-2 5-16,1-3 6 0,0 0-4 0,-1-3-10 0,1-3 7 16,0 0 8-16,-2-3-1 0,0 0-10 0,1-5 8 0,-2 1 13 0,0-2-5 15,0-2-3-15,1-1 7 0,-1-1 14 0,1-2 0 0,1-2-1 16,-1-2 8-16,2 1 16 0,-1-3 2 0,1 0 1 0,1-2 16 0,1 1 18 15,1-2 19-15,0 0 20 0,1-3 17 0,2 3 16 0,1-2 1 0,0 1-1 16,2-1 0-16,2 4 3 0,-1-2-3 0,3 0-3 0,0 3-7 16,3 0-10-16,-1 1-11 0,4 2-11 0,0 0-26 0,2 2-25 15,3 1-13-15,1 0-11 0,3 1-9 0,1 2-9 0,2-1-15 0,2 4-14 16,3-2-37-16,1 2-40 0,1 0-49 0,2 2-47 0,1-1-58 0,0 4-58 16,0-1-120-16,0 1-138 0,-1 1-48 0,-2-2-19 0,0 1-4 0,-1 1 4 15,-1 0 10-15,0 1 15 0,-1-1 30 0,0-1 37 0,-2 1 47 16,0 1 50-16</inkml:trace>
  <inkml:trace contextRef="#ctx0" brushRef="#br1" timeOffset="160560.8796">21203 9562 0 0,'-10'0'66'15,"1"0"220"-15,0-2 5 0,-1 2 2 0,0-1-4 0,-1 1 5 0,-1 3 6 16,-1 0 5-16,-1 1 2 0,1 4 8 0,-2 1 8 0,-1 3-80 16,0 1-110-16,-2 4-41 0,-2 1-25 0,-2 0-1 0,0 4 3 15,-2 1 8-15,0 2 2 0,-2 1 11 0,0 2 9 0,0 2-4 0,0 2-8 16,0 2 0-16,0 2 3 0,-1 2-11 0,0 1-14 0,1 3 2 0,-2 1 7 16,1 1-8-16,-1 4-15 0,1 1 4 0,1 2 11 0,2 2-10 0,0 1-14 15,2 1 9-15,4 1 13 0,0-1-5 0,4 2-14 0,2-1 7 16,2-2 17-16,4-2-6 0,2-2-12 0,2-1 5 0,4-1 5 15,3-1-7-15,3-5-13 0,5 1-1 0,3-2 5 0,6-1-12 0,2-2-13 16,5-1-1-16,4-2 8 0,5-1-10 0,2-2-22 0,4-5-4 0,2 0 3 16,2-3-25-16,3-5-31 0,0-1-16 0,2-1-12 0,-1-5-34 15,1-3-43-15,1-3-62 0,-2-2-71 0,-2-3-77 0,0-2-76 16,-2-3-16-16,-3-1 2 0,-4-3 5 0,-2-2 2 0,-4 0 20 0,-5-4 26 16,-3-1 15-16,-6 0 12 0,-2-1 32 0,-3-2 208 0</inkml:trace>
  <inkml:trace contextRef="#ctx0" brushRef="#br1" timeOffset="160995.0149">21563 11030 0 0,'0'-3'153'16,"0"0"232"-16,2-1 1 0,2 1 7 0,3-2 9 0,2 1-3 0,2-1-11 15,1 2 8-15,1-1 9 0,2 4-1 0,0-2-8 0,1 1-74 0,-2 1-91 16,1 1-97-16,-3 1-97 0,0-2-7 0,-1 4 18 0,-3-1-7 0,0 2-16 15,-3 1 17-15,0 1 26 0,-1 2-2 0,-2 0-11 0,-1 2 11 16,-1 2 18-16,-3 1-4 0,-1 1-11 0,-2 1 7 0,-2 2 16 16,-2 2-5-16,0-2-12 0,-1 4 4 0,-2-2 7 0,1 2-7 0,-2-1-10 15,4 2-3-15,-1-4 0 0,2 2-4 0,1-1-7 0,1-1-4 16,3-1-1-16,3 0-7 0,1-1-7 0,2-1-6 0,2-1-7 0,4-1-4 16,2-2-2-16,3-1-20 0,2-1-24 0,2-3-32 0,3-1-35 15,1-4-47-15,3-1-48 0,2-2-74 0,-1-2-82 0,2-3-78 0,2-2-78 16,-1-1-22-16,0-3-5 0,0-3-2 0,-1 1 1 0,-2-3 11 0,0 0 19 15,-2-2 31-15,-2-1 36 0,-1 1 42 0,-1-1 186 0</inkml:trace>
  <inkml:trace contextRef="#ctx0" brushRef="#br1" timeOffset="161378.0173">22627 9432 67 0,'10'0'383'0,"2"0"2"0,2 2 2 0,0 2 9 0,1 1 14 0,0 2 2 15,1 4 2-15,1 3 11 0,0 3 11 0,1 5 11 0,-2 3 9 0,1 4-117 16,-1 4-157-16,-1 3-53 0,-2 3-24 0,-2 3 0 0,-1 1 9 16,-2 4-9-16,-2 2-11 0,-4 2 1 0,1 0 2 0,-3 2-17 0,-1 1-20 15,-1 0-5-15,0-2 4 0,-2 2-11 0,-2-3-14 0,1 2-2 0,-2-2-2 16,-1 0-5-16,-1-2-5 0,-2 2-4 0,-1-1-2 0,-2-1-2 16,-4 1-3-16,-2-1-2 0,-1 1-1 0,-2-2-9 0,-2 0-12 0,0 0-15 15,-3-2-18-15,1 1-31 0,-2-2-40 0,1-3-35 0,-2 0-32 16,1 0-44-16,0-3-47 0,1-3-92 0,-2-2-105 0,2-4-32 0,2-1-7 15,0-5 5-15,2-5 8 0,0-1 14 0,2-3 17 0,0-4 32 0,2-2 38 16,2-5 35-16,2-1 40 0</inkml:trace>
  <inkml:trace contextRef="#ctx0" brushRef="#br1" timeOffset="161957.6791">23167 10705 241 0,'0'0'462'0,"1"-3"8"0,0 1-4 0,1-1 5 0,-1 2 8 16,0-2-5-16,2 1-5 0,1 1-11 0,1 1-14 0,2 1 6 0,0 2 13 16,2-1-142-16,0 1-184 0,2 0-82 0,1 0-49 0,1 0-7 0,1 0 7 15,0 0-14-15,1 0-17 0,1 0-8 0,0-2-6 0,0 2-30 16,1-1-38-16,2 1-37 0,-2 0-39 0,2-3-72 0,0 1-81 0,-1 1-58 16,2-2-50-16,2 0-18 0,-2-2-9 0,-2 1 9 0,1-1 10 15,0-1 10-15,-1 0 11 0,-2-1 28 0,-1 1 31 0,0-2 43 0,-2-1 319 16</inkml:trace>
  <inkml:trace contextRef="#ctx0" brushRef="#br1" timeOffset="162529.3878">23716 10378 0 0,'0'0'285'15,"0"0"54"-15,0 0-3 0,0 0 3 0,0 0 3 0,4 1-2 0,-1 2-1 16,1 0 0-16,0 2 3 0,1 1-1 0,0 0-4 0,2 0-115 0,0 3-148 16,-1 0-52-16,2-2-19 0,2 2 3 0,-1-1 11 0,0 2-1 15,2-2-4-15,1 1 8 0,1-2 11 0,1 1-1 0,2-2-4 16,0 1 8-16,2-1 11 0,1-1 0 0,0 1-6 0,1-2 8 0,0-1 10 16,0 0-9-16,-2-1-14 0,2-1 8 0,-1 1 17 0,0-2-8 0,-2-2-17 15,0 1 10-15,-1-1 13 0,-1-2-9 0,0 1-14 0,-3-2 7 16,0 1 13-16,-2-2-9 0,0 0-15 0,-2-2 10 0,-2 1 17 0,0-1-6 15,-2 1-13-15,-2-2 13 0,0 0 18 0,-4 1-11 0,0-1-17 16,-4 2 5-16,0-2 14 0,-4 1-6 0,-3 2-12 0,-2 0 14 0,-1 3 20 16,-2-1 4-16,-4 4-4 0,0 0 4 0,-2 1 4 0,0 4 0 0,-3 1-5 15,2 1 7-15,-2 4 8 0,-1 1 5 0,1 3 6 0,2 1 2 16,-2 2 1-16,3 5-5 0,0-1-8 0,3 4-13 0,0-1-11 16,2 4-5-16,2 1-3 0,1 0-11 0,4 0-11 0,1 3-2 0,3-2 1 15,1 1-13-15,5-2-15 0,0-2-3 0,5-1 0 0,1 0-15 0,3-3-21 16,2-3-15-16,4-1-12 0,2-2-27 0,4-3-31 0,1-2-44 15,4-2-50-15,0-2-70 0,2-3-73 0,1-3-98 0,2 0-102 16,1-3-32-16,0-2-8 0,1-2 8 0,-2-2 13 0,1-2 16 0,-1-1 13 16,-2-1 26-16,-2-4 27 0,-1 1 45 0,-3-2 53 0</inkml:trace>
  <inkml:trace contextRef="#ctx0" brushRef="#br1" timeOffset="162929.471">24805 9602 0 0,'-12'0'265'0,"-1"2"100"15,-2-1 10-15,1 2 0 0,-2 2-3 0,-2 1 10 0,1 3 13 16,-3 4 2-16,0 5 2 0,-1 3 17 0,-1 5 19 0,1 1-105 0,-2 4-140 16,1 2-46-16,-1 3-24 0,0 5-16 0,2-1-17 0,0 4 6 0,1 1 12 15,0 1-12-15,2 4-20 0,1 1 1 0,2 1 5 0,1 2-17 16,2 2-25-16,1-1-4 0,2 2 3 0,1 0-16 0,2 2-22 15,4-2 1-15,2-2 1 0,2-4-14 0,4-1-17 0,2-5 1 0,2-3 10 16,4-3-13-16,3-6-16 0,0-5-5 0,3-2 0 0,3-5-30 0,0-5-35 16,2-1-38-16,0-4-41 0,1-2-74 0,0-5-82 0,1-2-42 0,1-2-31 15,0-5-14-15,0 1-5 0,-1-4 7 0,1-1 10 0,-2-1 7 16,0-2 5-16,-1-3 27 0,-2 0 33 0</inkml:trace>
  <inkml:trace contextRef="#ctx0" brushRef="#br1" timeOffset="163330.23">25191 9844 289 0,'-2'-2'491'0,"1"-2"8"0,0 2 1 16,1-2-5-16,0 1-3 0,0 0-8 0,-2 0-2 0,2 3-8 0,0 0-9 15,-1 3 4-15,-2 3 10 0,1 0-157 0,-1 4-199 0,-1 4-75 0,0-1-34 16,0 7-5-16,0 1 4 0,-1 3 8 0,1 3 8 0,0 3 5 0,0 3 4 15,0 0-1-15,0 3-1 0,-2 1 2 0,1 1 2 0,0 2-4 16,-1-1-6-16,0 2-6 0,-1 1-4 0,0 0-4 0,-1 0-4 16,0-2-1-16,0-1-4 0,0 0-1 0,2-3 0 0,-1 0-6 0,0-3-9 15,2-1-7-15,0-4-11 0,1-1-5 0,1-3-5 0,0-3-8 0,2-1-9 16,0-5 0-16,-1-2 4 0,2-2-2 0,0-4-7 0,0-2 4 16,0-1 5-16,0-4 2 0,-1-3 0 0,1-1 12 0,-1-4 14 0,1-2 1 15,-2-5-2-15,2-2 13 0,0-2 14 0,0-4-5 0,0-2-8 16,-1-2 6-16,1-3 12 0,-1 0 1 0,-1-2-4 0,1 1 14 0,0-1 19 15,-2 1 7-15,2 1 5 0,-2 0 11 0,0 3 11 0,1 1 4 0,-1 2 4 16,2 3 3-16,-2 2 3 0,0 4-2 0,2 3-5 0,0 3-10 0,-1 0-11 16,2 4-20-16,0 1-21 0,0 2-20 0,0 2-16 15,3 0-28-15,1 2-34 0,0 2-35 0,1 1-40 0,1 1-46 0,2 1-48 16,0 2-99-16,0 3-112 0,0-1-43 0,1 1-25 0,0 0 2 0,1 1 5 16,0 1 7-16,0-1 7 0,0 1 22 0,1-2 26 0,-2 1 30 0,2 4 30 15</inkml:trace>
  <inkml:trace contextRef="#ctx0" brushRef="#br1" timeOffset="163630.0338">25205 10810 168 0,'-4'-3'490'16,"0"0"26"-16,0-2 15 0,0 1 11 0,0-2 7 0,2-2 0 0,-1 1-2 16,0-1 4-16,1 1 2 0,0-2 2 0,1 3-3 0,0-3-145 0,-1 0-188 15,2 1-92-15,0-1-61 0,2 2-25 0,-1-2-13 0,2 0-11 0,-1 1-11 16,2-1-5-16,0 2 1 0,2-2-14 0,0 0-20 15,2 1-10-15,0-1-9 0,0 2-12 0,2-1-10 0,-1 1-7 0,0-1-7 16,-1 2 3-16,0 0 0 0,0 2 0 0,-1-1-1 0,0 1 5 0,-2 1 7 16,0 1 8-16,-1 1 8 0,0 1 15 0,0 0 17 0,-1 0 7 0,0 3 6 15,-1 0 16-15,1 0 19 0,0 1 8 0,-1 2 8 0,0 2 9 16,-1 1 11-16,0 0-1 0,1 1 1 0,-2 1 5 0,0 2 5 16,0 1-1-16,0 1-4 0,-2 0-2 0,2 0-1 0,-1 3-5 0,0 0-8 15,-1-2-18-15,1 2-20 0,0-1-23 0,-1 1-26 0,1-2-27 0,0 1-26 16,-2 1-35-16,2-3-37 0,-2 0-46 0,-1-2-51 0,0 2-67 15,0-1-77-15,0-2-59 0,1-2-55 0,-1-1-9 0,2 0 5 0,-2-1 14 16,1-2 22-16,-1 0 22 0,1-2 22 0,1-1 34 0,2-3 37 16</inkml:trace>
  <inkml:trace contextRef="#ctx0" brushRef="#br1" timeOffset="164180.0045">24915 9077 0 0,'0'-3'361'0,"2"2"4"16,1 0-8-16,1 0 7 0,1 0 7 0,2 1-4 0,0 2-2 15,2 0 8-15,2 2 14 0,2 2 6 0,0 1 2 0,3 2-109 0,0 0-139 16,0 1-46-16,3 2-22 0,0 1 13 0,-1 0 17 0,2 3-4 0,2-1-10 16,-1 2 5-16,0 1 11 0,1 1-10 0,-1 1-19 0,0 0-1 15,1 2 5-15,-2-1-20 0,-2 1-26 0,1-1-2 0,0 2-1 0,-2 1-11 16,-1-1-20-16,-1 2 1 0,-1 0 10 0,0 3-4 0,-2 0-8 16,-2 2 4-16,1 0 10 0,-3 3-4 0,-1 0-13 0,-1 3 7 0,-2 0 7 15,0 0-4-15,-2 1-12 0,-1 4 6 0,-1-2 11 0,-1 1-8 0,-2 1-9 16,2 1 3-16,-2-2 7 0,0-2-7 0,-1 1-10 0,2-3 4 15,-2-2 10-15,1 1-7 0,-1-2-10 0,0-2-1 0,-1 1 2 16,-1-2-13-16,0 0-23 0,-1-2 0 0,-2-1 4 0,-1 2-20 0,-2-1-29 16,-1 1-15-16,-2-2-8 0,-1 3-32 0,-2-3-41 0,-1 1-62 0,0 1-65 15,-1 1-67-15,0-3-64 0,2 0-9 0,-2 0 11 0,2 0 1 0,1-3 1 16,0-2 17-16,2-2 24 0,0-2 15 0,1 0 14 0,2-3 31 16,1-3 243-16</inkml:trace>
  <inkml:trace contextRef="#ctx0" brushRef="#br1" timeOffset="164632.8791">24524 11644 0 0,'-1'3'156'0,"1"0"360"0,0-3 18 16,0 0 4-16,0 0-2 0,0 0-1 0,1-3 4 0,0 1-4 16,2 1-1-16,1 1 0 0,1 0 2 0,2 0-53 0,1 0-69 15,0 1-159-15,0-1-185 0,3 0-61 0,-1 0-27 0,2-1-21 0,2-1-16 16,0 0-19-16,2 0-16 0,2-2-36 0,2-1-39 0,2 0-64 0,2-1-71 15,2-1-93-15,0 0-98 0,2 0-28 0,2-2-7 0,0 0 2 0,0-2 8 16,-1 0 17-16,-1 0 20 0,-1-2 16 0,-2 1 16 0,-4-1 36 16,-1 1 51-16</inkml:trace>
  <inkml:trace contextRef="#ctx0" brushRef="#br2" timeOffset="170703.8822">21283 12854 0 0,'-4'-9'135'0,"0"-1"172"0,0 1 8 16,0-2 9-16,-2 0 8 0,2 0 7 0,0 2 4 0,0-1 1 0,2 2-4 16,-2-1 7-16,0 2 2 0,0 0-89 0,0 0-124 0,0 1-35 0,0 1-14 15,0 0-11-15,-2 0-7 0,2 0 3 0,0 1 6 0,0 0-3 16,0 0-6-16,0 1 12 0,0-1 17 0,0 1-4 0,0-1-10 15,0 2 0-15,0-2 5 0,0 2-16 0,0-1-17 0,0 1-1 0,0-1 8 16,0 1-15-16,0 0-21 0,-1 0 0 0,-2 1 9 0,1 0-16 0,-4 1-25 16,1 1 5-16,-3 2 12 0,0 0-9 0,-3 2-15 0,1 1 11 0,-4 2 14 15,1 2-7-15,0 1-18 0,-2 1 11 0,0 0 17 0,1 2-8 16,-1-1-17-16,0 3 9 0,1 0 16 0,-1-1-7 0,0 2-13 16,2 1 8-16,-2 0 14 0,1 0-9 0,-1 1-16 0,0 2 8 0,-1-1 17 15,2 0-9-15,-1 2-18 0,-1 1 9 0,1-2 14 0,1 2-8 0,0-1-15 16,0 1 7-16,0-2 14 0,2 0-9 0,0-1-16 0,2-1 7 15,-1 0 18-15,0-1-11 0,2 0-16 0,1 0 9 0,-1 0 18 0,1 2-6 16,0-1-16-16,0 0 8 0,0 1 19 0,0 0-10 0,0 2-14 16,1-2 8-16,-1 2 19 0,0-1-5 0,1 2-12 0,1-1 10 0,-1 1 17 15,2-1-4-15,-2 1-13 0,2 1 10 0,-1 0 11 0,2 0-4 0,-1 0-13 16,1 0 7-16,0 3 10 0,1 0-7 0,1 0-12 0,-1 0 2 16,0 3 5-16,2-2-5 0,0 1-16 0,-1-1 4 0,2 1 7 15,0 1-8-15,0-3-10 0,2 0 3 0,-1 1 9 0,2-2-4 0,-1-1-8 16,2 2 6-16,0-1 10 0,0-2-5 0,2 1-11 0,-1 1 9 0,0-2 10 15,1 0-5-15,0 0-14 0,1-2 7 0,0 1 11 0,1 1-3 0,1-3-7 16,0 0 7-16,1 1 10 0,0-2-1 0,1 2-4 0,1-2 5 16,0 2 11-16,1-1-3 0,1 2-9 0,0-4 6 0,1 4 12 15,1-4-1-15,1 4-8 0,-1-4 0 0,2 2 3 0,0-1-3 0,1 1-8 16,0-2-1-16,1 1 0 0,0-1-3 0,1 1-4 0,0-1 1 0,2 1 1 16,1-2-1-16,-1 3-3 0,1-2-3 0,1 1 0 0,-1-1 0 0,0 1 3 15,1-1 2-15,-1 1-2 0,2-4 1 0,-2 2 4 16,1-3 1-16,-1 2 1 0,1-5 4 0,1 1 5 0,-1-2 7 0,2 1 4 15,-1-3 10-15,2-2 13 0,0 1-1 0,3-2-4 0,0-2 12 0,2-1 18 16,0 0 0-16,3-1-1 0,0-1 2 0,2-1 5 0,-1-1-4 0,2 1-13 16,1-5-2-16,1 2-2 0,2-1-11 0,-1-2-13 0,1 1 0 15,2-1 2-15,-1 2-14 0,2-1-18 0,0 1-5 0,0 1 1 16,-1 0-5-16,0-2-9 0,1 2 3 0,-1-1 6 0,-1-2-2 0,-1 0-7 16,-1 0 2-16,0-2 5 0,-1-1-2 0,-1 0-4 0,-1 0 2 0,1 0 6 15,-2-1 0-15,0-1-6 0,-1 1 5 0,0-2 2 0,-1 0-2 0,-1-2-7 16,1 1 4-16,-1-2 4 0,-1 0 0 0,1-3-8 0,1 0 5 15,-1-2 5-15,1-2-2 0,0 1-3 0,0-3 3 0,2 0 6 16,0-2-2-16,0 1-4 0,0-4 3 0,-1 1 5 0,0 1-2 0,1-3-6 16,-2 3 3-16,-2 0 4 0,0 0-2 0,-1 0-5 0,-2 3 1 0,-1 0 2 15,0 1-3-15,-2 1-7 0,-2 1 2 0,0 1 4 0,-1-1-2 16,-2 3-5-16,-1-1 4 0,-2 1 5 0,0 1-1 0,-2 1-4 0,-1-1 1 16,-1 1 3-16,-1-2-3 0,-1 0-5 0,0 0 1 0,-2 0 2 15,0-2-2-15,0-1-5 0,0 0 1 0,0-1 5 0,0-2-3 0,-2-2-7 16,2 1 1-16,-1-2 4 0,1 1-1 0,-1 1-3 0,-1-2 2 0,1 3 5 15,-2 0 1-15,-1 0-4 0,0 0 4 0,0 4 5 0,-1-1 1 16,0 2-4-16,-2 1 5 0,0 0 6 0,-1 3 0 0,-1 0-3 16,0-2 3-16,-2 4 3 0,-1-1-1 0,-1-1-5 0,-1 2 4 0,0 1 7 15,-2-2-2-15,0 1-3 0,0-2 1 0,0 1 2 0,-2-2-3 0,0-1-4 16,-1 2-1-16,-1-3 2 0,-1 2 0 0,-2-4-4 0,-1 2-1 16,-3-1 4-16,1 1-4 0,-4-2-5 0,0 1-2 0,-4-1 3 0,1 0-3 15,-2 1-5-15,-1 0 1 0,-1 1 2 0,-2-2-4 0,-1 2-3 16,0 0 3-16,0 0 5 0,-1 2-1 0,1 0-4 0,-1 0 3 0,1 2 3 15,0 1-1-15,1 1-8 0,0 0 3 0,3 2 4 0,0 2-2 0,3-1-5 16,0 3 0-16,-1 0 1 0,2 2-7 0,0 0-9 0,-1 2-3 16,1 0 2-16,-1 2-10 0,1 0-10 0,-2 2-9 0,1 0-7 15,0 2-19-15,-1-1-19 0,1 2-27 0,1 1-27 0,-1 0-28 0,1 1-29 16,0 2-47-16,-2 0-50 0,2 2-118 0,-1 2-134 0,1 0-37 0,1 1-5 16,-1 1 5-16,2 1 11 0,0-2 17 0,2 2 19 0,3-3 28 0,1 0 31 15,3 0 29-15,1-1 31 0</inkml:trace>
  <inkml:trace contextRef="#ctx0" brushRef="#br2" timeOffset="171354.9869">20045 14608 0 0,'8'-8'151'0,"-2"2"142"0,-1 2 5 0,-2-2-1 15,-1 3-3-15,0 0 6 0,-2 3 5 0,0 0 2 0,0 0 4 16,0 0 14-16,0 0 19 0,-3 3-77 0,0 0-102 0,-1 3-39 0,0 0-18 16,-1 0 6-16,-2 3 12 0,1 0 4 0,-2 0 4 0,-2 1 5 15,2 2 8-15,-1 0-10 0,-2 2-19 0,1 1-1 0,-2-2-1 16,0 4-16-16,0-2-23 0,-2 1-1 0,1 2 4 0,-2 0-19 0,-1 2-25 15,0-1 0-15,-2 2 6 0,-1 2-10 0,-2-1-20 0,-1 2 4 0,-2 2 7 16,0-2-7-16,-1 4-14 0,-2-2 4 0,1 2 13 0,-2-1-8 0,0 2-14 16,0-2 4-16,1 0 13 0,-1 0-8 0,1-2-12 0,1 1 6 15,0-1 9-15,1-1-8 0,2-1-10 0,1-3 5 0,2 0 10 16,0-3-12-16,4-1-17 0,0-3-1 0,2-1 6 0,2-4-18 0,2 0-25 16,2-4-19-16,1 0-10 0,2-3-37 0,-1-1-43 0,2-2-73 0,2-2-85 15,0-2-65-15,2-2-57 0,0-4-6 0,2-1 6 0,0-2 1 16,1-3 1-16,1-2 16 0,0-2 21 0,0 1 18 0,0-3 19 15,-1 1 34-15,1-2 313 0</inkml:trace>
  <inkml:trace contextRef="#ctx0" brushRef="#br2" timeOffset="171639.2977">19287 14921 0 0,'-2'-4'363'0,"1"-2"13"0,0-2 2 0,-1 1 11 0,1-1 11 15,0-1-4-15,-2 3-10 0,2 2 4 0,-1 1 9 0,1 0-5 0,1 3-8 16,-3 0-118-16,-1 3-151 0,-1 0-63 0,0 3-37 0,-2 3-4 15,-1 0 11-15,-1 3-7 0,-2 3-16 0,0 1 19 0,-1 4 28 0,0 1 0 16,-1 3-9-16,0 3 16 0,-1 0 22 0,1 3-4 0,-2 3-10 16,2 0 11-16,-2 3 19 0,2 1-6 0,-2 2-14 0,2 0 4 0,1 1 8 15,0-2-11-15,1 1-19 0,2-2 1 0,2-3 5 0,1-2-10 0,3-3-10 16,0-4-1-16,3-1 5 0,3-4-1 0,2 0-7 0,2-5 2 16,1 0 5-16,3-2-2 0,3-2-3 0,2-2-3 0,3-2-2 15,2 1-2-15,3-4-2 0,3-1-3 0,2-1-3 0,2-2-12 0,2 0-14 16,2-2-20-16,1-1-22 0,1-1-32 0,2-1-37 0,0 0-44 0,-1-1-47 15,0-1-102-15,-1 1-117 0,-1-1-54 0,-3-1-36 0,-1 1-11 0,-2 1-4 16,-4 0 11-16,-2 0 14 0,-2 1 14 0,-4-1 17 16,-3 2 29-16,-2 0 37 0</inkml:trace>
  <inkml:trace contextRef="#ctx0" brushRef="#br2" timeOffset="172856.0056">15528 16222 117 0,'1'-6'273'0,"1"0"7"0,-1 0 4 16,-1 1-1-16,1 0-1 0,-1 1 2 0,0 1 2 0,0 3 10 15,0 0 11-15,0 0-41 0,0 0-59 0,3 1-42 0,0 1-36 16,-1 1-12-16,1 2-3 0,0 1 10 0,-1 1 14 0,1 1 14 0,1 2 11 16,0 2 10-16,0 1 10 0,0 3-3 0,1 0-6 15,2 4-8-15,0 0-4 0,-1 3-10 0,2 2-14 0,0 3-8 0,0 0-5 16,0 5-16-16,0 0-16 0,-1 2-12 0,0 2-9 0,-1 2-12 0,0 0-12 16,-2 2-6-16,0 1-4 0,-3 1-8 0,0 1-8 0,-1-1-4 15,-1 0-3-15,-2 0-6 0,-1-2-3 0,0-1 0 0,0-3 0 16,-1-2-4-16,-2-3-4 0,2-3 2 0,-2-3 3 0,-1-4-1 0,2-1-4 15,-2-4 1-15,0-2 4 0,-2-3-5 0,1 0-4 16,0-5 2-16,-1-1 5 0,0-1-7 0,-1-2-9 16,0-3-4-16,1-3-8 0,-1-3-11 0,0 0-11 0,-1-5-10 0,0-1-4 15,0 0-10-15,0-1-10 0,0-5-4 0,-1 1-3 0,0-1-6 0,-1-1-9 16,1-1 3-16,-2-2 5 0,1-1 7 0,-1 0 3 0,-1-2 6 16,0 0 6-16,-1-2 9 0,-1 1 6 0,1-3 9 0,0 1 10 15,-1-2 10-15,2 2 8 0,-1-2 13 0,2 1 8 0,1 1 10 0,0-1 7 16,2 3 15-16,2 0 15 0,2-1 7 0,1 2 10 0,2 1 4 15,1 0 4-15,2 0 5 0,4 2 5 0,0 1 2 0,2-1 2 16,3 2 3-16,2-1 0 0,2 2 3 0,1 0 2 0,4 0-8 0,1 1-12 16,3 0-5-16,2 0-2 0,2 0-7 0,2 1-2 15,2 0-7-15,2 0-2 0,2 2-8 0,2 0-8 0,2 1-10 0,2 1-12 16,0 0-21-16,1 1-25 0,0 1-26 0,1 0-27 0,-2 3-29 16,0-1-28-16,-1 2-34 0,0 1-38 0,-1 2-51 0,-1 1-59 15,0 0-74-15,-3 2-80 0,0 1-21 0,-4 1-3 0,-2 2 12 0,-3 0 16 16,-2 1 25-16,-5 1 25 0,-1 0 25 0,-4 2 29 0,-3 0 38 15,-3 0 178-15</inkml:trace>
  <inkml:trace contextRef="#ctx0" brushRef="#br2" timeOffset="173706.809">16088 16913 201 0,'-5'-7'387'0,"1"-1"6"0,-2 1 0 0,2 1-2 15,0-1 1-15,2 1-2 0,0 1 1 0,2 2 1 0,0 3-1 16,2-2-28-16,0 1-37 0,1 1-115 0,1 1-137 0,0 1-52 0,1-1-19 15,1 0-6-15,-1 0-3 0,2 0 2 0,1 1 2 0,1-1 1 16,-1 0-1-16,1-1 1 0,2 0-1 0,-2 0 1 0,2-1-1 16,0-2 1-16,-1 0-2 0,1-1-2 0,-2-1-1 0,2 1 0 0,-2-4-3 15,1 0-1-15,-1-2-1 0,0 0-5 0,-1-2-4 0,-1-2-1 16,0 0 0-16,-2-3-1 0,-1 0-2 0,-1-1 1 0,-1-1 1 16,-2 0-1-16,0-3 1 0,-2 2-1 0,-1-2 5 0,-2 1 0 0,-1-2 0 15,-2 1 2-15,-1 0 5 0,0 0 2 0,-3 2 0 0,0-1 8 16,-2 1 7-16,1 2 10 0,0 0 10 0,-2 2 8 0,2 3 11 15,-1 1 3-15,2 2-1 0,0 3 2 0,0 2 2 0,2 2 0 0,0 2 0 16,1 2-1-16,1 1-1 0,0 3-2 0,1 2-5 16,2 3-3-16,0 2-6 0,-1 2-8 0,2 4-5 0,2 3 2 0,0 1 5 15,1 4 5-15,2 2 2 0,1 4 4 0,0 2 7 0,1 2 0 0,1 3 0 16,1 0-2-16,-1 2-2 0,2 2-4 0,-1 2-5 16,0-1-2-16,1 1 0 0,-1-1-3 0,-1-1-5 0,1-1 1 0,1-1-2 15,-1-3-2-15,-1 0-2 0,1-5 4 0,1 0 6 0,-1-5 1 16,-1-1-1-16,1-1 3 0,1-4 3 0,-2 1-3 0,1-5-6 15,-1 0 5-15,1-3 5 0,-1-3 4 0,0-3 2 16,-1 0 11-16,1-5 11 0,-1-1-4 0,1-3-10 0,0-3 0 16,1-1 3-16,0-4-1 0,2-2-4 0,0-2 2 0,1-3 8 0,0 0-5 15,0-2-3-15,0 1-5 0,0-2-4 0,1 0-10 0,-1 0-13 16,1 0 7-16,1 1 11 0,0-1 2 0,1 2-1 0,0-1-1 16,-1 1 4-16,4-2-2 0,-2 1-2 0,1 1-1 0,0 1-3 15,-1-1-3-15,2 3-4 0,-2 1-1 0,-2 1-1 0,0 3-7 0,-1 2-11 16,-1 1-2-16,0 4-2 0,-3 1-1 0,1 2-1 0,-2 3 0 15,0 3-1-15,-3 3 1 0,-1 2 0 0,-1 3 0 0,-2 3 1 0,-1 4-4 16,-3 1-1-16,1 5-5 0,-1-1-6 0,0 2-11 0,1 2-13 16,0-1-19-16,1 2-26 0,2-1-29 0,2 1-34 15,1-2-37-15,1-1-40 0,3-3-41 0,2 0-46 16,0-4-83-16,2-4-98 0,0-4-33 0,3-4-14 0,0-7 5 16,2-4 12-16,0-4 21 0,3-7 23 0,0-2 31 0,2-5 33 15,0-6 37-15,0 0 38 0</inkml:trace>
  <inkml:trace contextRef="#ctx0" brushRef="#br2" timeOffset="174041.0182">16768 17100 0 0,'-3'-8'6'0,"-2"0"433"16,-2 2 17-16,-1 0 11 0,-1 3 7 0,-2-1 0 0,1 3 0 15,-2 1 0-15,0 2 0 0,1 2 0 0,-1 2-2 0,1 1-40 0,1 3-54 16,-1 2-135-16,0 0-156 0,2 1-49 0,0 3-19 0,-1-1-10 16,4 0-4-16,-1 3-2 0,2 0 3 0,1 0-3 0,1 0-5 15,3 0 4-15,0 0 1 0,3 1-2 0,1 1-5 0,1-1-11 0,2 1-12 16,2-1-23-16,2-1-22 0,2 0-21 0,2-1-21 15,1-1-12-15,1-2-6 0,2-5-15 0,1-2-15 16,1-2-7-16,-1-5-4 0,1-3-8 0,-1-3-13 0,-1-3 14 16,-2-3 23-16,-1-2 16 0,-1 1 16 0,-2-4 26 0,-3 1 26 15,-2 1 19-15,-3-3 13 0,-1 1 34 0,-3 1 37 0,-2 1 25 0,0 0 22 16,-3 0 28-16,-2 3 31 0,0-2 23 0,-1 4 24 0,-1-2 24 16,-1 3 26-16,-1 0 14 0,0 3 11 0,-1-2 3 0,0 4 0 15,1-2-10-15,-2 4-19 0,1-1-17 0,2 2-22 0,-1 1-17 0,1 1-16 16,2 1-26-16,1 1-32 0,0 0-26 0,2 0-23 0,2 1-29 15,0-1-30-15,2 2-26 0,0 1-23 0,3 0-32 0,1 0-32 16,1 1-31-16,2 1-30 0,1-1-31 0,1 1-31 0,2-2-41 0,0 1-49 16,2 1-43-16,0-1-43 0,2-2-49 0,1-1-50 0,-1 1-2 0,-1-5 10 15,1 1 25-15,0-1 28 0,-1-1 30 0,0-2 33 0,-1-2 30 16,0 1 31-16</inkml:trace>
  <inkml:trace contextRef="#ctx0" brushRef="#br2" timeOffset="174247.8651">17127 17170 0 0,'2'-6'358'0,"0"-2"109"0,-1 1 25 15,-1-1 10-15,0 1 10 0,0-1 5 0,0 4 4 0,-1-1-2 0,1 1 0 16,0 2 1-16,0 2 1 0,0 0-106 0,0 0-134 0,0 0-101 16,-3 1-90-16,0 1-38 0,2 2-22 0,-2 1-13 0,2 2-10 15,0 0-5-15,-1 2-4 0,2 1 2 0,-1 1 2 0,1-1-1 0,0 4-1 16,1-1 0-16,1 1 0 0,-1 2-3 0,2-1-3 0,-2 2-9 0,2 1-9 16,-2-3-13-16,0 1-19 0,1 1-17 0,-1-2-19 15,0 0-25-15,-1 0-25 0,2 0-32 0,-1-3-36 16,2-2-33-16,-1-2-33 0,1-1-89 0,0-2-101 0,-3-5-25 15,5-3-1-15,0-3 12 0,1-3 15 0,0-3 20 0,1-3 19 16,0-2 22-16,-1-2 26 0,1-1 32 0,-2-1 49 0</inkml:trace>
  <inkml:trace contextRef="#ctx0" brushRef="#br2" timeOffset="174381.4384">17268 16988 352 0,'-4'-2'428'0,"-1"1"4"0,1 0-2 15,-2 1 1-15,2 0 1 0,-1 1-5 0,1 0-5 0,0 1-17 16,1 3-21-16,1 0-60 0,-1 0-74 0,2 0-167 0,-1 1-199 15,1 0-100-15,0 0-75 0,1 0-58 0,0-6-58 0,0 6-17 0,-2-2-8 16,2 1 4-16,0-5 7 0,-1 5 17 0,-2-1 20 0,1-2 24 16,-1 0 24-16</inkml:trace>
  <inkml:trace contextRef="#ctx0" brushRef="#br2" timeOffset="174624.8412">16803 16752 31 0,'-10'-4'416'0,"1"1"16"0,0-2 4 16,2-1 2-16,2-1-3 0,-1 0-6 0,4 1-7 0,-1 1-7 0,3 0-4 15,0 3-3-15,1 0 3 0,2 1-129 0,1 1-166 0,0 1-76 0,1 2-46 16,1-1-16-16,0 2-13 0,0 1 4 0,0-1 1 0,0 2 3 0,-1 2 1 16,0 0 8-16,1 2 6 0,-2 0-6 0,-2 4-10 0,1-1-13 0,0 2-11 15,-3 2-23-15,0 1-27 0,-2 1-38 0,0 3-38 0,-1 0-65 0,-1 0-74 16,-1 2-37-16,-1-1-30 0,1 0-9 0,-3-1-3 0,0 0 6 15,0 0 8-15,-1-2 14 0,-1 1 14 0,1-3 23 0,-2 0 23 16</inkml:trace>
  <inkml:trace contextRef="#ctx0" brushRef="#br2" timeOffset="174821.9206">16623 16046 82 0,'1'5'392'0,"0"0"2"0,2 1-1 15,1 0-13-15,0 2-20 0,1 2-30 0,2 2-38 0,1 2-52 0,1 3-55 16,1 1-73-16,0 3-79 0,2-1-162 0,2 0-189 0,-1 2-55 16,2 0-19-16,-1-2-2 0,1-1 1 0,1 0 13 0,1-1 20 15,1 0 30-15,-1-1 206 0</inkml:trace>
  <inkml:trace contextRef="#ctx0" brushRef="#br2" timeOffset="175725.791">18128 16694 0 0,'-8'3'364'0,"-1"-2"68"0,-1 1 15 0,1 0 5 0,0-1 1 15,-2 0 0-15,0 1 0 0,1 1 1 0,-1 0-1 0,0 2 0 0,2 2 2 16,-2 1-113-16,2 1-146 0,0 2-82 0,-2 1-63 0,2 1-27 0,-1 2-16 16,1-1-5-16,0 3 0 0,1 0-2 0,-2-1-4 15,2 4 9-15,2-1 14 0,-1 0 5 0,2 3 5 0,1-2 8 0,1 3 8 16,2-2 4-16,1 2 5 0,1 1 2 0,2-1 3 0,1 1 2 15,2 0-1-15,1 0 5 0,2 1 8 0,1-1-8 0,0 0-14 16,2 0-4-16,0-2 0 0,2 2-9 0,0-1-12 16,1 1-4-16,0 0-1 0,1 0-2 0,-2 0-8 0,1 0 3 15,0 0 1-15,-3 0-5 0,0-2-5 0,-3 2 9 0,-2-1 15 16,-3-1 13-16,-3 1 13 0,-2 1 23 0,-5-2 29 16,-2 1 14-16,-2 1 10 0,-5 0 7 0,-1 0 5 0,-3 0 2 15,-2-2-2-15,0 2 3 0,-2-1 1 0,-1-1-7 0,0-1-15 16,0-1-16-16,0-1-16 0,0-2-23 0,3-2-25 15,-1-2-14-15,4-2-16 0,0-1-4 0,4-2-3 16,0-4-9-16,5-2-9 0,1-2-10 0,4-5-10 16,3-2-11-16,2-4-13 0,4-4-8 0,3-3-10 0,3-4-7 15,4-4-6-15,1-4-7 0,4-1-10 0,1-4-11 0,2 1-14 16,1-2-9-16,1 0-11 0,0 0 1 0,1 0 1 16,0 3 3-16,0 0 3 0,-1 3 9 0,0 0 9 0,-1 1 4 15,0 4 4-15,0-2 8 0,-2 0 11 0,-1 3 12 0,-2 0 9 16,-1 3 18-16,-2 0 23 0,-1 1 7 0,-3 4 1 0,0-2 10 0,-3 4 11 15,1-1 1-15,-1 3-5 0,-1 0 6 0,0 0 6 0,-1 2-5 16,1 1-2-16,-2-2 1 0,1 1 4 0,-2 1-1 0,2 0-4 16,-2 1 1-16,1-1 4 0,-2 1-1 0,0 1-4 0,0 0 2 0,0-1 5 15,-2 1 0-15,1 0 2 0,0 0 1 0,-1 0 4 0,0-1 1 16,-1 2 1-16,-1 0 3 0,0 2 6 0,0-1 10 0,0 0 10 16,-1 1 13-16,-1 1 16 0,1-1 5 0,0 2 6 0,-1 1 3 0,1-1 3 15,1 2 0-15,0 0-3 0,0 0 0 0,0 0-3 0,-3 2-3 0,1-2-1 16,0 1-4-16,1 1-2 0,0 2-5 0,-1-1-11 15,1 2-4-15,1 1-6 0,-1 1-4 0,1 1-4 0,0-1-1 0,0 1-1 16,1 1 1-16,2-2 0 0,-1 0-2 0,1 0-2 0,0 0-8 16,1 1-9-16,0-1-6 0,0 0-5 0,1 0-2 0,-1 0-2 15,1 1-11-15,-1 0-14 0,2 0-23 0,-2 1-23 0,0 2-29 0,0-2-31 16,-2 1-34-16,1 1-36 0,-2 1-48 0,1 1-51 0,-2 1-54 0,-2 1-55 16,0 0-86-16,-1 0-96 0,-1 1-18 0,0-2 4 15,-1 1 22-15,1-3 23 0,0-3 28 0,0 0 29 16,0-5 37-16,4-4 34 0,0 0 48 0,0 0 117 0</inkml:trace>
  <inkml:trace contextRef="#ctx0" brushRef="#br2" timeOffset="176259.3513">18931 17041 0 0,'-4'-6'58'0,"0"1"299"0,-2-1 20 16,2 0 5-16,-1 0 4 0,0 0 4 0,-2 2 4 0,0-1-1 15,1 1 0-15,-1 1 3 0,0-1 5 0,-1 0-70 0,2 2-92 16,-2 0-80-16,0-1-75 0,0 2-33 0,0 1-18 0,0 1-3 0,-2 2 6 15,2 0 4-15,-1 2 5 0,1 1 14 0,-1 2 14 0,1 1 7 0,0 2 7 16,-2 2 3-16,2 0 4 0,0 1 1 0,-1 3-1 0,1 0 2 0,1 2 2 16,-1 0-5-16,2 2-5 0,0 2-8 0,1-2-13 0,0 0-11 0,1 0-11 15,1 0-15-15,2-2-11 0,1 1-4 0,1-2-3 0,2-2-6 0,1-1-10 16,2-1-13-16,2-2-14 0,2-5-14 0,0-1-15 16,2-1-20-16,3-5-22 0,1-2-12 0,1-2-13 0,-1-5-17 0,2 0-14 15,-1-5-19-15,0-1-19 0,-1 0-14 0,-1-1-12 0,0-2-6 0,-1 0-2 16,0 0-7-16,-2 0-10 0,0-2 4 0,-2 1 7 0,1-1 23 15,-2 1 27-15,1-2 20 0,-4 1 19 0,1 1 34 0,0-1 38 0,-2 1 39 16,-1 2 38-16,-1 1 37 0,-1 0 37 0,1 2 47 0,-2 0 51 0,-1 2 38 16,0 2 35-16,0 1 11 0,0 2 8 0,-1 1 7 0,0 1 6 15,1 2-14-15,-2 0-17 0,2 3-19 0,0 0-17 0,0 0-16 0,0 0-16 16,0 0-21-16,-1 4-22 0,1-1-19 0,0 3-19 0,1 3-16 0,1 0-19 16,-1 3-13-16,0 0-9 0,1 3-1 0,0-1-4 0,1 2-5 0,1-1-13 15,-1 2-16-15,1-1-22 0,0-1-28 0,0 1-29 0,0 0-34 0,-2-1-34 16,2 0-42-16,-1 0-43 0,0-2-46 0,-2 1-46 0,2-2-78 0,-2 0-88 15,0 0-22-15,1-3 1 0,-1 0 10 0,0-3 16 0,1 0 22 0,-1-2 23 16,-1-4 32-16,3 3 32 0,-3-3 37 0,0 0 165 0</inkml:trace>
  <inkml:trace contextRef="#ctx0" brushRef="#br2" timeOffset="176626.8985">19299 16970 9 0,'4'-7'435'0,"-2"1"25"0,1 1 11 0,-3 1 5 0,0-1 2 16,-1 2 1-16,-1 1-1 0,2 2 4 0,-2 1 2 0,-2 2 8 0,1 1 12 15,-1 2-114-15,0 2-150 0,0 1-84 0,0 2-66 0,0 1-21 0,0 1-13 16,0 2 1-16,0-1 1 0,0 2 1 0,0-1-1 0,1 2 1 0,1 0-1 16,-1 0-10-16,0-1-12 0,1 2-4 0,0-3-2 0,1 2-8 0,1-2-8 15,0 0 1-15,0-2 1 0,0-1-4 0,0 0-9 0,1-1-1 0,-1-4-1 16,2 1-2-16,-1-2-7 0,0-3 2 0,2 0 5 0,0-2-10 16,-1-1-11-16,2-3-5 0,2 0-3 0,-1-3-8 0,2-1-14 0,-1-2-5 0,2-3-2 15,0-3-4-15,2 0-4 0,-1-3-2 0,0 0 3 0,2-3-3 16,0-2-3-16,-1 2 9 0,2-3 12 0,-1 1 7 0,1-2 7 0,0 1 10 15,-1 0 13-15,1 0 11 0,-2 1 9 0,1 1 12 0,-2 2 12 16,1 1 8-16,-1 3 7 0,-1 1 3 0,-1 3 3 0,-1 1 0 0,0 2-3 16,-1 3-3-16,-1 2-3 0,0 0-3 0,0 2-2 0,-1 2-2 0,-1 1-1 15,1 1-7-15,0 2-7 0,-2 1-4 0,0 1-1 0,1 1-4 0,-1 2-4 16,0 2 1-16,-1 2 1 0,0 1 1 0,-1 1 1 0,1 1-5 0,-1 1-6 16,-1 1-11-16,1 0-13 0,0 0-13 0,-1-2-11 0,1 2-18 0,0-1-20 15,-1 0-22-15,1-1-25 0,0-1-32 0,-2 0-36 0,-1-1-45 0,0 0-47 16,0 0-74-16,-1-1-88 0,-1 1-25 0,1-2-9 0,-2-2 6 15,1 1 11-15,0-2 14 0,0 0 19 0,0-2 22 0,0-1 24 0,-1 0 31 0,0-1 34 16</inkml:trace>
  <inkml:trace contextRef="#ctx0" brushRef="#br2" timeOffset="176822.0539">18767 16676 162 0,'1'-14'448'0,"0"-2"5"0,1 1-3 0,-1-1-25 0,2-1-32 0,1 2-60 16,0 2-68-16,0 2-103 0,1 2-114 0,-1 3-33 0,1 2-10 0,1 0-154 16,-1 3-197-16,-5 1-70 0,8 1-32 0,-1 0-5 0,-2 0 3 15,0 1 25-15,1 1 32 0</inkml:trace>
  <inkml:trace contextRef="#ctx0" brushRef="#br2" timeOffset="178228.7708">20473 16807 0 0,'-6'-1'34'0,"-1"0"296"0,2-2 17 16,1 1 5-16,0-2 1 0,0 2 1 0,0 0 0 0,1-1 1 0,2 1-1 16,1 2 3-16,0 0 5 0,0 0-62 0,1-3-81 0,2 2-65 15,-1 0-58-15,2 0-24 0,0 1-13 0,0 0-8 0,2 0-2 16,-1 1 1-16,2 0 1 0,-2 0 0 0,2 1-3 0,-1 0 0 0,1 0-2 16,0 1-11-16,-1-1-16 0,1 1-7 0,0-1-3 0,-1 0-4 15,2 1-4-15,0-1 4 0,0 1 1 0,0-2-2 0,2 0-2 16,0-2-1-16,1 0 2 0,0-3-1 0,1-1-7 0,0-1-4 0,1-2-3 15,2-2-7-15,-2-1-5 0,3-2-3 0,-1-2 0 0,1-1-5 16,-2-2-4-16,2-1-3 0,-1 0-1 0,0-3-4 0,-3 0-1 16,0 1 2-16,-3-1 1 0,-2 2 3 0,-2-1 6 0,-1 1 4 0,-3 2 7 15,-2 0 1-15,-2 2 1 0,-1 1 4 0,-1-1 4 0,-2 2 7 16,-1 1 10-16,-2-1 10 0,-2 2 13 0,-2 2 13 0,1 0 13 16,-3 2 7-16,0 0 11 0,0 2 8 0,-1 2 7 0,-1 1 4 0,1 2 4 15,0 2-1-15,-2 3 2 0,2 1 3 0,-2 3 3 16,0 2 0-16,2 3 0 0,-2 2-4 0,2 3-4 0,0 4-2 0,2 1-2 15,0 3-5-15,1 2-5 0,2 3-1 0,1 1-1 0,2 2-1 0,-1 1-1 16,4 1-7-16,0 1-7 0,1 0-11 0,2 0-11 0,1 1-5 16,2-1-13-16,0 0-2 0,1-1-8 0,2-1-2 0,1-2-4 15,1 0-7-15,2-3-10 0,1-3-16 0,1-1-18 0,2-2-21 0,1-2-21 16,0-2-21-16,2-2-21 0,2-2-24 0,2-2-24 0,2-2-24 16,0-2-22-16,2-2-41 0,1-2-42 0,1 0-30 0,1-6-24 15,1 0-47-15,0-2-52 0,1-2 2 0,-2-2 13 0,-1-3 19 0,-1 0 23 16,0-2 23-16,-3 1 22 0,-2-1 25 0,0 1 22 0</inkml:trace>
  <inkml:trace contextRef="#ctx0" brushRef="#br2" timeOffset="178612.3428">21007 17058 222 0,'-2'-10'369'0,"0"1"12"0,-2-1 7 0,0 1 11 0,-2-2 8 16,1 1 5-16,0 1 4 0,-2 0 7 0,0 2 6 0,1 0-27 0,-1 2-38 16,-1 0-103-16,1 0-120 0,-1 3-39 0,0 0-12 0,0 0-10 0,0 2-8 15,0 2-6-15,-1 1-6 0,0 3-5 0,-1 1-2 16,1 3-4-16,1 1-4 0,-1 3-10 0,1 2-13 0,0 1 1 0,0 2 2 15,1 0-5-15,2 1-5 0,1 1-3 0,1 0 1 0,3 0-1 0,0-1-6 16,3-1 0-16,1-1 0 0,1-1-4 0,3-1-5 16,1-1 1-16,2-1 2 0,1-2-10 0,1 0-16 0,2-3-16 0,1-2-18 15,1-1-16-15,2-1-20 0,0-2-15 0,-1-2-15 0,1-1-8 0,-2-1-5 16,1-1-5-16,-2-2-8 0,-2 1-2 0,0-2-1 0,-4-1 8 16,0-1 8-16,-2-2 17 0,-2 1 20 0,-2-2 18 0,-2 1 17 15,-2 0 22-15,-2-3 22 0,-2 1 19 0,-1 1 14 0,-2-1 20 0,-1 1 21 16,-1-1 12-16,-2 2 14 0,1-1 17 0,-1-1 23 0,-1 4 23 15,0-3 22-15,-1 3 13 0,1 1 13 0,0 0 4 0,1 1 0 16,0 1-5-16,2 2-7 0,0 1-10 0,1 1-13 0,2 0-13 0,1 0-15 16,2 0-16-16,1 1-17 0,0 1-23 0,2 1-22 0,2 0-13 15,-1 2-13-15,2 1-8 0,1 1-13 0,1 2-2 0,2 2-2 16,1-2-8-16,0 1-7 0,2 2-12 0,1-1-16 0,1 1-20 0,0 0-21 16,1 0-18-16,1-2-23 0,-1 2-22 0,0-1-25 0,1 1-31 0,0-2-29 15,0 1-37-15,0-2-34 0,1 0-61 0,0-3-73 16,-1 0-23-16,0-2-8 0,0-2 9 0,0-2 18 0,0-2 21 0,0-1 22 15,-2-1 23-15,1-4 21 0,-2 1 30 0,1-1 32 0</inkml:trace>
  <inkml:trace contextRef="#ctx0" brushRef="#br2" timeOffset="179096.0052">21323 17117 189 0,'-7'-5'414'0,"0"1"18"0,-1 0 12 15,2-1 12-15,-1 0 10 0,0 0 7 0,1 2 1 0,0 0 0 0,2 1 1 16,0 1-20-16,2-1-28 0,2 2-119 0,-3 2-151 0,2 0-52 15,1 2-28-15,1 0-13 0,0 4-8 0,2 0-11 0,1 2-11 16,1 2-2-16,1 2-2 0,2 2 0 0,0-3 0 0,2 4 0 0,1 1 4 16,2-2-5-16,1 2-7 0,-1-1-14 0,3 1-19 0,-1-2-17 0,2 1-20 15,-1 1-14-15,1-5-13 0,2 2-15 0,0-3-15 16,-1-1-24-16,1-2-24 0,0-3-19 0,-1-3-19 16,1-3-26-16,-2-3-28 0,1-3-4 0,-4-5 5 0,1-1-7 0,-3-1-5 15,-1-5 8-15,-2 0 17 0,-1-2 17 0,-1-1 17 0,-2-1 35 0,0-2 44 16,-2 0 35-16,0 0 34 0,-2 0 47 0,0 0 52 0,-1 0 37 15,-1 3 36-15,-2-1 42 0,1 3 42 0,-1 2 25 0,-1 1 22 16,0 3 7-16,0 2 0 0,0 3-14 0,1 2-16 0,1 1-16 0,-1 3-14 16,3 2-11-16,-1 2-7 0,1 4-18 0,1 3-21 0,2 1-18 15,-1 5-16-15,4 3-23 0,-1 1-21 0,2 4-8 0,-1 1-2 16,2 1-2-16,2 3-3 0,-1 0 0 0,0 1 4 0,2 2-8 0,-2 1-13 16,2 2-7-16,-2 2-4 0,1 2-5 0,-1 1-8 15,-1 0 4-15,0 3 4 0,-1 0-3 0,-2 0-6 16,-1-3 6-16,0 0 4 0,-3-5 1 0,1-2-2 0,-1-4 9 15,-1-4 12-15,-1-3 9 0,-1-4 10 0,0-4 17 0,-1-2 20 16,-1-2 2-16,0-3 2 0,0-3 3 0,-1 0 2 16,-2-2-2-16,0-2-6 0,1-1-2 0,-1-1-2 15,0-1-23-15,-1-2-27 0,0 0-38 0,2-3-41 16,-2-2-56-16,1 1-59 0,0-4-59 0,1 1-58 0,0-2-52 0,1-3-49 16,0 0-101-16,-1 0-114 0,1-2-32 0,0-1-10 15,-1 2 8-15,0-2 14 0,-1 0 28 0,-1 1 31 16,1-1 39-16,-1 2 42 0,0-4 51 0,0 2 52 0</inkml:trace>
  <inkml:trace contextRef="#ctx0" brushRef="#br2" timeOffset="179362.2114">21152 16848 138 0,'-9'-5'406'0,"2"0"8"16,2-1 2-16,1 0 2 0,0 0 4 0,0 0-2 0,0 0-3 15,1 2-6-15,0 0-12 0,2 0 6 0,0 2 9 0,1 2-135 0,1-4-179 16,0 2-59-16,3-2-28 0,2 2-5 0,-1-2-2 0,3 0-5 0,0-1-2 16,1 0-10-16,2-1-11 0,0-1-16 0,-1 0-17 0,2-2-20 0,0 1-21 15,0-2-35-15,0 1-37 0,0-1-42 0,0-1-43 0,0 2-49 0,-1-2-52 16,-2 1-30-16,1 1-24 0,-1-1 3 0,-1 2 11 0,-1-1 13 0,-2 2 18 15,0 1 19-15,-1 2 23 0,-1 2 32 0,-3 2 166 0</inkml:trace>
  <inkml:trace contextRef="#ctx0" brushRef="#br2" timeOffset="179618.4201">21963 15864 279 0,'-3'-2'507'0,"-1"-1"9"0,-1 1 1 0,-2-1 1 0,2 1 1 16,-2 0 0-16,2 0-2 0,-2 5 4 0,2 0-1 0,-1 3 1 16,2 3-2-16,0 2-171 0,2 1-222 0,-1 2-89 0,2 0-47 0,1 3-23 15,2 0-15-15,1 2-21 0,2 0-23 0,1 3-31 0,2 1-36 16,0 1-57-16,0 2-64 0,1 2-95 0,-1 2-101 0,-1 1-28 0,1 0-9 15,-2 0 6-15,1 1 12 0,-2-1 12 0,1-1 14 0,-2-1 20 0,1-3 22 16,0 0 32-16,1 1 35 0</inkml:trace>
  <inkml:trace contextRef="#ctx0" brushRef="#br2" timeOffset="180546.8815">21193 16604 0 0,'-1'-2'87'0,"1"-2"142"0,0 1 5 0,1-1 6 0,1-1 6 15,-1-1 12-15,0 2 14 0,1-1 10 0,-1 0 10 0,0 1-22 0,1 1-33 16,-2-1-46-16,1 2-46 0,-1 2-22 0,0-1-18 16,0 1-4-16,0 0-2 0,0 0-2 0,0 0 1 0,0 0-4 0,0 0-7 15,0 0 0-15,0 0 2 0,0 0-2 0,3 1 1 0,-1 0 10 16,1 0 11-16,0 0 10 0,-1 2 7 0,2-1 10 0,0 2 8 16,2-2 5-16,-1 2 2 0,3-1 4 0,0 2 2 0,1 0-5 0,1 0-10 15,2 0-7-15,0-1-6 0,0 2-13 0,2 2-19 0,0-1-10 16,0 0-10-16,2 0-11 0,-1 2-14 0,1-1-7 0,0 0-7 15,0 2-10-15,0 0-10 0,0-1-16 0,-1 1-19 0,1-1-29 0,-2 1-37 16,1 1-40-16,0-2-40 0,-1 1-49 0,0 1-47 0,-1-2-79 16,-1 1-86-16,0 0-52 0,-1-2-40 0,-2 0-12 0,-1 0-6 0,0-1 12 15,-1-2 14-15,-2-1 29 0,-1 0 34 0,-4-4 38 0,0 0 41 16</inkml:trace>
  <inkml:trace contextRef="#ctx0" brushRef="#br2" timeOffset="181281.0095">22391 16693 0 0,'0'0'325'16,"0"0"56"-16,0 0 2 0,0 0 1 0,0 0 0 0,0 0 0 0,-3 1-2 16,2 2 4-16,1 2 2 0,0 1 8 0,0 1 3 0,1 1-106 0,0 2-142 15,1-1-61-15,0 3-39 0,1-1-6 0,1 1 0 16,-1 1 0-16,1 1 0 0,-2-1 2 0,2 1 4 0,-1 1-2 0,0 0-4 15,-1 2-4-15,1 0-5 0,-2 0-9 0,1 1-9 0,-2-2-2 16,0 2 2-16,0-1-6 0,0 0-3 0,-2-1-1 0,1-2-1 0,0-1-2 16,-1-1-5-16,1-2 1 0,0-1 4 0,-1-1-4 0,2-2-2 15,-1-2-1-15,1-1 1 0,0-3-7 0,0 0-8 0,0 0-7 0,3 0-4 16,1-3-7-16,0-1-7 0,0-2-4 0,1-2 3 0,2-1-3 16,-1-3-4-16,2-3 1 0,0 0 1 0,2-2 2 0,-1-1-1 15,0 0 5-15,1-1 7 0,-1 1 7 0,0-1 7 0,1 1 11 0,-2 0 12 16,1 0 12-16,-1 1 9 0,1 1 11 0,-1 2 10 0,-1-1 6 15,0 3 7-15,-1 0 8 0,0 3 5 0,-1 0-2 0,-1 3-3 16,-1 2 0-16,-1 0 3 0,1 2-5 0,-2 0-7 0,-1 2-4 0,3 2-5 16,0 0-3-16,-1 2-5 0,1 0-4 0,0 4-3 0,-1 0-3 15,2 2-3-15,-1 0 5 0,0 4 4 0,-1 1-2 0,1 1-2 16,0 2 1-16,-1 0 0 0,1 1-5 0,0 1-5 0,-1 0-4 0,1 0 1 16,0-1-7-16,-1-1-4 0,1 0-3 0,1-1 0 0,0-1-3 0,0-2-3 15,0-2-3-15,-1-1 0 0,1-2-4 0,0-1-4 16,0-2 1-16,0-3 2 0,0 1-5 0,0-3-8 0,1-1-5 0,-1-1-2 15,1-2-8-15,1-1-9 0,-1-2-2 0,0-3 2 0,1 0 0 0,0-2 0 16,0-2 5-16,0-1 2 0,0-1 2 0,0-2-1 0,1 0 14 16,1-2 19-16,0 0 14 0,1 0 14 0,2-2 21 0,0 1 26 15,1-1 11-15,0 2 10 0,1-1 8 0,0 1 8 0,1 1 0 0,-1 2 0 16,-1 2-1-16,-1 2-1 0,-2 1-8 0,0 4-14 0,-1 1-11 16,-1 2-8-16,0 3-16 0,-2 2-14 0,-1 1-13 0,1 3-8 15,-1 2-5-15,-1 2-8 0,0 2-7 0,-1 2-10 0,0 2-14 0,-1 1-17 16,-1 2-11-16,1 1-16 0,-1 2-16 0,2-2-24 0,0 1-24 15,1 1-24-15,0-1-31 0,1-1-32 0,0 0-44 0,1 1-46 16,0-4-39-16,2 1-31 0,1-1-44 0,1-3-50 0,1-1-4 0,2-1 9 16,1-3 17-16,0-2 20 0,3-1 26 0,0-3 26 15,3 0 28-15,0-4 33 0</inkml:trace>
  <inkml:trace contextRef="#ctx0" brushRef="#br2" timeOffset="182047.8091">23495 16860 121 0,'-7'-8'428'0,"-2"-1"13"0,-2 1 6 15,-2 1 7-15,-1-1 5 0,-2 2 3 0,0 2 2 0,-2 0 7 16,0 2 13-16,-2 2 8 0,0 1 9 0,0 1-133 0,-1 2-178 0,1 1-61 16,-1 1-27-16,1 1-7 0,0 1-4 0,0 2-4 0,2 1-6 15,2 1-1-15,2 0-2 0,0 2-9 0,2 0-11 0,3 3-10 16,0 0-7-16,2 1-10 0,3 0-11 0,0 1-7 0,3-1-4 16,2 1-3-16,2-1-4 0,1-1-5 0,1 0-3 0,3-1-11 0,1-2-10 15,3-2-12-15,2 0-10 0,2-2-19 0,0-1-19 0,2-3-18 0,2-3-18 16,2 0-21-16,-1-3-21 0,0-2-16 0,1 1-16 0,-1-5-4 15,-1 0 3-15,-1 0 8 0,-2-4 14 0,-1 0 8 0,-1 0 11 16,-3-1 19-16,-3 0 21 0,0-2 30 0,-2 1 30 0,-2-1 37 0,-1-2 38 16,-2 2 33-16,-1-1 30 0,-1 0 27 0,0 0 26 0,-1 1 17 15,-2 1 13-15,-1-1 16 0,0 2 16 0,0 0 17 0,-1 3 17 16,-1-1 7-16,0 2 3 0,0 1-2 0,1 1-4 0,0 0-7 0,-1 3-10 16,2 0-20-16,0-1-22 0,2 1-17 0,-1 1-17 0,3 1-15 15,0 0-17-15,0 0-19 0,0 0-18 0,0 0-18 0,0 2-13 16,0 2-16-16,0 0-14 0,1 2-7 0,2 2-5 0,0 0-4 0,-1 2 1 15,1 0-2-15,1 1 0 0,1 0-9 0,1 1-12 0,0-1-9 0,1 1-12 16,0-1-15-16,1-2-21 0,0 1-20 0,1-1-22 16,0 0-16-16,1-2-19 0,-1 0-14 0,0-1-16 0,2 0-7 0,0-2-10 15,-1-1 1-15,1 0 3 0,1-2 3 0,-1 0 7 0,-1-2 14 0,2-1 17 16,-1-2 20-16,0-1 23 0,-1-1 17 0,1-1 17 16,-2 0 16-16,1-2 14 0,-2 0 16 0,-2-2 13 0,1 0 21 0,0 0 25 15,-2-1 17-15,-1 0 15 0,0 0 20 0,-1 0 17 0,-1 0 17 0,1 2 18 16,-2 0 14-16,-1 2 10 0,-1-1 18 0,0 3 15 15,-1 0 10-15,1 3 5 0,-2-1-9 0,1 2-13 0,-1 0-13 0,2 1-8 16,1 1-16-16,-3 1-17 0,0 1-14 0,1 1-15 0,-1 2-11 0,0 1-10 16,2 1-13-16,0 3-19 0,-1 1-10 0,2 2-7 0,2 0-4 15,0 0-1-15,2 2-1 0,2-1-2 0,-1 0 0 0,3 0 0 16,0-1-8-16,1 0-11 0,1-2-11 0,0 0-11 0,2-2-11 0,2 0-11 16,-1-2-21-16,2 0-23 0,1-2-13 0,0-2-10 0,1 0-11 15,0-2-6-15,2-2-11 0,-2 0-11 0,2-3-1 0,-2-1 4 16,2-1 1-16,-3 0 4 0,1-2 10 0,-1-2 13 0,-1 1 18 0,0-3 19 15,-2 0 16-15,-1-2 14 0,0 1 8 0,-3-2 8 0,1-1 19 16,-2 0 19-16,0 0 22 0,-3 0 16 0,0-1 22 0,-1 3 23 16,-1-2 17-16,-2 3 14 0,-1 0 20 0,0 2 23 0,-1 1 13 0,0 2 13 15,-2 1 11-15,0 1 11 0,1 2-4 0,0 1-4 0,0 0-15 16,0 2-15-16,2 1-18 0,0 0-15 0,0 0-13 0,-2 2-14 16,0 2-14-16,2 1-14 0,0 2-16 0,0 3-13 0,2 0-12 0,-1 2-10 15,2 3-5-15,-1-1-6 0,1 3 4 0,0 0 5 0,1 0-1 16,0 1-1-16,0 0-5 0,0 0-5 0,0 0-11 0,0-2-14 0,-2 2-16 15,2-1-14-15,-1-1-31 0,0-1-35 0,-1 0-43 0,1-2-49 16,0-1-54-16,-1-1-60 0,2 0-60 0,-1-4-55 0,0 1-88 0,-1-2-95 16,1-2-23-16,0-1 1 0,-3-3 13 0,0 0 14 0,5-1 31 15,-2-2 34-15,-1-2 43 0,1-1 50 0,-2-1 54 0,-1 1 104 16</inkml:trace>
  <inkml:trace contextRef="#ctx0" brushRef="#br2" timeOffset="182432.2328">23432 16568 0 0,'-4'-7'145'0,"1"0"256"0,-1 0 17 15,0-2 5-15,2 0 2 0,-1 0 2 0,2 1 5 16,-1 1 0-16,2 1 2 0,0 1 8 0,0 1 11 0,0 2-69 0,0 2-91 15,0 0-86-15,0 0-87 0,3 0-29 0,-2 1-10 0,2 2-1 0,0-1-1 16,-1 2 2-16,1-2-1 0,0 2-1 0,-1-1-1 0,1 1-7 0,1 1-10 16,-1-2-10-16,1 2-10 0,0-1-7 0,1 0-4 0,0 0-7 0,1 0-10 15,0-2-1-15,2-1-1 0,0-1-5 0,0-1-5 0,2-1-4 0,-1-3-4 16,0-1-13-16,1-1-11 0,0-2-10 0,1-2-7 0,-2-1-15 16,1 0-16-16,-1-1-16 0,-1-1-13 0,0-1-15 0,-1 1-12 15,-1-2-7-15,-2 2-5 0,0-2 3 0,-1 2 4 0,0 0 11 0,-3-1 11 16,0 2 10-16,0 1 12 0,-2 1 16 0,1 2 14 0,0 1 18 0,-1 2 17 15,1 2 11-15,0 0 14 0,-1 2 9 0,2 2 8 0,0 0 1 0,0 0-3 16,-1 2 0-16,1 2 4 0,0-1-4 0,0 3-3 0,0 1-6 0,1 3-4 16,1 0-23-16,-1 2-32 0,2 1-50 0,-1 1-58 0,1 1-83 15,0-1-89-15,-1-1-26 0,1 2-4 0,0-2-4 0,1 0-2 16,0-1 0-16,0 1 1 0,0-1 2 0,0 0 5 0,0 0 20 0,0 0 136 16</inkml:trace>
  <inkml:trace contextRef="#ctx0" brushRef="#br2" timeOffset="182716.1132">23392 16001 151 0,'5'-16'425'0,"2"-2"2"0,2-2 1 15,5-2-1-15,0-2 2 0,2 1 3 0,3 2 0 0,0 2 0 0,1 3 3 16,1 2 2-16,-1 3 5 0,0 2-145 0,0 2-190 16,0 2-56-16,1 3-18 0,-1 2-2 0,2 0 2 0,-1 2-1 0,2 3-4 15,1 1-2-15,-2 1-4 0,4 2-19 0,-1 2-24 0,2-1-40 16,1 2-47-16,1-1-56 0,2 1-59 0,2-2-92 0,0-1-101 16,3-3-29-16,0-1-13 0,2-4-1 0,-1-1 2 0,2-3 1 0,1-3 1 15,0-4 19-15,0-3 23 0,1-1 37 0,0-3 79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9:07:20.406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9737 15821 0 0,'4'1'171'0,"0"0"105"0,0 0 3 0,-1 1 7 0,0-1 7 16,-1 0-1-16,1 0-1 0,0 2 3 0,-1 0 5 0,1 1-20 0,1-1-26 15,0 1-74-15,-1 1-94 0,1 0-35 0,0-1-20 0,0 1-5 0,0 0-2 16,1 0-7-16,-1 0-7 0,1-1 0 0,2 1 3 0,0-1-3 16,-1-1-7-16,2 1 1 0,2-2 4 0,-1 1-4 0,2-1-6 15,-1 1-12-15,2-1-13 0,0 0-40 0,2 1-47 0,-2-2-73 0,1 1-79 16,2 0-24-16,-2 0-10 0,2 0-1 0,-2 1 2 0,-1-2-1 0,1-1-4 15,-2 0 2-15,0-1 3 0,-3-2 14 0,0 0 184 0</inkml:trace>
  <inkml:trace contextRef="#ctx0" brushRef="#br0" timeOffset="2727.1777">11739 16072 171 0,'-7'-5'178'16,"2"0"1"-16,-2 0-1 0,2 0 2 0,-1 1-1 0,1 0 4 15,0 2 10-15,-1-1-19 0,2 1-25 0,-1 1-32 0,1-2-30 16,-1 2-3-16,1-1 6 0,-2 0 9 0,1 0 9 0,0 0 6 0,-1 0 3 16,1 0 1-16,1 0 1 0,-1 0-1 0,1 0-2 0,-2 1-13 15,1-2-16-15,-2 2-3 0,2-1 2 0,-2 1-7 0,1-2-7 16,-1 2-10-16,-1-1-10 0,1 0-5 0,-1 1-5 0,2-1-2 0,-2 1 1 16,0-2-5-16,0 2-6 0,-2 0-6 0,1 0-5 15,0-1-5-15,-1 1-8 0,0 1-5 0,-1 0-4 0,0 0-1 0,1 0-2 16,-1 1 1-16,-1 1 2 0,-1 0 0 0,1 0-3 0,-2 2 3 15,0 1 0-15,-2 1-1 0,1 0-2 0,-1 1 1 0,-1 1 4 16,1 1-1-16,-2 0 1 0,1 1 1 0,0 1 0 0,-1 0 0 0,2-1 0 16,0 1-2-16,0 0 2 0,0 0-1 0,3 0 1 0,-2-2 0 15,2 1 1-15,1-1-1 0,0 0-1 0,0-1-1 0,1 1 2 16,1-2 0-16,-1 1-1 0,0-1 1 0,1 2 1 0,-1-1-2 0,0 1-1 16,1-1 1-16,-2 2-5 0,1-2 0 0,-1 2-5 0,1-1 1 15,-1 1 1-15,0-1-3 0,0 1-5 0,0 0 2 0,0-1 3 16,0 2 0-16,0-1-3 0,0 0 2 0,0 0 1 0,-1 1 0 15,1 0 1-15,-1 1 2 0,1-2 6 0,-2 1-1 0,2 0-1 16,-1 0 4-16,1 0 2 0,0-2-1 0,1 2-1 0,-1-1 1 0,2-1 1 16,-1 0 1-16,2 0-1 0,-1 1 1 0,1-1 1 0,0 1 1 15,-1 0-2-15,2-1 2 0,0 1 1 0,0-1-2 0,0 1-2 16,0 0-1-16,2-2 0 0,-1 2 0 0,0-2-1 0,2 2 1 0,-2-2 1 16,2 2-2-16,-2-1-2 0,2 1 1 0,-2-1 1 0,1 3-1 15,-1-1 1-15,0 1-1 0,1-1 2 0,-1 1-1 0,0 0 1 16,2 0-2-16,-2 0 2 0,2 0-1 0,0 0-1 0,-1 0 1 0,1 0 2 15,0 0-1-15,-1 1-1 0,2-1-1 0,0 1 4 0,2-1-1 16,-1 2-2-16,0-2 2 0,1 1 1 0,-1-1-1 0,2 1 2 16,-2-1 3-16,2 0 6 0,-1-1 0 0,1 1 0 0,0-1 2 0,-2 1 2 15,0-2-1-15,1 1-3 0,-1 1 3 0,-1-1 2 0,-1 1-1 16,-1 0 1-16,1 0-1 0,-2 0 1 0,-1 1-4 0,2-1-4 0,-2 3-3 16,1-3 0-16,-1 0 0 0,1 0 0 0,1 1 0 0,-1-1 2 15,0 2-2-15,2-2 0 0,0 1-2 0,-1 1 2 0,1-1-3 16,1 2-1-16,1-1 2 0,1 2 5 0,-1 1 0 15,2 1-4-15,-1 0 1 0,2 1 3 0,2 1-2 0,-1 1-5 16,0 0 2-16,2 0 5 0,0 0-3 0,1 0-7 16,0 0 5-16,0-3 8 0,0 3-6 0,0-2-9 15,0 1 3-15,-2-1 8 0,1 1-7 0,-2-1-7 0,1 1 5 0,-1-2 10 16,0 1-6-16,1 1-8 0,-2-2 4 0,0 0 7 16,1 0-6-16,-1 0-6 0,1 0 4 0,1 0 10 15,-1 0-7-15,0 0-7 0,1 0 5 0,0 1 10 0,1-1 4 16,0 2 7-16,1-1 1 0,0 2-2 15,1-1 4-15,0 2-1 0,2-1 1 0,0 2-1 16,1 1-1-16,0-2 2 0,1 1-2 0,2-1-2 16,-1-1 1-16,4-1 2 0,2-2-13 0,1 0-15 15,2-3 3-15,2 0 12 0,0-3-7 0,3 0-10 16,2-2 5-16,-1-1 9 0,0 2-4 16,2-2-10-16,-2 0 5 0,2-2 8 15,-2 2-7-15,1-1-7 0,-1 1 3 0,-1 0 12 16,1-2-6-16,-1 1-10 0,-1-1 4 0,1-1 7 15,-1 0-2-15,1-1-8 0,0-1 6 0,1 1 9 16,-1-1-5-16,1-1-7 0,2 2 5 0,0-4 7 16,-1 4-5-16,1-4-10 0,0 4 5 0,-1-4 8 15,0 4-5-15,-1-4-11 0,-1 4 4 0,0-2 10 16,-1 0-7-16,-2 0-7 0,-1 0 6 16,0 0 8-16,0 0-4 0,-1-2-10 15,-1 1 5-15,1-1 11 0,0-1-5 0,-1 0-10 16,1-1 8-16,0-1 12 0,-1 1-3 0,1-1-12 15,0-2 5-15,1 2 7 0,-2-2-6 0,2 1-8 16,0-2 7-16,2 1 7 0,-2-1-2 0,0 1-8 16,1-2 5-16,-1 0 8 0,1 0-4 0,1-2-11 15,0 1 4-15,0-4 10 0,0 1-4 16,2-1-8-16,0-1 5 0,0-1 11 16,0-1-6-16,-1 1-9 0,1-1 5 0,-1 1 7 15,-1-2-5-15,1 3-8 0,-3-3 5 0,1 0 8 16,-1 1-4-16,-1-1-11 0,0 0 9 0,-1-1 13 15,0 1-4-15,-2-2-10 0,1 1-7 0,-1-2-4 16,0-2 0-16,0 1-3 0,-3-1 2 0,1 1-1 16,-1-1 1-16,-1 1-2 0,-1 1 0 0,-2 0 1 0,0 1-5 15,-1 1-4-15,0-1 1 0,0 2-1 0,-1 0 11 0,0 2 14 16,-1-2-4-16,0 0-7 0,-1 1 5 0,0 1 7 16,-1-2-3-16,0 1-6 0,0-2 4 0,0 1 8 15,0 0-3-15,-1-3-9 0,0 0 3 0,-1 0 8 16,0 0-5-16,-2-2-8 0,0-1 5 0,0 0 6 0,-2 0-4 15,1 0-8-15,0-1 3 0,-1-1 4 0,0 2-2 0,0 0-7 16,0 0 7-16,-1 0 5 0,0 2-1 0,1-1-4 16,-1 1 8-16,0-1 13 0,1 2 1 0,-1 0-3 0,0 0 3 0,-1 0 7 15,2 2 5-15,-1 1 5 0,-1-3 2 0,0 4 4 0,0-2 2 16,0 2 2-16,0-1 2 0,-1 2-1 0,-1-2-4 0,1 0-9 16,0 0-1-16,-2-3-2 0,2 3-3 0,-2-2 0 0,0-1-8 0,1 0-7 15,-1 0-3-15,0-1 0 0,1-1-6 0,-2 1-6 0,1 0 0 16,0 0 2-16,1 0-1 0,-1-1 2 0,0 1 0 0,2 1 3 15,-2 1 0-15,2 1-1 0,-2 0 1 0,2 2 6 0,-2-1-2 0,1 1-1 16,-1 1 5-16,0-1 5 0,1 1 1 0,-1 1-4 0,-1-1 4 16,0 1 7-16,0 0-5 0,-1-1-1 0,-1 1 2 0,1 0 4 15,0 0-3-15,-1 0-2 0,0-1 2 0,0 1 2 0,0 0-7 0,-1 0-5 16,0 0-1-16,-1-2 5 0,2 2-6 0,-2 0-7 0,1 0 1 16,-1 0 1-16,0 2-2 0,1-2-5 0,-1 1-2 0,2-1 2 15,-2 1-1-15,1 0-2 0,0 0 3 0,1 1 4 0,0 0 5 0,1-1 3 16,0 2 5-16,1-1 2 0,1 0 1 0,-1 1-2 0,1 0 1 15,2 0 5-15,-2 0 3 0,2 1 0 0,0 0 2 0,-1-1 4 16,2 2-3-16,-1-1-3 0,1 0-5 0,0 0-2 0,0 0-7 16,0 0-4-16,0 0 0 0,0 0 2 0,-1-1-2 0,1 0-3 0,-2-1-2 15,1 0-1-15,0 1-1 0,-1-1-5 0,1 1 1 0,0-2 1 16,-2 1-2-16,2-1-2 0,-1 2 4 0,0-2 2 0,0 1 1 0,1 1-4 16,-2 0 1-16,2 1 2 0,0 0 1 0,-1 0-4 15,1 1 2-15,0 0 3 0,-1 1-1 0,2 0-1 0,-1 0 1 0,0 0 1 16,-1 1-2-16,1 0-2 0,0 1-1 0,-1-1 4 0,1 0-1 15,0 1-1-15,-2 1 3 0,0-1 3 0,1 2-1 0,-1-2-5 16,0 2 1-16,1-2 4 0,-1 2-2 0,0-2-2 0,2 2 2 0,-2-1 3 16,2 1-1-16,0 0-4 0,1-1-8 0,-2 1-11 15,1-1-9-15,1 2-6 0,-1-1-5 0,1 1-1 0,-2-2-19 0,1 2-26 16,0 0-29-16,1 0-32 0,-2-1-46 0,2 2-49 0,-1-1-90 0,0 0-99 16,1 1-24-16,-2-1 3 0,2 1 3 0,-1-1 5 15,0 1 2-15,-1-2 8 0,1 1 17 0,-2 0 22 0,2 0 31 0,0 0 58 16</inkml:trace>
  <inkml:trace contextRef="#ctx0" brushRef="#br0" timeOffset="5207.9901">10655 16331 0 0,'-2'-3'135'16,"0"1"175"-16,-1 0 2 0,0-2 3 0,1 2 3 0,-1-1-3 0,0 1 0 16,1-1 0-16,0 2 3 0,2 1-3 0,0 0 0 0,0 0-94 0,0 0-121 15,0 0-55-15,0 0-33 0,0 0-6 0,0 0 2 0,-1-1 1 16,1 1 0-16,-3-1 10 0,1 1 19 0,2 0 4 0,-4 0 4 0,1-1 10 16,0 1 11-16,1-2 4 0,-1 2 1 0,0-1 4 0,1 1 11 15,-1-1-3-15,-1 1-4 0,1-1-1 0,-1 0 4 0,0-1-10 0,0 1-11 16,0 0-4-16,0 0-1 0,0 0-7 0,2-2-10 0,-2 2-2 0,0-1-1 15,0 0-4-15,0 0-7 0,1 0 2 0,-1 0 7 0,0 0-4 0,1 0-4 16,-1 0-1-16,2 0-1 0,-2 1-4 0,1-2-4 0,-1 1-2 16,0 1 1-16,0-2-1 0,0 1-3 0,0 0 0 0,0-1 3 0,0 1-6 15,-1-1-4-15,-1 1-1 0,1 0 4 0,0-1-2 0,-2 1-6 16,0-1 1-16,1 1 4 0,-2 0-4 0,0-1-1 0,-2 0 2 0,1-1 1 16,0 0-2-16,-1 1-2 0,0-1 2 0,-1-1 4 0,0 1-4 0,1-1-2 15,-1 0 2-15,0-1 2 0,1 1 2 0,-2-1 1 0,1 0 3 0,-1-1 4 16,1 1 2-16,-1 0-1 0,2 0 1 0,-1 0 1 0,-1 1-1 0,1-1-3 15,1 1 0-15,-1 1 5 0,-1-1-2 0,1 0-2 0,1 1-1 16,-1 0-3-16,0 0-3 0,1-1-3 0,-2 0-1 0,1 2-2 16,-1-2-2-16,0 1-2 0,0 0 2 0,0-1 1 0,-1 0-1 0,1 0-2 15,-2 0 2-15,2-1 1 0,-1 2-1 0,1-2 1 0,0 0-1 0,0 0 4 16,0 0-2-16,0-2-2 0,1 2 4 0,-1-1-1 0,2 1-1 0,-2-1-1 16,1 1-1-16,-1-1 4 0,1 1-4 0,-1 0 1 0,0 0-1 0,0 0 4 15,0 0-4-15,0 0 1 0,0 0-1 0,-1 0 4 0,1 1-4 16,-1-1 1-16,1 1 1 0,-2 0 1 0,1 1 1 0,0-1-4 0,-1 0 2 15,0 0 0-15,0 0-1 0,0 1-1 0,-1-1-1 0,-1 1 2 16,1-1-1-16,1 2 1 0,-1-2-1 0,0 1 1 0,1 0-1 0,-1-1-1 16,0 0 2-16,2 0-1 0,-2 0-1 0,2 1 0 0,-2-1 2 0,2-1-1 15,0 1-4-15,-1 0-9 0,1-1 5 0,0 1 8 0,-1-1-4 0,2 2-9 16,-1-2 6-16,1 1 8 0,-1-1-7 0,-1 1-7 0,1 0 6 16,0-1 11-16,-1 1-8 0,1-1-9 0,-2 0 10 0,2 0 17 15,-2 0-10-15,1-1-14 0,-1 1 9 0,0-1 16 0,1 0-7 0,-1 0-18 16,0 1 11-16,1-2 13 0,-1 2-6 0,0-1-18 0,2 1 10 0,-2 0 17 15,2 0-9-15,-2 0-15 0,2 0 9 0,0 0 12 0,-1 0-6 16,1 0-18-16,0 1 11 0,-1-1 14 0,0 0-7 0,0 0-16 0,1 0 7 16,0 0 15-16,-2 2-8 0,2-2-16 0,-2 1 11 0,0 0 13 15,1 0-6-15,-1 0-18 0,-1 1 7 0,1-1 17 0,-1 0-9 0,0 1-15 16,0 0 6-16,0-1 17 0,0 1-10 0,0-1-13 0,0 1 8 0,0-1 13 16,0 0-8-16,0 0-17 0,2 0 10 0,-2 1 16 0,0-1-8 15,1-1-17-15,-1 0 9 0,1 1 15 0,-1-1-8 0,2 0-11 0,-1 0 7 16,0 0 13-16,1 0-8 0,-1 0-14 0,0 0 6 0,2 0 16 15,-2 0-8-15,2-1-14 0,-2 1 10 0,2 0 16 0,-2 0-8 0,2 0-15 16,-2 0 7-16,2 0 16 0,0 1-8 0,-1 0-17 0,1 0 10 0,1 1 17 16,-1-1-10-16,1 0-15 0,-2 0 8 0,2 0 17 0,-1 1-10 15,1-1-16-15,-1 0 7 0,1 1 15 0,0 0-8 0,0-1-17 16,0 0 8-16,0 0 17 0,-2 0-7 0,2-1-17 0,0 2 10 0,0-1 17 16,0-1-10-16,0 0-20 0,-1 0 9 0,1-1 16 0,0 1-7 0,-1 0-16 15,1 0 7-15,-2 0 18 0,2 0-8 0,0 0-17 0,-1 0 8 16,1 0 17-16,0 0-10 0,0 0-16 0,1 0 10 0,-1 0 16 15,2 0-9-15,-2 0-15 0,1 0 6 0,-1 0 18 0,1 0-11 0,-1-2-16 16,0 2 9-16,0-1 15 0,2-1-9 0,-2 1-19 0,0 1 10 0,0-2 18 16,-2 1-9-16,2-2-17 0,-1 3 8 0,1-2 18 0,-1 1-10 0,-1-1-16 15,1 1 10-15,0 1 16 0,-1-2-9 0,0 1-17 0,0-1 11 16,0 1 20-16,0 1-8 0,0-2-17 0,0-1 11 0,0 2 18 16,-1-1-9-16,0 1-16 0,1-2 8 0,0 1 19 0,0 1-8 0,0-2-17 15,1 1 11-15,0-1 17 0,1 2-11 0,-2-1-21 0,2 1 10 0,0-2 16 16,0 3-11-16,2-3-18 0,-2 1 9 0,0 1 19 0,0-1-10 15,0-1-19-15,1 2 8 0,-1 1 20 0,0-2-10 0,1 1-17 0,-1-2 7 16,0 3 17-16,2-2-7 0,-2 1-17 0,0-1 9 0,0 1 16 16,0-1-10-16,-2 1-15 0,2-1 8 0,-1 1 17 0,-2 1-7 0,2 0-19 15,-2 0 8-15,2-2 20 0,-2 2-9 0,2-1-16 0,0 1 11 16,-2-2 19-16,2 2-8 0,-1 0-14 0,1 0 8 0,0 0 14 0,-1 0-8 16,2 0-15-16,-1 0 9 0,1 0 13 0,-1 0-7 0,1 0-18 15,-2 0 9-15,2 0 17 0,2 0-14 0,-1 0-18 0,0-1 9 0,1 1 15 16,-1 0-11-16,0-2-13 0,1 1 6 0,-2-2 17 0,1 3-10 0,-1-3-16 15,1 1 9-15,1 1 14 0,-2-2-8 0,1 0-15 0,-1 3 9 0,1-3 15 16,-1 1-9-16,2 1-17 0,-2 1 11 0,1-2 15 16,-1 1-7-16,1 1-17 0,1 0 9 0,-1 0 15 0,2 1-5 0,-2-1-13 15,2 2 8-15,1-2 10 0,-2 0-6 0,2 0-12 0,0 1 7 0,2 1 14 16,-2-1-7-16,1 1-14 0,2-2 7 0,-2 1 13 0,2 1-7 0,-1-1-14 16,2 1 7-16,0-1 13 0,0 1-7 0,0 1-12 0,0-3 8 15,2 3 11-15,-1 0-8 0,0-2-13 0,2 2 8 0,-2-1 14 16,2 2-8-16,0-1-12 0,-1 2 7 0,2 1 13 0,0-2-10 0,0 2-11 15,0 0 5-15,0 0 14 0,0 0-7 0,0 0-14 0,0 0 3 0,0 0 12 16,0 0-17-16,0 0-26 0,0 0-4 0,0 0 1 0,0 0-19 0,0 0-25 16,0 0-13-16,0 0-8 0,0 0-24 0,0 0-29 0,0 3-55 15,0 2-63-15,2-1-70 0,0 1-73 0,0-1-7 0,-1 2 12 16,0 0 8-16,1 0 4 0,-1-1 15 0,0 1 19 0,-1-6 17 0,-1 4 15 16,-2-1 21-16,3-3 230 0</inkml:trace>
  <inkml:trace contextRef="#ctx0" brushRef="#br0" timeOffset="6432.4025">6985 14110 0 0,'4'-3'48'15,"2"0"91"-15,-2 1 7 0,0-1 8 0,-2 2 11 16,2 1 11-16,-1 0 7 0,0-2-3 0,-3 2-12 0,2 0-14 0,-2 0-16 16,0 0 11-16,0 0 14 0,0 0 2 0,0 0-6 0,0 0 8 15,0 0 13-15,0 0-8 0,0 0-7 0,0 0-1 0,0 0 2 16,0 0-17-16,0 0-25 0,0 0-1 0,0 0 6 0,0 0-10 0,0 0-19 16,0 0 1-16,0 0 7 0,0 0-14 0,0 0-17 15,-2 2-4-15,-1-2 5 0,-1 0-10 0,0 1-17 0,0 1 0 0,-1-1 0 16,-2 1-12-16,0 1-14 0,-1 0-2 0,0 0-1 0,-1 0-5 15,0 1-10-15,-2 1-1 0,-1-1 3 0,0 1-1 0,0 1-7 16,-3 0 2-16,1 0 6 0,-1 0-4 0,-1 0-5 0,-1 1 1 16,1 1 4-16,-2-1-4 0,1 1-5 0,-2-2 2 0,2 0 4 15,-2 1-4-15,2 1-2 0,-2-1 4 0,1 1 6 0,-1-2-3 0,0 1-3 16,1-1 3-16,0 2 6 0,1-2-3 0,0 0-2 16,2-2 2-16,-1 2 5 0,3-1-2 0,-2 1-5 0,3-3 2 0,-1 0 6 15,2 0 2-15,0 0-2 0,1-2 4 0,0 1 5 0,1-1 2 16,1 1 2-16,0-2 2 0,1-2 3 0,2 2 5 0,0-1 5 15,-1-1 4-15,2 1 1 0,0-1 0 0,2 1 1 0,-1-2-2 16,0 3-7-16,2-3-2 0,1 3-5 0,-1-2-3 0,1 2-5 16,0 0 1-16,0 0-2 0,0 0-6 0,0 0-11 0,0 0-1 15,0 0 3-15,0 0-7 0,0 0-5 0,0 0 0 0,0 0 4 16,0 0-1-16,0 0-4 0,0 0 1 0,0 0 4 0,0 0-4 0,0 0-1 16,0 0 1-16,0 0 3 0,0 0-3 0,0 0-5 15,0 0 4-15,0 0 5 0,0 0-4 0,0 0-3 0,0 0 2 0,0 0 1 16,0 0 0-16,0 0-5 0,0 0 2 0,0 0 3 0,0 0 0 15,0 0-1-15,0 0 1 0,0 0 6 0,0 0-2 0,0 0-4 16,0 0 2-16,0 0 2 0,0 0 1 0,0 0-1 0,0 0 2 0,0 0 2 16,0 0-1-16,0 0-4 0,0 0 2 0,0 0 1 15,0 0-2-15,0 0-1 0,0 0 2 0,0 0 1 0,0 0 1 0,0 0-2 16,0 0 2-16,0 0 1 0,0 0-1 0,0 0-2 0,0 0 1 16,0 0 4-16,0 0-1 0,0 0-4 0,0 0 1 0,0 0 1 15,0 0-1-15,0 0-3 0,0 0 2 0,0 0 1 0,0 0-2 16,0 0-4-16,0 0 3 0,0 0 2 0,1 2-5 0,0-1 0 15,1 1 1-15,-1-2 5 0,2 1-1 0,-1 2-4 0,1 0 4 16,0 2 2-16,-1-2-1 0,2 1-3 0,0 1 2 0,2 1 2 16,-1 0-1-16,0 1-1 0,1 1-1 0,-1 1 4 0,2-2-4 0,-1 4-2 15,1-1 1-15,1 1-2 0,0-1 1 0,0 4-1 16,0-2 4-16,0 1 1 0,1 1-2 0,-1 1 1 0,2 0 1 0,-2 3 1 16,1-3 1-16,0 3-2 0,1-2-2 0,-2 4 1 0,1-2-1 15,0 1 4-15,2-1 2 0,-2 2 1 0,2-2-2 0,-2 0-2 16,2 1 4-16,0-1 1 0,-2 0 1 0,2 0-1 0,-2 0 3 0,2-1 2 15,-2 1 2-15,2-2 4 0,-2-1 1 0,0 2 3 16,1-2-2-16,-1 0-2 0,0-2 1 0,-1 2 1 0,0-1 1 0,0 1-4 16,0-2 2-16,0 1 2 0,-1-1-2 0,0 2-5 15,-1-1 2-15,0-2 3 0,0 1-6 0,0-1-4 0,-1 0 1 0,0-1 3 16,1-1-3-16,-2-1-8 0,1 0 4 0,-1-1 2 0,1-1-1 16,-1-1-6-16,0-1 3 0,2 1 8 0,-2-2-5 0,0-1-8 15,0 2 5-15,-2-4 9 0,2 4-4 0,-1-4-8 0,1 4 6 0,-1-4 6 16,1 4-5-16,0-4-5 0,-2 4 4 0,2-4 4 15,0 4-4-15,0-2-6 0,-1 0 3 0,1 1 6 0,0 1-3 0,0-1-7 16,-1 2 2-16,1 0 8 0,0 0-3 0,0 0-9 0,-2 0 2 16,2 1 7-16,0-1-3 0,-1 0-5 0,1 0 4 0,-1 0 5 15,-1-1-4-15,1-2-9 0,0 1 5 0,-1 0 7 0,0-1-6 16,0 0-8-16,0-1 7 0,0 0 5 0,0 0-2 0,-1 0-8 16,0-1 3-16,1 0 4 0,-1 1-1 0,-1-2-6 0,3 1 5 15,-1 0 8-15,0 0-5 0,-1 0-7 0,-1-1 4 0,1 2 8 16,1-1-4-16,-1 0-4 0,-1-1-1 0,3 1 8 0,-2 0-4 0,-1-1-5 15,1 3 3-15,1-2 4 0,-2-1-10 0,1 2-10 16,-1-2-20-16,0 3-20 0,0-1-26 0,0 1-32 0,0 0-48 0,0 0-57 16,-1 0-84-16,-1 2-90 0,0 1-47 0,-2 0-28 0,-2 0-12 15,0 1-6-15,-2 0 6 0,-2-1 9 0,-2 0 21 0,-1-1 23 16,0-1 26-16,-3-1 28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9:08:43.67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3376 928 130 0,'-1'-3'146'0,"1"1"5"0,0 2 11 16,0 0 5-16,-2-3 7 0,2 3-17 0,0 0-20 0,0-2-11 15,0 2-11-15,0 0 4 0,0 0 7 0,0-2-2 0,0 2-5 0,0-3 5 16,0 3 7-16,-1-2-5 0,1 2-8 0,-1-1 11 0,-1-2 18 16,1 2 5-16,0 0-1 0,-1 0-2 0,1-1-1 0,0 1-11 0,-1 0-19 15,0 0 2-15,0-2 6 0,0 2-12 0,-1-1-16 0,0 1 1 0,1-1 6 16,-1 0-18-16,0 1-29 0,1 0-7 0,-1-1-3 0,2 1-13 16,1 1-20-16,-3 0 1 0,3 0 11 0,-3-1-6 0,3 1-12 15,0 0 5-15,-2 0 8 0,2 0-7 0,0 0-13 0,-3-1 4 0,3 1 6 16,-3 0-5-16,3 0-10 0,0 0 5 0,0 0 7 0,0 0-3 15,-2-1-12-15,2 1 7 0,0 0 8 0,0 0-7 0,-2 0-11 0,2 0 6 16,-2-2 9-16,2 2-5 0,-4 0-7 0,1 0 8 0,-1-1 7 16,0 1-3-16,-1 0-9 0,-1 0 3 0,0 0 7 0,0 0-5 0,0 0-8 15,-2 0 4-15,0 1 8 0,0 1-4 0,0-1-5 0,-2 0 3 0,0 0 4 16,-1 2-4-16,0-1-7 0,1-1 4 0,-2 2 9 16,1-1-5-16,-1 0-7 0,1 1 6 0,-1-1 6 0,0 1-3 0,2-1-6 15,-2 0 3-15,0 2 6 0,0-2-3 0,-2 2-4 0,2 0 4 0,-1-1 6 16,1 1-6-16,-1 1-6 0,-1-2 1 0,1 2 10 0,-2-1-7 15,2 0-4-15,-2 1 2 0,2 0 7 0,-2 0-5 0,2 0-4 16,0 1 2-16,-1-2 4 0,1 2-3 0,0 0-6 0,-1 0 4 0,1 0 7 16,1 0-4-16,-1 0-7 0,-1 2 6 0,1-2 6 0,0 1-3 0,-1 0-4 15,0 0-1-15,0 0 8 0,0 1-4 0,-2 0-7 0,1 0 7 0,-2 1 4 16,1-1-3-16,-2 2-8 0,0-1 4 0,0 1 7 16,0 0-5-16,-2 0-7 0,0 1 8 0,0 0 5 0,0 2-1 0,-2-1-7 15,2 1 2-15,0-1 8 0,2 2-4 0,-1-2-7 0,2 1 4 0,1-1 7 16,0-1-3-16,2 1-6 0,0-2 1 0,2 0 8 15,-2 1-4-15,2 0-7 0,2-2 2 0,-2 2 6 0,1 0-3 0,0 0-6 16,1-2 3-16,0 2 8 0,0 0-5 0,0 1-5 0,1-1 2 0,0 1 8 16,-2 0-4-16,2 0-5 0,-1 0 1 0,1 1 6 0,0-1-5 15,-1 1-5-15,1 0 2 0,1 2 7 0,-1-2-4 0,1 1-2 16,-2 1-1-16,2-1 7 0,0 0-4 0,0 1-7 0,0-1 5 0,2 1 2 16,-1-1 1-16,0-1-5 0,1-1 3 0,0 1 7 0,2-1-1 15,0-1-7-15,0 1 2 0,2-1 4 0,0 0-4 0,1 0-2 16,1-1 1-16,0 1 6 0,0 0-2 0,1 1-4 0,1-1 2 0,-1 0 4 15,0 1-5-15,2-2-4 0,0 2 3 0,1-1 6 0,0 1-4 16,0 0-4-16,0 0 2 0,0-2 6 0,1 2-3 0,0-1-9 16,1 1 5-16,-1 0 7 0,2 0-5 0,-1-2-2 0,1 1 1 0,1-1 4 15,0 1-2-15,0 1-5 0,1-3 3 0,1 1 6 0,-1 1-5 16,0-2-5-16,1 1 4 0,-1 1 6 0,2 1-3 0,-1-2-6 16,0 1 1-16,0 1 7 0,1 0-4 0,-2 0-5 0,2 1 2 0,-2 1 7 15,2-2-5-15,0 1-6 0,-1 2 4 0,1-1 7 0,0 1-4 16,1 0-4-16,-2 0 2 0,2 0 7 0,2-3-5 0,-2 1-4 15,1 1 3-15,0-2 6 0,1 0-4 0,-1-2-5 0,2 1 3 0,-2-2 6 16,2 0-2-16,-1-2-7 0,1 1 5 0,-2-1 4 16,2-1-5-16,-2 2-2 0,1-2 1 0,-1 0 6 0,-1 0-5 0,1 0-5 15,-1 0 2-15,0 0 8 0,0 0-4 0,0 0-8 0,0 0 4 16,0 0 8-16,-1 0-4 0,1 0-7 0,0 0 5 0,0 0 5 16,1 0-4-16,-1 0-2 0,2 1 2 0,-2 1 5 0,1-1-4 0,2 1-4 15,-2 1 2-15,2 0 6 0,-1-2-4 0,1 4-5 0,1-4 1 16,-1 4 7-16,1-4-4 0,0 2-2 0,0-1 1 0,0-1 4 15,0 1-4-15,0-2-4 0,1 0 2 0,-1-2 4 0,1 1-1 0,-1-2-2 16,2 0 1-16,-2 0 4 0,1 0-2 0,2-2-4 0,-2 1 1 16,2-1 2-16,-1 1 1 0,1-2-2 0,0 0 3 0,1 0 6 15,1 0-5-15,-1 0-5 0,3 0 4 0,-2 0 6 0,2 0-5 16,1-2-5-16,-2 1 2 0,2-1 7 0,0 1-2 0,-1 1-5 16,1-2 2-16,-1 1 3 0,1-1-1 0,-2 1-5 0,2-1 4 0,-1 1 5 15,1-2-3-15,0 3-7 0,0-2 2 0,1-1 7 16,1 2-4-16,-1-1-5 0,0 1 1 0,1-2 4 0,0 1-1 0,0 1-1 15,-1-2-1-15,0 1 5 0,1-1-3 0,-1 2-4 0,-1-2 1 16,1 0 6-16,-1 1-5 0,2-2-2 0,-2 2 4 0,0-1 9 0,0 0 0 16,0 0 0-16,1 0 3 0,-1 0 1 0,0 0 2 0,1 0 0 15,-1 0 3-15,0-1 2 0,2 2 4 0,-1-2 0 0,0 2 4 16,1-1 7-16,0 2-1 0,1-2 1 0,0 0-1 0,1 3 1 16,0-3 1-16,1 1 3 0,0 1 1 0,1-2-1 0,0 0 3 0,0 1 3 15,0-1-3-15,0 2-4 0,0-4-1 0,0 2 2 0,-2-1-6 16,1-1-9-16,-1 1 2 0,1-1 2 0,1 1-4 0,-1-2-7 15,0 0 1-15,1 0 1 0,-2 0-2 0,1 0-8 0,0 0 0 0,-1-2 4 16,0 1-4-16,0-1-7 0,-1 1 4 0,0 1 7 0,-1-2-4 16,0 1-10-16,-1-1 4 0,-1 1 4 0,0-1-2 0,0 1-8 15,-1-2 3-15,-1 3 7 0,0-3-1 0,-2 0-4 0,0 1 4 0,-2-1 9 16,0 2-3-16,-2-4-6 0,-2 4 6 0,0-4 9 16,-1 2-2-16,-2-1-7 0,-1 2 5 0,0-2 10 0,-2 1-3 0,0 0-9 15,-2-2 3-15,1 1 6 0,0-1-5 0,-2 1-10 0,-1-2 5 16,0 0 5-16,0 0-7 0,0 0-9 0,0 0 3 0,-1 0 6 15,-1 0-6-15,1-2-9 0,0 1 5 0,1-1 7 0,-2 1-6 0,2 1-8 16,-1-2 2-16,1 1 8 0,0-2-7 0,0 3-5 0,0-2 4 16,1 1 9-16,1-1-3 0,-1 1-6 0,0 1 6 0,1-2 9 15,-1 2 3-15,0 0-2 0,-1 0 11 0,2 0 12 0,-2 2-1 0,0-2-8 16,0 1 7-16,0 0 14 0,0 0-3 0,-2-1-6 0,1 1 6 16,-2-1 8-16,1-1-4 0,-1 0-4 0,-1 0-3 0,0-2 0 15,-1 2-6-15,-2-1-9 0,0-2 0 0,-1 2 5 0,0-2-8 0,-1 1-11 16,-2-2 1-16,1 0 4 0,-2 0-5 0,0-1-8 0,-2 1-2 15,0-1 3-15,-1 0-6 0,0 0-6 0,-1 2 1 0,2-1 4 16,-2 0-2-16,0 1-3 0,1 2 1 0,-1 0 5 0,0-1-1 0,0 2-5 16,1 0 1-16,-1 1 4 0,0-1-4 0,0 1-2 0,0 0 4 15,0 1 7-15,0-1-5 0,-1 1-5 0,1-1 3 0,-1 1 4 16,-1-1-1-16,1 1-4 0,0-1 1 0,-1 0 6 0,1 0-3 0,0 0-2 16,-1 0 1-16,1-1 4 0,-2 1-3 0,2-1-6 0,-2 1 3 0,2 0 6 15,-2 0-5-15,1 0-5 0,-1 0 2 0,2 0 5 0,-1 0-3 16,1 0-6-16,0 1 5 0,2 2 1 0,-1-1-2 0,1 0-4 15,2 1 3-15,0 0 5 0,-1 2-4 0,1 0-4 0,0 1 5 0,1 0 2 16,-2 0-1-16,2 0-4 0,-1 1 2 0,1 0 4 0,-1 1-4 0,1-1-4 16,-2 0 3-16,1 1 6 0,1 0-3 0,-1 0-4 0,-1-1 2 15,1 2 4-15,0-2-4 0,-1 1-5 0,0-1-1 0,0 2 2 16,0-2-10-16,-2 1-14 0,-2 1-5 0,2-1-2 0,-1 1-8 0,-2-1-9 16,1 0 3-16,-1 1 3 0,0-1-2 0,2 1-5 0,-2 0 2 0,2 1 7 15,1-1-2-15,0 1-3 0,1 0 12 0,1-1 16 0,-1 2 1 16,0 0 1-16,1 0 6 0,-1-1 12 0,0 2-5 0,1 2-7 15,-2-1 6-15,0 0 8 0,1 0-5 0,-1 0-6 0,0 1 3 0,1-1 10 16,-1 1-5-16,0-1-8 0,0 2 6 0,0-1 10 0,0 1-5 0,0-1-8 16,0 0 6-16,-1 2 9 0,1 0-5 0,-1-1-13 0,-2 1 2 15,2-1 2-15,-2 2-7 0,0 0-7 0,-1-1 2 0,2 0 8 16,-1 1-4-16,0-1-10 0,1-1 5 0,0 1 9 0,2 0-6 0,0-2-9 16,2 0 2-16,-1 1 8 0,0-1-2 0,1 1-8 0,-1-2 7 0,0 1 8 15,-1-1-3-15,2 2-6 0,-2-2 5 0,0 1 7 0,0 0-5 16,0-1-5-16,0-1 2 0,1 0 8 0,0 0-1 0,-1 0-5 15,2 0 7-15,-1-1 11 0,0-1-3 0,-1 1-6 0,2 0 5 0,-2 0 4 16,1 0-5-16,-1-1-7 0,1 1 5 0,-1 0 5 0,0 0-2 0,0 0-7 16,-1-1 1-16,1 1 5 0,-1 0-5 0,-1 0-5 0,1 0 3 15,0-1 4-15,1 1-1 0,-2 0-6 0,2 0 6 0,2 0 5 16,-1 1-2-16,0-2-9 0,1 1 4 0,0 0 7 0,0 1-1 0,0-1-4 16,1 1 5-16,0 0 7 0,-1 0-6 0,1 0-8 0,0-1 5 0,-2 1 8 15,2 0-5-15,-1-2-6 0,1 2 4 0,0-1 8 0,-1 0 0 16,1 0-1-16,0 0 4 0,-1-2 4 0,0 1-2 0,0-2-7 15,0 1 4-15,-1-1 8 0,2 0-4 0,-1 1-7 0,1-1 2 0,0 2 7 16,-1-2-4-16,1 2-7 0,0-2 2 0,-1 1 1 0,1-1-5 0,-2 0-5 16,1 1 4-16,-2-1 6 0,0-1-5 0,0 2-7 0,0-2 6 15,0 1 9-15,1 1-3 0,0-1-4 0,2 2 2 0,0-1 8 0,1 1-4 16,0 0-5-16,1 0 3 0,2 1 4 0,-1 0-2 0,1 0-7 16,2 1 4-16,1-1 5 0,2 1-10 0,0 0-13 0,0 0-16 0,0 0-14 15,0 0-26-15,0 0-27 0,0 0-36 0,0 0-38 0,0 0-52 16,0 0-60-16,0 0-87 0,0 0-97 0,1 6-31 0,0 0-11 15,1 0 4-15,-2-2 7 0,-2 1 16 0,0 0 17 0,-2 0 25 0,0-2 22 16,-3 0 37-16,-1 0 73 0</inkml:trace>
  <inkml:trace contextRef="#ctx0" brushRef="#br0" timeOffset="718.2599">2988 1668 93 0,'0'-6'295'0,"1"0"5"0,-1 0-3 16,2 1 9-16,-2 0 15 0,0 1 0 0,0-1-6 15,0 1 5-15,0 1 8 0,1 0-52 0,-1 1-69 0,1-1-54 0,-1 1-48 16,2 0-33-16,-1-1-27 0,-1 1 3 0,0 2 11 0,1-3-13 15,-1 3-22-15,0 0 6 0,0 0 11 0,0 0-8 0,0 0-17 0,0 0 8 16,2-1 14-16,-2 1-13 0,0 0-17 0,2 0 4 0,1 1 12 16,0 2-5-16,-1-1-11 0,2 2 10 0,-1-1 15 0,1 2-6 0,0 0-8 15,0 1 8-15,-1 1 14 0,1 0-4 0,-2 2-10 0,2-1 5 16,-1 2 8-16,0-1-5 0,-1 1-13 0,1 0 1 0,0-1 5 16,-1 2-7-16,1 0-12 0,-2 1 6 0,2-1 8 0,-2 1-5 0,1 1-9 15,-1 0 3-15,0 0 4 0,1 2-4 0,-2 0-4 0,0 1 4 16,0-1 7-16,0 3-4 0,-2-1-6 0,1 2 3 0,0 1 6 15,-1-2-4-15,0 3-7 0,-1-2 1 0,0 1 4 0,2-1-3 0,-2 2-3 16,1-1 1-16,-1-2 4 0,2 0-4 0,-2-2-5 0,2 1-1 16,-1-2 5-16,1-2-3 0,0-1-4 0,-1 0-1 0,1-1 4 15,0-2-13-15,1 0-11 0,0-3-8 0,0 0-5 0,-2 0-16 0,2-2-19 16,0-1-5-16,0 0 0 0,0-1-26 0,0-2-34 0,0 0-37 16,0 0-38-16,0 0-62 0,0 0-71 0,-2-3-22 0,-2-2-10 15,1-1 0-15,0-3 5 0,2 2 14 0,-2-5 17 0,2 1 8 16,0-2-1-16,-1 1 26 0,4-3 119 0</inkml:trace>
  <inkml:trace contextRef="#ctx0" brushRef="#br0" timeOffset="1369.269">3011 1828 21 0,'-2'-5'235'16,"0"0"2"-16,0 0 0 0,1 0 14 0,0 1 16 0,-1-1-12 0,1 0-18 15,0 0 21-15,-1 2 31 0,2-2-31 0,0 1-52 16,0 1-35-16,0-2-30 0,2 1-21 0,-1 1-18 0,0-1 3 0,2 0 13 16,-2 1-10-16,2-1-15 0,0 1 5 0,1-1 7 0,0 0-11 15,1 1-19-15,2-1 2 0,-1 1 4 0,4-2-12 0,-1-1-15 0,2 1 0 16,-1-1 7-16,2 0-7 0,2 0-15 0,-2 1 0 0,1-1 2 16,0 1-7-16,1 1-8 0,-1 0 1 0,0 2 3 0,1-1-8 0,-2 1-11 15,1 1 1-15,-1 1 1 0,1 0-4 0,-1 1-9 0,0 0 2 16,0 1 4-16,-1 2-5 0,0 0-10 0,-1 0 3 0,0 1 5 15,-2 1-7-15,0 0-4 0,-2 0 3 0,1 1 8 0,-2 1-7 0,-1 0-5 16,-1 0 1-16,0 1 7 0,-1-1-4 0,1 2-6 0,-2-2 6 16,-1 2 8-16,0-1-4 0,-1 0-5 0,0 0 4 0,-1 1 7 15,-2 0-4-15,0-2-9 0,0 2 5 0,-2-1 8 0,-1 1-1 0,-1 1-7 16,0-2 5-16,-3 2 8 0,1-1-3 0,-1 0-4 0,0-1 2 16,-1 2 8-16,2-4-3 0,-2 1-7 0,1-1 2 0,0 1 11 15,2-4-3-15,0 1-7 0,-1-1 4 0,2 1 9 0,2-4 0 0,-1 2-3 16,2-1 10-16,1-1 11 0,0-1 5 0,0 0 1 0,1 0 9 15,3 0 12-15,-1-1 1 0,-1-1 1 0,2 2 2 0,0-4 1 16,2 2-5-16,-1-1-5 0,2 2-2 0,-1-2-2 0,2 0-8 0,2 1-7 16,0-1-9-16,2 0-7 0,0-1-7 0,2 2-5 0,-1-2-7 0,0 2-4 15,2-1-3-15,0 2 3 0,-2-2-1 0,2 1 1 0,-2 2-2 16,0 0 4-16,1 2-5 0,-2-1 0 0,0 1 1 0,0-1 4 16,0 4-4-16,-2-4-1 0,1 4 0 0,-2-1 2 0,1-1-2 0,-1 2-6 15,0 1-3-15,-1 0-5 0,-1-2-2 0,0 2-1 16,-2 2-4-16,-1-2-1 0,0 1 1 0,-1 2 0 0,-2-1-2 0,0 2-1 15,-2 1 0-15,-2-1 3 0,1 2 2 0,-4 0 2 0,1 0 7 0,-2 2 5 16,-2-1 4-16,1 1 1 0,-3-2 1 0,2 1 5 16,-2-1 0-16,-1 2-1 0,2-2 2 0,0-2 2 0,0 1 0 0,0 1-1 15,2-3-1-15,0 0 2 0,2-3-1 0,0 0-2 0,1 0 0 16,1 0 0-16,1-3-6 0,1 0-6 0,0-3-8 0,2 0-10 16,0 0-27-16,2 0-34 0,-1-3-35 0,2 0-36 0,1-3-47 0,1 0-46 15,2 0-66-15,1-5-72 0,1 2-21 0,2-1-6 0,1-2 5 16,1 0 5-16,0 1 8 0,2-1 9 0,0 3 27 0,1-1 35 15,0 1 34-15,1 0 264 0</inkml:trace>
  <inkml:trace contextRef="#ctx0" brushRef="#br0" timeOffset="1853.0867">3487 2092 70 0,'0'0'296'0,"-3"0"8"0,3 0 10 16,-1-2-7-16,1 2-5 0,-2-3 2 0,1 2 8 16,1 1-4-16,0 0-11 0,0 0-26 0,0-2-28 0,1-1-96 0,-1 3-120 15,3-1-19-15,0 1 5 0,1 0-11 0,0 0-17 0,1 0 9 16,0 0 16-16,1 0-8 0,0 1-19 0,1 1 11 0,0-1 18 16,1 1-9-16,0-2-18 0,0 1 9 0,0 1 18 0,0-1-9 0,0 1-19 15,1-2 8-15,-1 1 17 0,1-1-13 0,-1 0-22 16,2 0 10-16,-2-1 17 0,1 1-8 0,-1-2-20 0,0-1 10 0,0 2 22 15,-1-4-11-15,-1 2-18 0,1-1 12 0,-2 1 21 0,-1-2-11 16,0 1-16-16,-1-1 12 0,-2 1 23 0,1-1-8 0,-2 1-17 16,-2-2 16-16,0 1 22 0,-1 1-8 0,0-1-16 0,-1 1 17 0,-1-2 23 15,0 1-5-15,-1 1-19 0,1 1 16 0,-2-3 22 0,-1 3-5 16,2 0-14-16,-2-2 10 0,0 4 18 0,-2-4-3 0,2 4-9 0,-1-2 7 16,1 1 16-16,-1 1-11 0,1-1-18 0,0 2 4 0,0 0 10 15,0 0-11-15,1 0-17 0,0 2 4 0,1-2 7 0,-1 1-11 16,2 2-13-16,-1 0-4 0,1 2-1 0,1-2-7 0,0 0-10 0,0 3-1 15,0 0 8-15,1 0-6 0,1 0-7 0,-1 0 4 0,2 3 9 16,-1 0-6-16,1 1-6 0,0-1 4 0,1 2 7 0,0 1-4 0,0 0-5 16,1 0 2-16,0 0 7 0,1 0-10 0,-1 0-14 15,0 0-1-15,1 0 5 0,0 0-16 0,1 0-20 0,0-2-3 0,-1-1 3 16,2 2-26-16,0-4-32 0,2 2-19 0,-1-1-13 0,2-2-36 16,1-2-45-16,0-1-58 0,1 0-67 0,2-3-19 0,1 0-6 15,0-3 9-15,0 0 15 0,2-1 6 0,0-2 0 0,0-2 23 0,0-1 29 16,0 0 20-16,1-1 224 0</inkml:trace>
  <inkml:trace contextRef="#ctx0" brushRef="#br0" timeOffset="2787.3247">3951 1993 130 0,'-2'-3'302'0,"1"3"-2"0,0-3-11 16,-1 0 7-16,1 1 8 0,0-1-4 0,-2 2-3 0,2-1 9 0,-2-1 12 15,0 2-49-15,1 1-70 0,-1-2-62 0,0 1-62 0,1 1-35 16,-1 0-25-16,0 0 6 0,3 0 15 0,-4 0-9 0,2 0-18 16,0 1 9-16,0 1 14 0,0-1-14 0,1 2-20 0,0-1 5 0,-1 2 14 15,1-1-11-15,0 2-20 0,-1 1 10 0,1 0 16 0,0 1-8 16,-1 1-13-16,0-1 9 0,0 1 17 0,0 1-11 0,-1 0-18 16,0 0 10-16,1 0 17 0,-1 1-9 0,-1 1-18 0,0-2 11 0,-1 3 17 15,1-3-10-15,0 1-18 0,0 1 8 0,0-2 14 0,0 0-11 16,1-3-22-16,0 1 5 0,2-1 12 0,0 0-16 0,-1-1-23 15,2-1 7-15,2-2 17 0,-1-1-13 0,-1-1-25 0,3 2 8 16,-1-2 14-16,1-2-14 0,1 1-24 0,1-1 7 0,-1-2 14 16,2 1-4-16,0-2-13 0,0-1 14 0,0 0 20 0,1 0-8 0,-2-1-15 15,2-2 13-15,-2 3 20 0,1-3-3 0,-1 0-10 16,0 1 14-16,-1-1 26 0,2 0-1 0,-2 0-8 0,0 0 13 0,0 0 19 16,0 0-7-16,-2 0-16 0,1 0 12 0,0 0 23 0,-2 0-5 15,0 0-11-15,1 2 17 0,-1-1 26 0,-1 1-4 0,0-1-10 0,0 2 12 16,0 2 21-16,0 1-10 0,0-2-17 0,0 2 7 0,-1 0 16 15,1 3-11-15,0 0-23 0,0 0 5 0,0 0 11 0,0 0-17 0,0 0-27 16,2 2 1-16,1 1 10 0,0-2-17 0,-1 4-21 0,2-1 6 16,0 2 18-16,0 0-8 0,0 2-16 0,0-2 9 0,0 3 17 15,2 0-10-15,-1 1-16 0,0 1 11 0,-1-1 17 0,2 1-8 0,-1 1-17 16,0 0 9-16,-1 1 18 0,2-1-12 0,-2 2-18 16,0-1 7-16,-2 1 17 0,1-2-9 0,0 3-15 0,-2-2 11 0,-1 1 16 15,0 1-11-15,0 0-16 0,-1-2 9 0,-1 1 17 0,1 1-10 0,-2-3-16 16,-1 1 9-16,2 1 17 0,-2-1-8 0,-2-1-12 15,2 0 7-15,-1-1 19 0,0-1-8 0,-2 1-11 0,0-1 11 0,1-2 20 16,-1 1-5-16,-1 0-11 0,0-3 16 0,-1 0 23 0,1 0-2 16,-2 0-8-16,1-3 10 0,-2 0 14 0,2 1 0 0,0-2-6 15,-2-1 5-15,2 1 8 0,-1-1-2 0,1-1-8 0,0 0 7 0,1-1 11 16,1-1 2-16,-1 1-5 0,1-1 3 0,2-1 4 16,0 0-1-16,1 0-3 0,1 0-4 0,0-1-4 0,2-1-2 0,0 1-2 15,1-1-6-15,1-1-8 0,0 0-7 0,3 0-6 0,0 0-15 0,3-1-13 16,1-2-8-16,0 1-5 0,3-1-10 0,-1 0-9 15,2-1-4-15,2-1-4 0,-1 1-7 0,0 1-6 0,1-2-3 0,-1 4-1 16,0-2-5-16,1 0-3 0,-1 1-2 0,0-1 1 0,-1 2-2 16,2 1-2-16,-1-3-2 0,0 1-1 0,1 1 5 0,-1 1 5 15,0-2-4-15,1-1-5 0,-2 2 2 0,0 1 5 0,0-2-9 0,-2 1-9 16,0-1 5-16,-1 1 5 0,0 1-5 0,-1-2-10 16,0 1 5-16,-1-1 12 0,0 1-4 0,-1 1-11 0,0-2 10 0,-2 1 19 15,0 1-2-15,-2 0-6 0,1 0 13 0,0 0 20 0,-2 0 2 0,-1 1-8 16,0 1 13-16,0-2 20 0,0 3 0 0,0 0-10 15,-1-2 11-15,1 2 17 0,-2-1 0 0,2 2-4 0,-1-2 11 0,1 2 22 16,-1-1-1-16,1 2-2 0,-2-2 7 0,2 3 10 0,0-3-1 0,0 1-9 16,0 2 5-16,0 0 5 0,0-4-5 0,0 4-13 0,0-2-4 15,0 2 0-15,0 0-13 0,2-1-16 0,-2 1-2 0,0 0-4 16,0 0-8-16,0 0-14 0,0 0-2 0,0 0-1 0,2 1-3 0,0 1-6 16,-1-2 5-16,0 3 4 0,1 0-2 0,-1 0-2 15,0 0 1-15,1 1 3 0,-2 1-2 0,1-1-5 0,-1 1 4 0,0 1 7 16,0 0 1-16,-1 0-5 0,1 0 3 0,-2 0 4 0,2 1-5 15,-1 1-11-15,0-1-9 0,-1-1-6 0,1 2-23 0,0-2-29 16,-1 0-17-16,1 0-15 0,0-2-38 0,-1 1-44 0,1-1-58 0,1 1-61 16,0-5-39-16,0 0-34 0,0 0-5 0,0 0 3 0,0 0 10 15,0 0 10-15,5-5 23 0,1 1 26 0,0-2 20 0,1-2 16 16</inkml:trace>
  <inkml:trace contextRef="#ctx0" brushRef="#br0" timeOffset="3220.7693">4448 1927 291 0,'0'0'370'0,"-3"0"1"0,3 0-7 0,0 0 5 0,-2 0 5 15,2 0-2-15,0 0-8 0,0 0 4 0,-3 0 5 0,3 0-52 16,-1 3-67-16,-1-2-95 0,1 2-102 0,0 0-41 0,-1 2-20 16,1-1 2-16,0 2 10 0,1 2-7 0,-2-2-10 0,1 3 5 0,0 0 13 15,1 1-6-15,-2-1-11 0,1 3 7 0,1-1 10 0,-1 1-8 16,-1 0-8-16,2 0 5 0,-1-2 11 0,1 1-6 0,-1-1-9 15,1 1 5-15,0-4 8 0,0 1-5 0,0-1-14 0,0-1 4 0,1-1 10 16,-1-2-2-16,1 0-8 0,1-2 14 0,-2-1 14 16,0 0-1-16,2 0-7 0,1-3 5 0,0 2 8 0,1-5-4 0,1 0-7 15,0 0 5-15,1-3 11 0,2-2-1 0,0-2-8 0,0-1 4 0,0 1 10 16,1-2-8-16,0-2-12 0,1 1 4 0,-1 1 8 16,0 0 5-16,1-2 4 0,-1 4 9 0,0-1 7 0,1 1 4 0,-2 2-4 15,0 1 4-15,0-1 2 0,0 2-2 0,-2 2-7 0,1 0-2 0,-2 2-4 16,2 0-4-16,-2 2-6 0,1 0-6 0,-2 2-7 0,1 1-7 15,-1 1-5-15,0 1-5 0,0 0-5 0,0 2-1 0,-1 0 2 16,-1 1-4-16,1 2-1 0,-2 1 5 0,1 0 1 0,-1 2-6 0,0 0-5 16,1 1-5-16,-2-1-7 0,0 2-4 0,0 0-7 0,0 0-8 15,-2 0-9-15,2 0-5 0,-1 0-4 0,0-1-15 0,-1 1-19 16,1 0-10-16,0-2-8 0,-1 1-20 0,0-2-21 0,0 0-15 0,1 0-14 16,0-3-25-16,-2 1-28 0,2-1-37 0,-2-1-38 15,2-1-34-15,-2-1-28 0,0 0 6 0,3-3 17 0,-5 2 7 0,1-1 7 16,0 1 25-16,4-2 28 0,-7 0 19 0,1-2 103 0</inkml:trace>
  <inkml:trace contextRef="#ctx0" brushRef="#br0" timeOffset="3437.7256">4284 1829 0 0,'1'-9'117'0,"2"1"198"0,0 0 13 16,1-2-5-16,0-1-10 0,0 0 5 0,1 1 8 16,0 1-14-16,1 1-18 0,-1 1-5 0,0 1-4 0,1 1-111 0,-2 1-144 15,0 3-85-15,-2 0-70 0,-2 1-83 0,4 2-86 0,0 2-21 0,-2-1 4 16,-1 3-5-16,-1 0-10 0,0 2 14 0,-1-1 18 16,-2 0 5-16,0 1 4 0,1 0 19 0,-1 0 238 0</inkml:trace>
  <inkml:trace contextRef="#ctx0" brushRef="#br0" timeOffset="5739.9352">2143 3580 0 0,'0'4'153'0,"-2"-2"16"0,2 2 7 0,-1-2 7 0,0 2 7 16,-1-1 8-16,1 2 12 0,0-1-16 0,-1-1-25 0,1 2-26 15,0 1-26-15,-1-2-6 0,1 1-3 0,0-1-8 0,-1 1-11 16,1 1 4-16,0 0 6 0,-1 1-5 0,0 1-7 0,-1-1 2 0,0 1 4 16,1 1-14-16,-1 0-17 0,0 0 7 0,1 0 15 15,-2 3-14-15,1-3-20 0,-1 1 8 0,1 1 16 0,-1 1-13 0,0 0-17 16,0 0 2-16,0-2 13 0,0 2-16 0,0 2-23 0,-1-2 7 16,-2 2 16-16,1 0-16 0,-1 1-21 0,-1 0 6 0,0 2 15 15,0 0-10-15,-1 1-19 0,-1-1 7 0,1 1 14 0,0 1-10 0,-1-1-18 16,1 1 9-16,-2 0 20 0,2 2-11 0,0-2-18 15,-2 1 10-15,2 0 23 0,-1 0-4 0,1 0-19 0,0 0 14 0,-1 0 17 16,2-1-5-16,0 2-17 0,0-2 10 0,2 0 14 0,-2-1-7 16,1 1-16-16,-1-1 7 0,0 0 15 0,0 0-11 0,-1 0-14 15,1-1 4-15,-2 1 15 0,1 0-12 0,0-1-18 0,-1 1 6 16,1 0 12-16,0 0-9 0,-1 0-12 0,1 0 4 0,0 1 14 16,-1-1-7-16,1 1-11 0,1 0 4 0,0-1 11 0,0 2-6 0,0-2-12 15,0 0 6-15,1 0 12 0,1 0-6 0,-1-2-10 16,0 0 5-16,2 0 14 0,0-1-9 0,-1 1-12 0,1-2 8 0,0 1 10 15,-1-1-5-15,1-1-13 0,0 2 6 0,-1-2 12 0,2 1-6 16,-1 1-12-16,0-1 8 0,-1 0 13 0,1 1-6 0,1-1-9 16,-1 2 4-16,1-2 11 0,-2 2-6 0,1-2-12 0,1 2 6 0,-1-1 12 15,1 0-6-15,0 0-13 0,0 0 7 0,-2 0 12 16,2 0-6-16,0 0-17 0,-1 0 5 0,1-1 12 0,-1 1-4 0,1-1-13 16,-2 0 8-16,2 1 12 0,0-2-7 0,0 1-11 15,0 0 7-15,0-2 11 0,0 1-7 0,0-1-11 0,0 0 7 0,0 0 11 16,0 0-4-16,0-1-14 0,0-1 6 0,0 0 12 0,0 0-8 15,0-1-10-15,0 1 6 0,0-1 12 0,0 0-4 0,0-1-13 16,0 1 7-16,2-1 10 0,-2 0-6 0,0 0-12 0,1-1 7 0,-1 0 14 16,1 0-6-16,1 0-15 0,-1-1 5 0,0 0 13 15,2-1-9-15,0 0-12 0,-1-1 7 0,1-1 13 0,0 0-7 0,1-1-8 16,0-2 5-16,0 0 13 0,0 2-7 0,0-2-11 16,0 0 8-16,0 0 14 0,0 0-4 0,0 0-8 0,0 0 9 0,0 0 10 15,0 0-2-15,0 0-14 0,0 0 6 0,0 0 10 0,0 0-5 16,0 0-11-16,0 0 3 0,0 0 10 0,0 0-7 0,0 0-12 15,0 0 6-15,0 0 6 0,0 0-6 0,0 0-12 0,0 3 5 16,0-3 5-16,1 2-2 0,-1 1-10 0,0-1 7 0,1 0 7 16,-1-2-5-16,0 3-10 0,2-1 6 0,-2-1 9 0,0-1-4 0,1 3-8 15,0-1 4-15,-1-2 10 0,2 1-7 0,-1 1-7 16,-1-2 5-16,1 1 7 0,1 0-5 0,-2-1-7 0,2 1 0 0,-2-1 3 16,0 0-22-16,0 0-31 0,0 0-37 0,0 0-39 0,0 0-93 15,0 0-111-15,0 0-28 0,0 0-4 0,-1-7-7 0,0 0-4 16,-2 0 1-16,0-3 4 0,-1 0 4 0,0-2 1 0,0-1 19 15,0-1 34-15</inkml:trace>
  <inkml:trace contextRef="#ctx0" brushRef="#br0" timeOffset="6891.107">2487 4165 0 0,'0'-2'34'0,"0"2"161"15,0-4 9-15,0 2 9 0,0 2 6 0,0-3-1 0,0 3-4 16,0 0 5-16,0 0 6 0,0 0-31 0,0 0-40 0,0 0-25 0,0 0-22 16,0 0-13-16,0 4-7 0,0 0 0 0,0-1 3 15,0 2-7-15,0 0-11 0,1 1 15 0,0 0 21 0,1 1 1 0,-1 0-5 16,0 2 1-16,2-1 1 0,0 0-8 0,-1 2-13 0,1 0 8 15,0 0 14-15,-2 1-7 0,2-1-11 0,-2 1 7 0,2-1 12 16,-2 1-11-16,0 0-20 0,1 1-1 0,-2-1 4 0,0 1-11 16,0 0-14-16,0 1-2 0,-2 0 2 0,1 0-11 0,0 2-14 15,-2 0-3-15,-1 0 3 0,0 0-11 0,0 1-10 0,-1 1-1 0,1-2 4 16,-2 2-6-16,2-1-8 0,-1-2 4 0,1 2 4 16,0-3-5-16,0 0-2 0,0 0 1 0,1-1 4 0,-1-1-5 0,2 0-7 15,-1-1-2-15,0-1-2 0,1 1-18 0,-1-2-20 0,0-1-11 16,2-1-13-16,-2 0-31 0,2-1-40 0,0-1-35 0,1-2-32 15,0-2-44-15,0 0-50 0,0 0-41 0,0 0-38 0,0 0-8 0,2-3 0 16,1-2 13-16,0-1 17 0,1-3 15 0,0 1 12 16,1-2 33-16,0 0 38 0</inkml:trace>
  <inkml:trace contextRef="#ctx0" brushRef="#br0" timeOffset="7408.4253">2820 4130 40 0,'-3'-1'237'0,"1"0"3"16,2 1 8-16,-4 1-5 0,0 0-6 0,-2 2 3 0,2 0 9 15,-1 1-5-15,0 1-5 0,-2 0-44 0,2-1-54 0,-2 2-65 0,0 0-65 16,2 0-7-16,-2 0 13 0,2 0-8 0,0 0-11 15,-1 0 13-15,1 0 19 0,0 0-5 0,-1 2-11 0,1-1 13 16,-2 0 18-16,2 0-5 0,-2 0-14 0,1 2 11 0,-1-1 22 16,0 1-8-16,-1-1-14 0,0 2 11 0,0-1 18 0,-1 1-7 0,0 1-19 15,1-2 8-15,-2 1 18 0,1-1-12 0,1 0-19 0,0-1 7 16,0-1 19-16,0 1-7 0,0-2-16 0,1-2 7 0,1 1 16 16,0 0-8-16,1-1-17 0,1-1 7 0,0 1 16 0,1-2-4 15,1-1-11-15,-1 1 10 0,3-2 16 0,0 0-4 0,0 0-15 16,0 0 6-16,0 0 9 0,0 0-7 0,0 0-14 0,0 0 3 0,0 0 7 15,0 0-11-15,0 0-17 0,0 0-2 0,3 0 4 0,-1-2-10 16,-2 2-14-16,4 0-1 0,0 0 5 0,0 2-6 0,2-1-9 16,-1 0 5-16,0 0 7 0,2 2-5 0,0-1-7 0,-1 0 5 15,1 2 7-15,1-2-2 0,0 2-8 0,0 0 4 0,0 0 6 16,0 1-3-16,1 0-6 0,1 0 1 0,0 0 8 0,1 1-4 16,0 0-8-16,-1 0 4 0,2 1 8 0,2-1-4 0,-2 1-7 15,1-1 4-15,0 1 7 0,1 0-3 0,-1-1-5 0,0 2 4 0,1-2 4 16,-1 1-5-16,-1-1-4 0,0 0 2 0,-1 0 2 15,-1 0-17-15,0 0-23 0,-1 0-9 0,-1-1-6 0,0-1-26 0,-1 1-34 16,-1 0-34-16,0 0-37 0,-2 0-55 0,0-1-60 0,0 0-45 16,-2 0-34-16,-2-4-14 0,2 4-2 0,-2-4 14 0,0 0 20 15,-2 4 10-15,2-4 7 0,0 0 26 0,0 0 32 0</inkml:trace>
  <inkml:trace contextRef="#ctx0" brushRef="#br0" timeOffset="8159.2256">3021 4111 4 0,'0'0'237'0,"0"0"-1"0,0-2-7 0,0 2 4 15,0 0 7-15,0 0-3 0,0 0-6 0,-1 2 6 0,1 1 10 16,-1 0-50-16,1 2-68 0,0 0-42 0,0 0-36 0,0 1-21 0,1 1-15 15,-1 0 9-15,1 0 19 0,1 2-2 0,-1 0-7 16,2 1 19-16,-1 1 25 0,1-1-3 0,0 4-14 0,-1-1 10 0,1 1 16 16,0 2-9-16,-1 1-17 0,1-1 10 0,0 1 16 0,-1 1-9 15,1-1-21-15,0 0 3 0,-1 0 10 0,1-1-17 0,0 0-28 16,-2 1 2-16,2-2 12 0,-2 0-12 0,0 0-21 0,1 0 6 16,-1-2 15-16,0 0-10 0,1-1-19 0,-1 0 7 0,0-2 14 15,1-1-10-15,-1 0-18 0,0-2 8 0,-1 0 13 0,2-2-11 16,-1 0-16-16,0-2 9 0,-1 0 18 0,2-1-7 0,-2-2-17 15,0 0 6-15,0 0 15 0,0 0-14 0,2-2-20 0,0-1 5 0,-1-1 14 16,0-2-10-16,2-2-19 0,-2 0 8 0,2-2 17 0,-2-2-11 16,2-1-20-16,-2 0 7 0,2-3 13 0,-2 1-9 0,2-2-14 15,-2 0 16-15,2 0 22 0,0-1-8 0,-1 0-16 0,1-1 14 16,0 1 23-16,1-1-1 0,0 1-10 0,0-1 17 0,1 1 25 16,-1 1-1-16,1 0-8 0,1 2 8 0,0 0 14 0,0 1-6 0,0 2-13 15,0 0 10-15,0 2 19 0,0 2-8 0,0 1-19 16,1-1 4-16,-2 2 7 0,2 2-15 0,0 0-21 0,-1 2 1 0,1-1 11 15,0 2-9-15,-1 0-13 0,1 2 2 0,-2 0 14 0,2 2-9 16,-2-1-18-16,1 2 6 0,-1 0 15 0,0 1-10 0,-1 1-14 16,-1 1 9-16,0 1 15 0,-1-1-8 0,0 1-13 0,-2 1 6 15,0-1 14-15,-2 0-10 0,1 1-13 0,0-1 9 0,-2 1 15 16,-1-1-7-16,-1 0-14 0,-1 1 7 0,0-1 16 0,-1 1-10 0,-1-2-16 16,-1 0 6-16,-1 0 12 0,1-1-10 0,-2-1-16 15,1 0 7-15,-1-2 14 0,0 1-10 0,1-2-18 0,-1 0 8 0,2-1 10 16,-1 0-12-16,1-1-18 0,0-1 1 0,1 0 10 0,1-1-17 15,0 0-29-15,2-2-1 0,0 1 2 0,1-2-26 0,0 0-32 16,2 0-38-16,1-1-37 0,1 0-52 0,1 0-54 0,2-1-6 0,0 1 6 16,2-1 0-16,0 1 0 0,2-1 15 0,0 1 23 15,1-1 10-15,1 1 7 0</inkml:trace>
  <inkml:trace contextRef="#ctx0" brushRef="#br0" timeOffset="8642.3186">3583 4519 256 0,'0'0'305'0,"0"0"4"0,0 0 9 0,-2 1-3 0,2-1-11 16,0 0 2-16,0 0 5 0,0 0-2 0,-1 3-5 0,1-3-50 15,1 2-64-15,1 2-85 0,-1-1-87 0,0 1-9 0,2 1 14 16,0 1-7-16,-1 0-10 0,1 1 11 0,0 0 20 0,-1 3-5 16,1-1-14-16,0 3 9 0,-1 0 18 0,1 2-8 0,-2-1-14 15,1 2 7-15,-1 1 15 0,-1 1-11 0,0 0-20 0,-1-1-1 0,-2 2 5 16,0-1-24-16,-1 1-31 0,0-1-14 0,-1-1-8 15,0-1-35-15,-2 0-47 0,2-2-47 0,-2-1-44 0,0-1-50 0,2-2-51 16,-2-2-11-16,2-1 5 0,-2-1 0 0,2-2-1 0,0-1 14 16,-1-2 22-16,1-1 14 0,1-2 11 0</inkml:trace>
  <inkml:trace contextRef="#ctx0" brushRef="#br0" timeOffset="11362.7803">4104 4044 0 0,'1'-5'225'0,"1"0"40"0,-2 1-7 0,1-1 3 0,-1 0 11 15,0 0-5-15,0 2-9 0,1-1 6 0,-1 0 13 0,2 2-31 0,-1 0-48 16,-1-1-58-16,1 2-64 0,-1 1-29 0,2-2-20 0,-2 2 7 16,0 0 14-16,1-2-6 0,-1 2-10 0,0 0 8 0,0 0 14 15,0 0-6-15,0 0-12 0,0 0 6 0,3 0 11 0,-1 0-4 0,0 2-8 16,-1 0-1-16,2 0 4 0,-2 1-4 0,0-1-1 0,1 2 3 0,-1 1 6 16,0-1 2-16,1 1 2 0,-1 0 1 0,0 1-2 0,1 0 0 0,-1 0 3 15,0 1-6-15,-1 2-8 0,2-1 5 0,-1 0 6 0,0 2-3 16,-1 2-6-16,2-1 2 0,-1 2 4 0,-1 0-11 0,0 3-14 15,0-1 4-15,0 1 7 0,-1 2-8 0,1 0-13 0,-2 1 8 0,1 0 12 16,0 2-12-16,-1-1-16 0,1 1 4 0,1-2 13 0,-1 1-10 0,1-2-13 16,-2 0 7-16,2-1 13 0,-1-1-7 0,1-2-15 0,0 0 8 15,0-2 13-15,0 0-11 0,1-1-17 0,-1 0 8 0,2-1 19 0,-2-2-11 16,1 0-18-16,-1 1 7 0,1-1 16 0,-1-1-17 0,0 1-23 16,2-1-7-16,-2-1-3 0,0 0-22 0,0 0-26 0,0 0-35 0,0 0-32 15,-2 0-61-15,1-1-68 0,1-1-49 0,0-4-43 0,-1 5-16 0,1-5-13 16,0 0 11-16,0 0 15 0,0 0 11 0,0 0 8 0,0 0 19 15,5-3 19-15</inkml:trace>
  <inkml:trace contextRef="#ctx0" brushRef="#br0" timeOffset="11812.6806">4385 4224 18 0,'-2'-2'328'0,"-2"-1"8"0,1 1 3 15,0-1 0-15,-1 1-1 0,0 0 1 0,0-1 0 0,0 2-14 16,0 0-17-16,0 0 8 0,0 1 17 0,0 0-111 0,0 0-151 16,-1 0-47-16,1 1-15 0,-1 0-8 0,-1 0-4 0,1 2 0 0,0-1 5 15,-2 0-4-15,2 1-1 0,-2-1 2 0,0 2 2 0,2-1-2 0,-2 1-4 16,2 1 1-16,-2 0 2 0,2-1-1 0,-2 1 0 0,2 0 2 0,-2 0-1 16,2 0 1-16,-2-1-4 0,1 1 5 0,0 0 5 0,0 0-1 15,0 0-1-15,0 1 6 0,0-2 8 0,0 1-1 0,0 0-2 16,1 0 4-16,0 0 4 0,-1-1 4 0,1 1-4 0,0-1 8 0,-1-1 14 15,2 1-7-15,0 0-7 0,2-2 8 0,-2 0 8 0,1 1-8 0,2-2-13 16,-1 0 5-16,2-1 9 0,0 0-6 0,-1 1-12 0,1-1 8 0,0 0 11 16,0 0-7-16,0 3-12 0,1-1 14 0,1-1 16 15,0 2-5-15,1-1-11 0,0 1 13 0,1 0 21 0,1 0-8 0,0 0-10 16,1 0 8-16,0 0 13 0,2 1-11 0,0-1-17 0,0 0 4 0,0 0 7 16,2 1-13-16,-1-2-22 0,0 2 4 0,2-2 10 0,-2 2-13 0,1-2-22 15,0 1 7-15,0-1 13 0,0 1-10 0,0-1-19 0,0 0 8 16,0 0 14-16,0 0-6 0,0 0-15 0,0 1 8 0,1-2 14 15,0 1-8-15,-1 0-17 0,2 0 3 0,-1-1 10 0,1 2-17 0,-1-1-25 16,-1 0 2-16,0 1 9 0,0 0-18 0,0 1-24 0,-2 1-3 0,0 0 6 16,-2-1-22-16,0 2-31 0,-1 2-17 0,0-1-17 0,-1 0-41 15,-1 0-50-15,0 0-64 0,-2 2-67 0,0-2-24 0,-1 1-7 16,-1 1 10-16,0-1 15 0,-3 1 6 0,0-2 3 0,0 0 18 16,-2 0 19-16,0 0 26 0,0-2 155 0</inkml:trace>
  <inkml:trace contextRef="#ctx0" brushRef="#br0" timeOffset="12279.708">4736 4303 0 0,'-3'3'85'0,"2"-1"184"0,-2-1 7 16,3-1 0-16,-1 1-8 0,0 1 5 0,-1-1 6 0,1 1-6 16,0 1-7-16,1 0 10 0,0 1 15 0,0 1-87 0,0 1-116 15,1 0-26-15,-1 0-4 0,1 1 1 0,-1 0-1 0,2 0 7 0,-1 2 4 16,0-1 4-16,1 2 4 0,-1-1-1 0,-1 1 4 0,1-1-5 0,1 2-6 16,-2 0-8-16,1 0-10 0,-1 1-3 0,0-1-1 0,0 1-13 0,1 0-14 15,-1-2 1-15,0 2 6 0,0 0-11 0,0-1-14 16,0 1 4-16,0-1 7 0,-1 0-7 0,1-2-15 0,-1 1 2 0,1 0 4 15,-2-2-14-15,2 0-19 0,0 0-12 0,-1-1-7 0,1 0-19 0,0-1-20 16,0-1-31-16,-1 1-32 0,1-1-50 0,0-2-53 0,0-3-40 0,0 0-36 16,0 0-10-16,0 0-4 0,0 0 8 0,0 0 14 0,0 0 11 0,-2-3 17 15,1-2 14-15,0-1 14 0</inkml:trace>
  <inkml:trace contextRef="#ctx0" brushRef="#br0" timeOffset="12529.6478">4804 4014 48 0,'-1'-6'306'0,"-1"-1"3"0,2 1 1 0,0 0 2 0,-1 0 3 15,1 0-1-15,-1 0-1 0,1 1 2 0,-2 1 0 0,2 1-27 0,-1 0-36 16,1 3-90-16,0 0-106 0,0 0-38 0,0 0-17 0,0 0-10 15,0 0-9-15,0 0-31 0,0 4-37 0,1 0-34 0,-1 0-33 0,2 2-61 16,-1 0-73-16,2 0-20 0,-2 2-5 0,2-2-3 0,-2 1 0 16,2 0 1-16,-2-1 7 0,0 0 7 0,2 0 7 0</inkml:trace>
  <inkml:trace contextRef="#ctx0" brushRef="#br0" timeOffset="13247.2781">5253 4591 0 0,'2'-3'24'15,"-1"0"300"-15,0 0 7 0,1 0 8 0,-1 1 3 0,-1 2 2 0,0 0-1 16,1-1 7-16,-1 1 7 0,2-2 3 0,0 1 0 15,-2 1-63-15,4 1-83 0,0 1-65 0,-1-1-64 0,1 0-8 0,0 1 10 16,0 2-6-16,1 0-8 0,-1 0 8 0,2 1 12 0,-1 0-9 0,0 1-13 16,1 1 4-16,-1 0 9 0,2 2-14 0,-2-1-19 0,0 1 2 0,1-1 5 15,-2 2-17-15,1-1-25 0,-1 2 4 0,0-1 11 0,-1 0-11 16,-1 1-22-16,1-1 7 0,0 1 14 0,-2-1-10 0,-1 1-18 16,-1 0 6-16,-1 0 14 0,1 0-14 0,-3-1-23 0,0 2-2 0,-1-1 4 15,-2 0-24-15,-1 0-32 0,0 0-13 0,-1-2-7 0,-1 2-23 0,1-1-29 16,-2 0-47-16,1 0-55 0,-1 0-74 0,0-1-80 0,2 1-14 15,1-2 5-15,0-1 6 0,0-1 0 0,1-1 21 0,1-1 23 0,0-1 16 16,1 1 15-16,1-2 21 0,0 1 186 0</inkml:trace>
  <inkml:trace contextRef="#ctx0" brushRef="#br0" timeOffset="14064.7313">5783 4014 0 0,'0'-5'15'0,"1"0"267"0,0 1 6 16,-1-1 7-16,0 0 8 0,0 1 8 0,0 0 5 0,0 0-4 0,0 0-6 15,0 1 18-15,0 0 26 0,0 1-62 0,0 0-84 0,0 2-53 16,0-3-40-16,0 3-16 0,0 0-11 0,0 0-3 0,0 0-2 16,0 0-10-16,0 0-12 0,0 0-4 0,0 0-2 0,0 0-14 0,0 0-19 15,0 0 2-15,0 0 5 0,0 0-13 0,0 0-15 0,0 0 5 0,0 0 11 16,0 0-8-16,0 0-16 0,3 1 10 0,-2 2 11 0,2-1-4 15,0 1-12-15,-1 0 12 0,0 2 15 0,0 0-4 0,1 1-11 0,0 0 13 16,-1 0 19-16,0 1-4 0,-1 1-13 0,0 1 14 0,1-1 16 16,-1 2 0-16,0 1-11 0,-1-1 13 0,0 1 20 0,0 1-4 0,0 1-13 15,-1 1 2-15,0 0 13 0,-1 2-13 0,1-1-16 0,-2 1 6 0,2 1 14 16,-2-1-4-16,1 1-10 0,-1 1 5 0,0 0 10 0,1 0-12 16,-1 1-17-16,0 2 1 0,1-2 5 0,-1 1-4 0,0 1-10 15,1-2 4-15,-1 1 7 0,0 0-7 0,2-1-12 0,0 0-1 0,-1-1-1 16,2-1-7-16,-1 0-10 0,1-2-1 0,0 0 8 0,0-2-7 0,0 0-10 15,1-2-1-15,-1 0 5 0,0-2-11 0,2 0-12 0,-2-2-3 0,1 0 0 16,-1-2-15-16,1 0-21 0,1-2-3 0,-2 1 3 0,1-3-17 16,-1-1-20-16,1 1-10 0,-1-1-7 0,0 0-22 0,3 0-32 15,0-1-51-15,-2-1-59 0,2-2-67 0,-2-1-69 0,0-2-9 0,2-1 12 16,0-3 5-16,-1-1-1 0,2 0 16 0,0-3 16 0,2 0 15 0,-1 0 10 16,0 0 28-16,1-1 220 0</inkml:trace>
  <inkml:trace contextRef="#ctx0" brushRef="#br0" timeOffset="14599.102">6081 4079 42 0,'4'-6'304'0,"0"1"5"0,0 0 2 15,0 0 2-15,-1 2 7 0,0-1 2 0,-2 2 4 0,2-1 2 16,-2 1 4-16,0 1-26 0,-1 1-35 0,0 0-82 0,0 0-99 15,0 0-27-15,0 0-7 0,0 0-1 0,3 1 1 0,-3-1 4 0,1 2 7 16,-1 1-2-16,0-1-7 0,0 1 4 0,0-1 11 0,0 2-8 0,-1-1-10 16,0 1 5-16,-1-1 14 0,1 2-10 0,0 0-14 0,-2 0 4 0,0 0 7 15,1-1-11-15,-2 1-20 0,0 0 6 0,0 1 15 0,0 0-14 16,-2 0-17-16,0 0 7 0,-1 0 15 0,-1 0-14 0,0 1-22 16,0 0 5-16,-1 1 14 0,-1-1-10 0,1 1-18 0,-2-1 9 0,1 2 14 15,-1-1-13-15,0 1-16 0,-1 0 6 0,0 0 17 0,0 0-10 0,0 1-17 16,0-2 10-16,0 2 19 0,0-1-10 0,2 1-16 0,-2-2 8 15,1 1 17-15,2-1-9 0,-1-1-15 0,1 1 8 0,1-2 17 0,1-2-7 16,1 0-10-16,0 0 11 0,1-2 25 0,1-1-5 0,1 0-11 16,1 1 16-16,2-2 20 0,0 0 1 0,-3 0-5 0,3 0 10 0,0 0 14 15,0 0-3-15,-1-2-7 0,1 2 2 0,0 0 7 0,0-2-10 16,1 1-16-16,0 0-1 0,1-1 2 0,0 1-11 0,0 0-14 0,0 0-5 16,2 0-2-16,-1 1-5 0,1-2-9 0,0 2-2 0,1 0 4 15,-1 0-5-15,2 0-3 0,-2 2 1 0,1-1 5 0,-1 1-1 0,1 1-4 16,1-1 1-16,-1 2 2 0,0-1 1 0,1 1-7 0,0 1 4 0,1-1 2 15,1 1 1-15,0 0-5 0,1 0 3 0,1 1 3 0,0-1-2 0,1-1-4 16,0 2 2-16,1-1 5 0,1 0-2 0,-1 0-2 0,1-2 0 16,-1 2 3-16,0-1-2 0,0 1-2 0,-1-2-1 0,0 2 1 15,-1 0-5-15,0 0-8 0,-2-1-5 0,0 1-5 0,0 0-24 0,-2 0-26 16,1 1-16-16,-2-1-12 0,1 1-27 0,-2 0-36 0,-2 1-57 0,1-1-67 16,-2 1-85-16,-1 0-91 0,-1 0-24 0,0-1-1 0,-2 0 5 15,-1 0 4-15,1 0 22 0,-1 0 24 0,0-2 16 0,2 0 14 16,2-4 30-16,-4 2 98 0</inkml:trace>
  <inkml:trace contextRef="#ctx0" brushRef="#br0" timeOffset="15466.0282">6629 4306 133 0,'-6'-3'282'15,"0"0"5"-15,0 0 1 0,-1 1 4 0,2-1 10 0,-2 0 2 0,2 0 4 16,-2 1 4-16,2 0 6 0,-1-1-51 0,1 1-66 0,0 1-57 15,-1-1-54-15,1 1-21 0,0 0-8 0,-1 0-5 0,1 1-5 0,1 1-3 16,-1-1-3-16,1 1-6 0,-2 2-5 0,2-1-2 0,-1 0-1 16,1 1-7-16,0 0-9 0,-1 2 3 0,1 0 8 0,0 0-7 0,0 1-8 15,0 1 5-15,-2 0 13 0,2 2-4 0,0-1-8 0,0 2 7 0,0-1 12 16,0 1-6-16,0 1-11 0,2-2 8 0,-1 1 12 0,2-1-9 16,-1 1-16-16,1-2 7 0,1 2 13 0,0-2-7 0,0 1-15 15,1-1 6-15,2 1 15 0,0-1-12 0,1-1-16 0,0 0 5 0,1-1 14 16,0-1-9-16,2 0-16 0,0-1 7 0,-1-1 16 0,1 0-10 0,0-2-16 15,1 0 7-15,-2 0 16 0,2-1-13 0,0-1-16 0,0-1 8 0,2-2 19 16,-1 0-11-16,0 0-17 0,1-2 10 0,-1 0 16 0,0-3-11 16,1 1-19-16,-1-2 9 0,0 1 15 0,1-2-10 0,-1-1-17 15,0-1 6-15,1-1 10 0,-1 0-10 0,0-2-18 0,1 0 6 0,-2-1 12 16,0-1-10-16,0-1-19 0,-2 1 7 0,1-2 11 0,-2 1-4 0,1 0-12 16,-2 1 8-16,0-1 11 0,-2 1-1 0,1 0-4 0,-2 0 10 0,1 1 15 15,-1 1 1-15,-1 1 1 0,0-1 14 0,0 3 25 0,-1 0-1 16,1 0-5-16,-2 1 14 0,2 1 20 0,-1 0 8 0,0 1-2 15,-1 2 13-15,2 0 19 0,-1-1-4 0,0 3-8 0,-1 0 4 0,2 0 6 16,-1 1-12-16,0 2-17 0,1-1 4 0,-2 1 8 0,2 0-14 16,0 3-26-16,0-2-3 0,0 2 0 0,0 0-17 0,0 0-19 0,0 0 2 0,0 0 7 15,3 1-9-15,0 1-12 0,-1 2 1 0,1 1 11 16,0 0-7-16,1 1-13 0,-2 1 7 0,1 0 13 0,0 1-8 0,-1 2-7 16,0 1 8-16,-1 1 13 0,0 0-5 0,-1 1-8 0,-1 0 7 0,1 3 10 15,-1-1-2-15,-2 1-11 0,2 1 4 0,-2 0 13 0,0-1-4 0,1 2-8 16,0-1 4-16,0 1 9 0,0-1-8 0,0 1-11 0,0-1 1 15,1 1 6-15,0-1-6 0,1-1-9 0,-2 1 4 0,2 0 8 16,0-1-4-16,0 0-8 0,0 0 1 0,0 1 8 0,0-2-9 0,0 0-9 16,0 0 0-16,0 0 5 0,0-2-10 0,2 0-13 0,-2-1-3 0,1-1 3 15,0 0-15-15,1-2-21 0,-1 1-4 0,0-3-2 0,1 0-18 16,-1 1-23-16,0-2-13 0,1 0-6 0,-1-2-22 0,0 0-29 16,1 0-53-16,-1-2-56 0,-1-2-68 0,0 0-71 0,0 0-7 0,0 0 12 15,5-1 3-15,-1-2 3 0,0 0 17 0,-1-2 22 0,0 0 15 0,-1-1 13 16,0-1 26-16,-2 0 224 0</inkml:trace>
  <inkml:trace contextRef="#ctx0" brushRef="#br0" timeOffset="16884.4042">7275 4404 0 0,'0'0'103'15,"2"1"152"-15,1 0 21 0,0-1 11 0,-2 2 4 0,2-1 9 0,-2 0 10 16,2 0 8-16,-2 0 11 0,0 1-20 0,1-1-24 0,-1 1-54 0,0-1-63 15,1 2-24-15,-1-1-9 0,0 1-6 0,1-1-6 0,-1 0-8 16,0 2-10-16,1 0 0 0,-1-1 5 0,0 1-8 0,2-1-12 16,-2 1 4-16,2 1 10 0,-2 0-10 0,2-1-14 0,-2 2 1 0,2 0 6 15,-2 0-12-15,2 0-18 0,-2 2 6 0,1 0 12 0,-1 0-12 0,0 1-17 16,-1 0 5-16,0 2 11 0,0 1-13 0,-1 0-16 0,-2 1 2 16,1 2 5-16,-2-1-10 0,0 2-13 0,-2 1-1 0,0-1 8 15,-1 1-13-15,-1 1-20 0,0 0-8 0,0-1-5 0,-1 1-28 0,1-2-34 16,0-1-18-16,0 0-13 0,1-3-43 0,2 0-46 0,-1-3-96 0,1 1-114 15,1-3-39-15,0-3-21 0,0-2 3 0,4-2 8 0,0 0 10 0,0 0 6 16,-3-4 22-16,3-2 29 0,0-2 20 0,2-2 19 0</inkml:trace>
  <inkml:trace contextRef="#ctx0" brushRef="#br0" timeOffset="18535.7645">8376 4085 226 0,'1'-3'231'0,"-1"1"17"0,2 0 22 0,-1 0 4 0,0 0-1 16,1 1 12-16,-1-2 12 0,2 1-10 0,-2 0-22 0,2-1-44 0,-1 1-55 15,1-1-26-15,0 1-20 0,-1 0-2 0,1 0 2 0,0 0-9 0,-1 0-13 16,0 0-4-16,0 0 1 0,0 1-1 0,0-2-4 0,0 1-6 0,-1 1-9 16,0-2 2-16,-1 1 2 0,2 0-8 0,-2 2-10 0,0-3 4 15,0 0 7-15,0 0-11 0,-2 0-16 0,2-1 3 0,-1 0 9 16,0 1-10-16,-1-1-17 0,1-1 6 0,0 1 12 0,-1-1-12 0,0 0-20 16,-1 0 4-16,0 0 10 0,1 1-12 0,-1-1-18 0,-1 0 7 0,0 0 16 15,-1 2-10-15,-1-1-17 0,1 0 5 0,-2 2 13 0,-1 0-13 16,0 0-20-16,0 1 8 0,-1 0 16 0,-2 1-11 0,1 0-17 0,-2 1 7 15,0 2 16-15,0-1-9 0,0 0-17 0,0 2 10 0,1 0 16 16,0-1-6-16,1 2-17 0,-1-1 11 0,2 0 18 0,-1 1-9 0,2 0-13 16,-1 1 7-16,1 0 18 0,0 0-6 0,0 0-15 0,0 0 7 15,0 0 17-15,0 1-7 0,1 0-19 0,1 2 8 0,-1-2 18 0,2 1-9 16,-1 2-16-16,1-2 7 0,0 2 15 0,-1 0-8 0,2 0-14 16,0 1 7-16,0 0 16 0,2 0-8 0,0 1-17 0,1-1 9 0,0 1 16 15,2-2-10-15,0 2-16 0,1-1 10 0,0 1 16 0,2-1-8 0,2 1-14 16,-1-1 9-16,2 0 18 0,1-2-8 0,1 2-16 0,0-1 9 15,2-1 18-15,0 0-7 0,1-1-17 0,-2 0 9 0,2 1 16 16,0-1-7-16,-1-1-19 0,0 1 10 0,-1-1 16 0,0-1-11 0,-1 0-20 16,0 0 9-16,-1 0 19 0,-1 0-10 0,0 0-19 0,-2 0 10 0,0 0 19 15,-1 0-10-15,-1 1-18 0,0 0 11 0,-2 0 17 0,-1 2-8 0,-1-1-19 16,-2 1 11-16,0-1 20 0,-2 2-11 0,0 0-18 16,-3 1 10-16,0 0 20 0,-2 0-9 0,0 1-21 0,-1-1 11 0,0 1 20 15,-1-2-10-15,0 1-18 0,-1-1 9 0,1-2 17 0,-1 1-11 0,1-1-21 16,-2-1 7-16,1-1 16 0,0-1-16 0,-1 0-22 0,1-2 2 0,0 0 7 15,-1-1-18-15,2-2-26 0,-1 0-11 0,1-1-4 0,1-1-22 16,1-2-27-16,0-1-39 0,2-1-46 0,0-1-64 0,3 0-68 0,1-3-32 16,1 1-18-16,3-2-6 0,2 0-2 0,2-1 13 0,1 0 16 15,2 0 12-15,2 0 13 0,0 0 19 0,3 0 19 0</inkml:trace>
  <inkml:trace contextRef="#ctx0" brushRef="#br0" timeOffset="19036.317">8380 4408 0 0,'-1'1'133'16,"-2"0"181"-16,3-1 1 0,0 0 3 0,-1 1 0 0,1-1 0 0,0 0-3 16,-3 1 3-16,3-1 0 0,0 0 0 0,0 0-3 0,0 0-93 0,0 0-117 15,0 0-56-15,3 2-32 0,-1-2-8 0,1 1 0 0,0 0 1 16,1 0-1-16,0 0 0 0,1 1 3 0,0-1-1 0,1 0 1 15,0 0 1-15,1 0 4 0,0 1-1 0,-1-1-1 0,2 0-1 0,-1 0-2 16,1 0-2-16,-1-1-1 0,-1 2 0 0,1-2-1 0,0 0 1 0,-2 0 0 16,2-2-2-16,-2 2-1 0,0-1 0 0,-1 0-1 0,0 0-1 15,0-2-1-15,0 1 3 0,0 0 0 0,0-1-1 0,-1 0-4 16,0-1-1-16,-1-1 2 0,0 2-1 0,0-2-2 0,0 0 2 0,-1 0 2 16,0 0-1-16,1 1-1 0,-2-1 1 0,0 0 5 0,0 0-1 0,0 0 0 15,0 1 8-15,0-1 11 0,-2 1 2 0,1 1-4 0,0-1 5 0,-2 2 7 16,2-1-4-16,-2 1-5 0,0-1 1 0,1 2 9 0,-2-1-5 15,1 1-8-15,-1-1 4 0,0 1 9 0,-1 0-11 0,-1 0-16 16,1 1 6-16,0 0 9 0,-2 0-7 0,2 1-11 0,-2 0 7 0,0 0 14 16,1 1-7-16,-2 0-14 0,1 0 4 0,-1 2 11 0,1 0-9 0,-1 0-12 15,2 0 6-15,-2 1 14 0,1 1-10 0,0 0-16 0,1 0 9 16,0 1 14-16,1 0-8 0,0 0-15 0,1 2 7 0,0-1 16 0,1 2-8 16,0-1-12-16,1 1 7 0,0 0 14 0,1-1-9 0,0 2-10 15,1-1 4-15,0-1 13 0,1 1-7 0,0-2-15 0,2 2 9 0,0-2 15 16,-1 1-9-16,2-2-12 0,0 0 6 0,0 0 12 0,3-1-9 0,0 0-15 15,1-1 3-15,0-1 9 0,1-2-13 0,2 0-20 0,1-2-9 16,0 0-6-16,1-1-21 0,-1-1-26 0,1-2-46 0,1 1-49 16,-2-2-77-16,0 0-86 0,0 0-23 0,-2 0-10 0,1-1-2 0,-2 0-4 15,1 2 10-15,-2-2 13 0,-2 1 10 0,0 0 13 0,-2 0 16 0,0 0 93 16</inkml:trace>
  <inkml:trace contextRef="#ctx0" brushRef="#br0" timeOffset="19636.66">8879 3970 0 0,'0'0'33'0,"0"0"153"0,0 0-11 0,0 0 13 16,0 0 17-16,0 0-4 0,1 3-10 0,0 1 14 0,1 1 26 15,-1 1-33-15,-1 1-49 0,1 1-25 0,-1 2-14 0,2 1-16 0,-2-1-17 16,1 1 25-16,-1 1 31 0,1 1 1 0,-1 2-10 0,0-1 7 0,0 1 13 16,0 1-17-16,-1 0-22 0,0 2-7 0,-1 0-2 0,0 0-11 0,-1 1-13 15,0-1-3-15,1 1-1 0,-1-1-14 0,-1 2-17 0,0-1-14 0,-1-1-10 16,1 1-1-16,-2-1 0 0,1 0-1 0,-2 0-7 16,2-1 4-16,-2-2 4 0,2 2-2 0,0-2-8 0,-1-1 1 0,1 0 3 15,0-2-8-15,-1 0-8 0,2-1 1 0,0-1 3 0,2-2-5 0,-2-2-4 16,1 0 3-16,0-1 6 0,2-1-3 0,-2-2-4 0,2-1-1 15,1-1 1-15,-3-1-2 0,1-1-2 0,0-2 5 0,0-1 6 16,0 0 3-16,1-2 0 0,0 0 11 0,-1-1 11 0,1-2 8 0,1 0 0 16,-1 0 17-16,1-1 17 0,0-1 13 0,0 1 10 0,0-1 18 0,0 1 21 15,1 0 3-15,0 1 0 0,1 0 7 0,-1 0 10 0,0 1-5 0,2 0-11 16,0 1-1-16,-1 0 2 0,1 0-16 0,1 2-22 0,0-1-7 16,0 1-5-16,1 0-21 0,1 1-27 0,0 1-3 0,1-1 1 15,0 0-22-15,1 1-28 0,0 1-14 0,0-1-5 0,1 2-28 0,0-1-33 16,2 1-19-16,-2 1-17 0,2-2-32 0,0 2-34 0,1 1-60 0,-2 0-67 15,1 0-64-15,0 0-62 0,-1 1-7 0,1-1 13 0,-2 2 8 16,-1-1 5-16,0 1 24 0,0 1 26 0,-1 0 20 0,-2 1 22 16,1-1 29-16,-1 2 283 0</inkml:trace>
  <inkml:trace contextRef="#ctx0" brushRef="#br0" timeOffset="20271.1264">9129 4342 37 0,'-1'-3'339'0,"1"1"5"0,-1-1-5 0,-1 1 4 0,2 2 1 15,0-2-1-15,0 2-5 0,0 0-17 0,0 0-18 0,0 0 7 0,0 0 19 16,-2 1-112-16,0 0-145 0,1 1-52 0,0 2-26 0,-1 1 0 0,1 0 7 16,0 2-2-16,-1 0-5 0,1 1 15 0,0 2 18 0,-2 2 3 0,0 0-3 15,1 1 4-15,-1 3 10 0,-1-1-4 0,0 2-8 0,-1 0 5 16,1 2 8-16,-2 0-4 0,1 1-11 0,0 0 3 0,-2 0 10 15,2 1-16-15,-2 0-21 0,2 0 2 0,-2-1 8 0,2-1-7 0,-1 2-15 16,1-3 8-16,0 0 13 0,-1-1-8 0,2-1-13 0,0-1 5 16,0 0 13-16,0-1-11 0,0-1-14 0,2 0 1 0,-1-2 9 0,0 0-9 15,2-2-15-15,0 0 1 0,-1-2 10 0,1-1-8 0,1-1-11 16,0-3 8-16,0-2 11 0,1 2-5 0,-1-2-14 0,0 0 1 0,3-2 5 16,0-2-5-16,-1 0-8 0,1-2 4 0,0-2 10 0,-1-1-4 0,2-2-5 15,0-1-5-15,2-1-9 0,-1-3-5 0,0 1-7 0,1-3 2 16,-1 0-1-16,0-3 10 0,1 1 8 0,0-2 10 0,1 1 7 15,-2-1 13-15,2 0 16 0,0 1 11 0,-1-1 13 0,1 3 13 0,0 0 15 16,-1 0 12-16,2 1 15 0,-1 0 10 0,1 1 10 0,0 0 13 0,0 3 15 16,0-1 3-16,1 1 0 0,-1 2 4 0,2-1 8 0,-2 1-7 0,1 1-8 15,0 0 3-15,1 1 6 0,-2 2-12 0,0 0-17 0,0 0-1 0,0 1 0 16,0 1-21-16,0 1-27 0,-2 2-4 0,2-1 5 16,-1 2-20-16,0-1-25 0,-1 2-1 0,0 0 6 0,0 1-12 0,0 1-15 15,0 0 5-15,0 2 8 0,-1 0-5 0,2 1-11 0,-2 2 7 0,0 0 11 16,1 1-4-16,-1 0-11 0,0 2 6 0,1 0 12 0,-2 1-5 15,0 1-11-15,-2 0 5 0,1-1 14 0,0 2-6 0,-1-1-13 0,0 0 2 16,-1 0 10-16,-1-2-11 0,0 1-18 0,0 0 1 0,-1-1 5 16,-1 0-12-16,1-2-16 0,-2 0 5 0,-1 0 13 0,0 0-11 0,0-2-15 15,-1 0 6-15,-2 0 13 0,1-2-5 0,-1 1-16 0,-1-2 14 16,0 0 20-16,-1-2-5 0,1 0-8 0,-2-2 13 0,1 0 19 0,0 0-8 16,1-1-14-16,-2 0 10 0,2-2 19 0,0 0-8 0,0 0-16 15,0-1 11-15,2 0 21 0,-1 0-7 0,2 0-20 0,-1-1 9 0,1 1 18 16,1-1-14-16,0 1-25 0,1-1-3 0,1 1 3 0,0 0-24 0,2 0-31 15,2 1-23-15,-1 0-20 0,2 0-28 0,1 0-31 0,0 1-53 0,2-1-60 16,1 1-54-16,1-1-56 0,0 1-1 0,3-1 12 0,-1 0 5 0,1 0 5 16,1 2 20-16,1-1 23 0,-1 0 26 0,2 2 31 15</inkml:trace>
  <inkml:trace contextRef="#ctx0" brushRef="#br0" timeOffset="20654.7254">9587 4374 174 0,'5'-2'315'0,"-1"0"6"0,0 0 3 15,-1 0 7-15,-1-2 11 0,0 0 6 0,-1 1 5 0,0-1 13 0,1 1 16 16,-2-1-46-16,0 0-61 0,-2 1-74 0,1-1-75 0,0 2-32 0,-1-2-14 16,0 2 1-16,-1-1 9 0,-1 1-14 0,1 0-20 15,-1 0-1-15,0 2 7 0,0-1-19 0,-1 1-25 0,0 1 2 0,-1 2 13 16,1-1-14-16,0 1-20 0,-1 1 5 0,1 1 16 0,0 1-14 0,-1 0-20 16,2 1 10-16,-1 2 20 0,1-1-10 0,0 2-21 0,0-1 11 0,1 2 17 15,2-1-11-15,0 1-22 0,-1-1 4 0,2 1 10 0,0-1-15 16,2 1-24-16,-1-2-3 0,0 1 4 0,2-1-14 0,1 1-22 0,0-2-1 15,1 0 2-15,1-1-13 0,0-1-16 0,2-1-1 0,0-2 1 16,2 0 0-16,-1-2-3 0,0-1 4 0,2 0 7 0,0-1 10 0,-1-3 10 16,2 0 10-16,-1 0 8 0,-2-1 17 0,1-2 17 0,-1-1 19 15,-1 1 21-15,-1-1 16 0,-1-1 17 0,0 0 11 0,-2 0 13 0,-2 0 13 16,1-1 14-16,-2 1 17 0,1-1 16 0,-2 0 3 0,0 1-2 16,-2 0 4-16,2 0 7 0,-1 0-12 0,-2 2-17 0,2 0-1 0,-2 0 5 15,1 1-13-15,-1 1-19 0,0 0 0 0,1 0 3 0,-1 2-25 16,2-1-32-16,-2 2-8 0,2 1 1 0,1 1-37 0,-2-2-47 0,2 2-22 15,0 0-11-15,0 0-23 0,0 0-27 0,0 0-30 0,2 4-27 16,-1 0-47-16,0-1-50 0,1 1-55 0,0-1-55 0,1 2-13 0,0-1-4 16,-1-2 25-16,2 2 31 0,2-1 18 0,-1 0 13 0,0 0 19 0,2 0 16 15</inkml:trace>
  <inkml:trace contextRef="#ctx0" brushRef="#br0" timeOffset="20904.7597">9944 4302 325 0,'1'-2'378'0,"1"-1"12"0,-2 0 17 0,0-1-1 0,0 2-2 16,0-1 7-16,0 3 13 0,-2-2-2 0,2 2-7 16,-1-1-41-16,1 1-56 0,0 0-111 0,0 0-132 0,0 0-29 0,-3 1 2 15,2 1-19-15,0 1-25 0,-1-1 5 0,1 2 15 0,0 0-15 0,-1 2-22 16,2 2 5-16,-1 0 19 0,0 2-10 0,-1-1-17 0,1 1 11 0,-2 1 20 16,2 1-10-16,-2-2-19 0,2 2 10 0,-2-1 19 15,2 1-11-15,-2-1-16 0,2 1 11 0,-2-1 17 0,2 0-13 0,0-2-19 16,-1 1 4-16,1-1 12 0,0 0-20 0,-1-1-25 0,2 1 0 0,0-2 5 15,0-1-23-15,0 0-33 0,0-1-20 0,0-1-16 0,0 1-25 0,0-1-29 16,2-2-36-16,-2-2-38 0,0 0-58 0,0 0-64 0,0 0-7 16,5-2 11-16,0-3 3 0,1-1 3 0,0-1 21 0,0 0 21 15,0-3 24-15,1 0 24 0</inkml:trace>
  <inkml:trace contextRef="#ctx0" brushRef="#br0" timeOffset="21288.8105">10040 4363 0 0,'7'-8'15'0,"-1"-1"394"15,1 1 11-15,-2 1 18 0,1 0 18 0,-2-1 11 0,0 2 4 0,-2 0 13 16,2 0 16-16,-1 2 7 0,0 0 4 0,-2 0-44 0,2 2-61 15,-2 0-118-15,-1 2-136 0,1-3-41 0,-1 3-12 0,0 0-20 0,3 0-20 16,-3 0-8-16,3 0-3 0,-1 1-14 0,1 2-17 0,0-1-8 0,1 1-3 16,-2 0-5-16,2 2-4 0,-1 1 0 0,1 1 3 0,-1 0-1 0,-1 2-2 15,1 0 1-15,0 1 4 0,-1 1-2 0,0 0-2 16,-1 1 4-16,0-2-1 0,-1 2-2 0,2 0-2 0,-1-1 0 0,0 0 1 16,1 0 1-16,-1-2-2 0,0 0 1 0,1-2 2 0,-1-1 0 0,0-1-1 15,1 0-1-15,-1-2 2 0,0 0 0 0,1-2 2 0,-2-1 1 0,0 0 3 16,0 0 0-16,0 0-2 0,2 0 1 0,1-1-1 15,0-2-5-15,-1 0-5 0,2-2-3 0,0 0 0 0,2-2-3 0,-1 0-5 16,0-3 1-16,1 0-1 0,-1 1-1 0,2-1-4 0,-2 1 1 0,2-1 1 16,-2 2-2-16,2-2-1 0,-1 2 7 0,1 0 5 0,0 1 2 0,-1 0 3 15,1 1 2-15,0 0 4 0,-1 1-2 0,1 0-1 0,0 2 2 0,-1 0 5 16,1 1-2-16,-2 0-4 0,1 0 2 0,-1 2 3 16,0 0-1-16,1 2-2 0,-2-1 0 0,1 1 1 0,-1 1 1 0,0 0-7 15,0 1 4-15,0-1 2 0,0 2 1 0,0 1-5 0,0 0 1 0,-1 0 5 16,-2 1 0-16,0 1-4 0,1-1 2 0,-1 1 5 0,-1-1-9 15,0 2-9-15,-1-1-7 0,1 1-2 0,-2-1-20 0,1 0-25 0,-2 2-15 16,2-2-9-16,-2 1-28 0,1-1-32 0,-2 1-44 0,0-2-46 16,-2 1-76-16,1-1-91 0,0 1-38 0,-1-2-29 0,1-2-3 0,-2 1 3 15,2-1 16-15,-2-1 23 0,2 0 14 0,1-2 11 0,4-1 28 0,-7 0 29 16</inkml:trace>
  <inkml:trace contextRef="#ctx0" brushRef="#br0" timeOffset="21939.3162">10647 3869 0 0,'2'-5'235'0,"0"0"164"0,0 0-3 15,0 1 8-15,-2-1 8 0,0 1-4 0,0 1-9 0,0 0 5 0,0 3 7 16,0-2-6-16,0 2-9 0,0 0-87 0,0 0-111 0,0 0-93 0,0 0-89 16,0 0-10-16,1 3 14 0,-1 2-11 0,1 1-17 0,1 3 11 15,-1 0 20-15,-1 2 7 0,1 2-2 0,1 3 20 0,-2 1 23 0,0 1-7 16,0 2-14-16,0 2 8 0,-2 0 16 0,1 2-13 0,0 0-14 16,-2 2 7-16,-1-1 12 0,1 0-9 0,-1 0-17 0,0 0-7 0,0 1-3 15,0-2-15-15,0 1-21 0,0-2 6 0,0-1 12 0,0 0-6 0,2 0-13 16,-2-3 5-16,1-1 11 0,-1 0-12 0,1-3-19 0,1 0 2 15,-2-1 10-15,1-2-14 0,0 0-21 0,1-1 0 0,-1-1 7 16,0-2-10-16,1-1-21 0,0-1 8 0,0-1 13 0,0-1-8 0,1-1-13 16,0-2 11-16,1-1 20 0,-2 2-7 0,2-2-10 0,-2-2 11 0,-1 1 20 15,2-1-4-15,-2-2-11 0,0-1 12 0,2 1 19 0,0-1-8 0,-1-2-17 16,1-1 10-16,0 1 16 0,-1-1-5 0,2-2-15 16,0-1 10-16,0 2 19 0,0-3-4 0,0 1-7 0,2-1 15 0,-2-1 24 15,1 1 0-15,-1-1-10 0,1-2 20 0,1 2 28 0,-1-1 5 0,0 0 1 16,2 1 17-16,-2 0 26 0,2 1 6 0,-2 1 0 0,1 2 3 0,0-1 9 15,0 3-10-15,-1 0-17 0,2 1-2 0,-2 1 2 0,2 1-16 16,-2 2-20-16,2-1-14 0,1 2-7 0,0 0-21 0,1 1-24 0,2 1-22 16,1 0-22-16,1 2-35 0,0 0-43 0,2 1-35 0,0 0-35 15,-1 0-54-15,2 2-57 0,-1 2-89 0,1-1-95 0,-1 0-28 0,-1 0-8 16,1 2 5-16,-2-2 5 0,2-1 14 0,0 0 11 0,-1-1 32 16,1-2 39-16,0 1 38 0,2-3 79 0</inkml:trace>
  <inkml:trace contextRef="#ctx0" brushRef="#br0" timeOffset="26193.8283">11188 3760 0 0,'-1'0'195'15,"1"0"57"-15,-3-2 1 0,3 2 10 0,-3 0 14 0,3 0-5 0,0 0-11 16,-2 0 13-16,2 0 19 0,-3 2-32 0,3-2-47 0,-3 0-41 0,3 0-40 16,-1 0-28-16,1 0-27 0,0 0-3 0,-3 1 3 0,3-1-7 15,-1 2-10-15,1-2 1 0,-1 1-1 0,1-1-1 0,-2 2-1 16,1-2-4-16,1 0-4 0,-1 1-3 0,-1 1-1 0,1-1-10 0,1-1-10 16,-1 2 0-16,-1 1 3 0,1-2-4 0,0 1-5 0,-1-1 1 0,0 2 4 15,0-1-5-15,0 1-9 0,-1 0 6 0,0 1 9 0,-1-1-3 16,2 2-8-16,-2-1 7 0,0 1 11 0,0 0-2 0,-2 1-10 15,2 0 7-15,-1 0 8 0,1 0-4 0,-1 0-10 0,-1 1 5 0,2 0 11 16,-1 2-9-16,1-2-13 0,-1 1 5 0,1 1 10 0,0-1-8 0,0 1-12 16,0-1 6-16,0 0 12 0,0 1-11 0,0 0-19 0,0 0 6 0,1-1 14 15,-1 2-10-15,1-2-16 0,-1 2 8 0,2-2 14 0,-1 1-8 16,-1-1-16-16,1 2 10 0,-1-2 13 0,2 2-8 0,-2-1-16 16,0 1 11-16,0-1 17 0,0 1-7 0,-2 1-12 0,2 0 11 0,-1-1 19 15,1 2-8-15,-1-1-14 0,1 1 8 0,-2 1 17 0,2-1-9 0,0 2-13 16,0-1 8-16,0-1 19 0,0 1-8 0,0-1-18 0,2 1 9 15,-1-1 16-15,0 0-13 0,2-1-18 0,0 1 6 0,-1-1 15 0,1 0-7 16,1-2-14-16,0 1 6 0,1-1 15 0,-1 1-9 0,2 0-17 16,-1 0 7-16,2 0 14 0,-2 1-10 0,2 0-15 0,-2-1 9 0,2 1 17 15,-1 1-8-15,1-1-17 0,0 1 8 0,-2 0 14 0,2 0-11 0,-1 0-15 16,1 0 9-16,0 0 15 0,-1 0-8 0,1-1-11 0,1 1 7 0,-1-1 13 16,1-1-7-16,0 1-13 0,0 0 10 0,1-1 18 0,0-1-5 15,1 1-8-15,-1-1 10 0,2 0 16 0,-1-1-5 0,2-1-13 16,-1 1 8-16,1-1 11 0,0 0-5 0,-1 0-12 0,1-1 4 0,-2 0 10 15,2 0-8-15,-1 0-14 0,0 0 1 0,-2-1 5 0,0 0-8 0,1 0-11 16,-1-1 3-16,0 1 6 0,-1 0-8 0,0-1-11 0,0-1-8 16,0 1-8-16,0-2-26 0,0 1-38 0,-1-1-26 0,0 0-20 15,-1 0-47-15,1-1-50 0,-3-1-98 0,0 0-112 0,0 0-37 0,0 0-13 16,0 0 1-16,0 0 4 0,0-6 11 0,0-1 8 0,-1-2 26 0,-1 0 34 16,1-1 28-16,-2-2 24 0</inkml:trace>
  <inkml:trace contextRef="#ctx0" brushRef="#br0" timeOffset="26977.8736">11528 4146 0 0,'3'-4'265'0,"-2"1"13"0,0-1 5 0,-1 1 4 0,2-1-2 16,-1 0 7-16,-1 1 13 0,1-1 2 0,-1 1 4 0,0-1-28 16,0 0-35-16,0 1-68 0,-1-1-78 0,0 1-21 0,-1-1-5 15,1 0-1-15,0 1 3 0,-2-1 0 0,0 1-1 0,2-1-1 0,-2 2-4 16,1-2-6-16,-1 2-9 0,0-1-1 0,-1 1 2 0,0-1-7 0,0 1-13 15,0 0-4-15,0 0 5 0,0 0-12 0,0 1-18 0,-1 0 3 16,0 1 8-16,-1-2-10 0,0 2-14 0,-1 0 5 0,-1 2 11 0,0-1-6 16,0 0-15-16,0 0 6 0,-1 2 12 0,1-1-6 0,0 0-15 15,0 2 9-15,0 0 12 0,0-2-6 0,1 2-12 0,0-1 6 0,2 1 11 16,0-1-7-16,-1 2-11 0,1 0 7 0,1 0 12 0,1 0-6 0,1-1-12 16,-1 2 7-16,2 0 16 0,1 0-8 0,0 2-14 0,0 0 8 15,1 0 12-15,2 1-1 0,-1-1-10 0,2 1 16 0,2 0 17 16,-1 0-5-16,0-1-13 0,2 0 11 0,1 1 15 0,0-1-4 0,0-1-14 15,1 1 13-15,-1-2 17 0,2 0-6 0,-1-2-16 0,-1 1 5 0,1-1 14 16,-1-1-15-16,2 1-21 0,-2 0 5 0,0-2 14 0,-2 0-10 0,2 1-16 16,-1-1 4-16,-2-1 12 0,2 2-12 0,-2-2-21 0,-1 1 10 15,2 0 16-15,-2 0-10 0,-2 0-17 0,1 1 8 0,0 0 17 16,-1 0-9-16,0 0-18 0,-2 1 11 0,1 0 17 0,-1 0-10 0,-1 1-16 16,-2 0 10-16,0 0 18 0,-1 1-9 0,-1 1-18 0,-2 0 9 0,1 0 19 15,-4 2-10-15,1-1-15 0,-2 1 8 0,-1-1 14 0,2 0-8 16,-2 0-19-16,0-2 10 0,0 0 17 0,0 0-10 0,1 0-16 15,0-2 8-15,1 0 17 0,-1 0-9 0,2-2-19 0,-1 0 10 0,2 0 16 16,0-1-7-16,0-1-18 0,2 0 11 0,-1-1 14 0,0-1-7 0,2 0-19 16,0 0 10-16,-1-2 18 0,2 0-12 0,2 1-18 0,-1-1 7 15,0-1 17-15,1 2-13 0,0-2-22 0,1 0 4 0,0 2 8 0,1-2-23 16,-2 1-34-16,2 1-13 0,0-1-6 0,0 2-33 0,0 2-37 16,0-3-59-16,0 3-63 0,0 0-66 0,0 0-65 0,0 0-8 0,2-5 8 15,-2 5 1-15,0 0-2 0,4-2 18 0,0 1 25 0,0 0 19 0,1-1 14 16,-1 1 28-16,1 0 304 0</inkml:trace>
  <inkml:trace contextRef="#ctx0" brushRef="#br0" timeOffset="27528.7289">11883 3854 0 0,'0'-3'145'0,"0"-2"160"0,1 1 14 0,0 1 10 16,1-1 7-16,-1 2 3 0,0-1 3 0,1 1-12 0,-1 0-15 15,-1 2 10-15,3-2 20 0,-3 2-72 0,2-1-97 0,-2 1-55 0,3 0-40 16,-3 0-13-16,4 1-7 0,-1-1-8 0,1 2-10 0,0 0 5 0,-2-1 11 16,2 2-7-16,0 0-10 0,0 1 5 0,0-1 8 0,2 2-10 0,-1 1-10 15,0 0 1-15,1 0 10 0,-1 1-8 0,0 1-13 0,1 0 5 0,-1-1 14 16,0 2-10-16,1-1-13 0,-1 2 9 0,0-1 15 15,1 2-7-15,-1-1-16 0,0 0 13 0,-1 2 16 0,0 0-6 0,0 0-15 16,0 2 10-16,-1-1 16 0,0 0-8 0,-2 0-17 0,0 2 5 0,-1-1 9 16,2 0-12-16,-2 1-16 0,0 0 5 0,0 0 14 0,-2 0-13 0,2 0-17 15,-1 0 6-15,0 0 13 0,-1 0-8 0,1 1-16 0,0 0 8 16,-2-1 11-16,0 1-8 0,1-1-9 0,-1 0 7 0,-1 0 16 16,-1 0-8-16,-2-1-12 0,0 1 7 0,1-2 13 0,-2 0-8 0,-2 0-14 15,1-1 5-15,0-1 9 0,-2 0-12 0,0 0-16 0,1-2-7 0,-2 0 1 16,0-1-29-16,0 0-35 0,0 0-17 0,0-1-11 0,-2-1-33 15,2 0-39-15,-1-1-60 0,1-1-74 0,0 0-68 0,0-2-73 16,3 1-10-16,-1-3 5 0,4 0 5 0,-1-1 5 0,2-1 23 0,1-1 25 16,1-2 21-16,2 0 18 0,-1-1 28 0,1-1 253 0</inkml:trace>
  <inkml:trace contextRef="#ctx0" brushRef="#br0" timeOffset="30731.2434">2251 3577 0 0,'0'0'24'0,"0"0"69"0,1 1 1 15,2 1 19-15,-1-1 23 0,1 2-8 0,0-1-17 0,1 1-6 0,0 0-5 16,0-2 16-16,1 2 20 0,0-1 13 0,2 1 7 15,0 0 15-15,1-3 19 0,1 3 1 0,0-2-1 0,1 1-7 0,0-1-9 16,1 1-15-16,1-1-15 0,0 1 0 0,1-2 3 0,-1 0-22 16,2 0-28-16,-2 0-7 0,1-2 0 0,0 2-19 0,1-1-25 15,-1-1 1-15,2 2 4 0,-2-1-11 0,2 1-17 16,1-2 4-16,1 1 10 0,0-1-10 0,2 1-21 0,0 1 6 0,2-2 12 16,0 2-9-16,2-1-16 0,1 1 5 0,0 0 16 0,0 0-10 15,1 0-16-15,1 1 8 0,0-1 11 0,0 2-7 0,-2-2-15 16,1 1 6-16,-1 1 15 0,-1 1-6 0,-1-3-15 0,1 1 8 0,-2 2 16 15,-1-1-9-15,2-2-17 0,-2 1 8 0,-2 1 14 16,2-1-5-16,-1-1-15 0,0 2 9 0,-2-2 13 0,2 0-7 0,-1 0-13 16,1 0 7-16,1 0 15 0,-1 0-8 0,1 0-13 0,0 0 9 15,1 0 15-15,0-2-7 0,2 2-13 0,1 0 8 0,0 0 15 16,1 0-9-16,1 0-13 0,0 0 7 0,1 0 13 0,1 0-7 16,-1 0-13-16,-1 0 5 0,1 0 13 0,0 0-8 0,-2 0-15 15,0 0 7-15,1-1 13 0,-2-1-8 0,-2 1-17 0,2 1 8 0,-1-2 15 16,0 1-7-16,-2-2-14 0,2 3 7 0,-1-3 16 15,1 1-7-15,0 1-11 0,-1-1 7 0,2-1 13 0,-1 2-4 0,1-1-7 16,0 1 7-16,1-2 15 0,1 3-5 0,-1-2-13 0,2 1 8 16,1-1 13-16,0 2-8 0,1-1-11 0,2 1 4 0,-1 0 7 15,2 0-5-15,0 1-10 0,0-1 2 0,2 2 6 0,-1-2-7 16,-1 1-13-16,1 1 5 0,-1-2 9 0,0 0-3 0,0 1-12 16,-1-1 5-16,1 0 8 0,-1 0-5 0,-1 0-8 0,1 0 6 0,0 0 7 15,-1 0-5-15,1 0-10 0,-2 0 7 0,2 0 10 16,-2 0-5-16,2 0-10 0,-2 0 5 0,2 0 10 0,0 0-8 0,1 0-8 15,0 0 4-15,0 2 9 0,1-2-5 0,0 1-8 0,-1 1 5 16,2-2 11-16,-2 3-7 0,1-2-11 0,-1 1 7 0,-1 1 10 16,-1 0-7-16,1-2-10 0,0 4 6 0,-2-4 11 0,0 4-5 15,1-4-9-15,-2 4 4 0,0-2 11 0,0 0-7 0,-2 1-13 16,1-2 5-16,0 2 12 0,-2-1-7 0,2 0-11 0,-2-1 4 0,2 1 10 16,-1-2-4-16,1 1-10 0,0-2 5 0,1 1 8 15,-2 1-2-15,2-2-11 0,-1 0 4 0,1 0 11 0,0-2-4 0,-1 2-8 16,1-1 6-16,-2 1 9 0,0-2-5 0,0 1-2 0,-2 1 2 15,2-2 11-15,-2 2-6 0,-2-1-7 0,2 1 2 0,-1 0 11 16,0 0-4-16,-1 0-10 0,1 0 4 0,0 0 10 0,-1-2-5 0,2 2-11 16,-1 0 4-16,0 0 7 0,1 0-5 0,-2 0-11 15,2 0 6-15,-1 0 9 0,1 0-5 0,0 0-8 0,0-1 5 16,0 1 10-16,0-2-7 0,1 2-10 0,1-1 8 0,-1 1 8 16,2 0-5-16,-1-2-11 0,1 1 6 0,1-1 12 0,0 1-8 0,0-1-11 15,0-1 5-15,0 2 10 0,0-1-5 0,0-1-9 0,0 2 6 16,0-2 10-16,0 1-5 0,0 1-11 0,0-2 6 0,1 0 12 15,-1 1-6-15,0 1-9 0,2-2 6 0,-2 1 9 0,1-1-3 16,-1 2-12-16,1-1 6 0,-1-1 9 0,2 2-6 0,0-1-9 16,0-1 4-16,0 2 11 0,2-2-6 0,0 0-10 0,0 1 5 0,0-1 8 15,0 2-4-15,0-2-13 0,-1 0 7 0,1 0 10 16,-1 0-6-16,-2 1-9 0,0-1 7 0,1 0 11 0,-2 0-7 0,1 2-11 16,0-2 7-16,1 0 10 0,-1 0-5 0,2 0-9 0,1 0 7 15,0 0 10-15,0-2-5 0,1 2-9 0,0 0 4 0,1 0 8 16,0 0-4-16,1 2-13 0,1-2 7 0,-1 1 10 0,1 2-5 15,-2 0-10-15,2 0 5 0,-1 0 8 0,1 2-5 0,-1-1-11 16,-1 1 6-16,0-2 10 0,-1 0-5 0,0 1-10 0,1 1 7 16,-1-1 11-16,0 1-4 0,1-2-12 0,-1 0 5 0,0 1 10 0,-1 1-5 15,2-1-10-15,-2 1 6 0,0-2 9 0,0 1-3 0,1 1-12 16,-1-1 6-16,1 1 12 0,-1-2-3 0,2 1-9 0,-2 1 6 16,1-1 8-16,-1 1-5 0,1-1-11 0,-1 2 5 0,-1-1 9 15,1-1-3-15,-3 2-10 0,2-1 5 0,-2-1 8 0,1 2-4 16,-1-1-11-16,0-1 3 0,1 1 9 0,-1-1-8 0,0-1-7 15,-1 0 5-15,2 0 7 0,-2 0-5 0,1 0-7 0,-1-1 5 0,-1 1 7 16,1 0-5-16,-2-2-8 0,2 2 4 0,-1 0 9 16,1 0-8-16,-1 0-7 0,1-1 5 0,-2 1 10 0,1 0-5 0,0 0-10 15,-2 0 6-15,2 0 9 0,-2 0-4 0,0 0-11 0,-1 0 6 16,0 0 9-16,0 0-5 0,0 0-10 0,-1 0 5 0,1 0 10 16,-1 0-6-16,1 0-9 0,-2 0 7 0,2 0 11 0,-1-2-6 15,1 2-9-15,-1-1 8 0,1 1 7 0,0-2-5 0,0 1-8 16,-2 1 5-16,2-2 10 0,-1 2-5 0,1-1-11 0,-1 1 7 0,-1 0 7 15,1 0-6-15,1 0-8 0,-1 0 7 0,1 0 8 16,0 0-2-16,0 0-10 0,1 0 8 0,-1 1 8 0,1-1-4 0,-1 2-7 16,0-2 6-16,0 0 8 0,0 1-4 0,-1 1-7 15,1-1 3-15,-1-1 6 0,-2 2-3 0,2-2-7 0,-2 0 2 0,2 1 4 16,-2-1-4-16,2 2-5 0,-2-2-1 0,2 0 8 0,-1 0-4 16,1 0-11-16,0 0 6 0,-1-2 7 0,1 2-4 0,0-1-7 15,1 1 2-15,-2 0 8 0,1 0-6 0,0 0-4 0,-1 0 2 0,1 0 7 16,0 0-4-16,-1 0-7 0,0 0 5 0,0 0 7 15,0 1-5-15,0-1-7 0,0 2 3 0,0-2 9 0,0 1-4 0,-1 1-7 16,0-2 7-16,-1 0 7 0,2 0-5 0,-2 0-5 0,-2 0 2 16,2 0 7-16,-1 0-2 0,0 0-5 0,-1 0 5 0,0 0 5 15,0 0-4-15,-2 0-7 0,2 0 3 0,-2-2 6 0,0 2-3 16,-2 0-7-16,2-1 2 0,-1 1 8 0,0-2 0 0,-1 2-6 16,0-1 6-16,0 1 5 0,0 0-2 0,-1 0-2 0,0-2 5 0,1 2 8 15,-1-1-1-15,-1 1-1 0,1-2 6 0,-1 2 5 16,2 0-2-16,-2 0-6 0,1 0 1 0,-1 0 2 0,1-1-3 0,1 1-4 15,-1 0-1-15,2 0 4 0,-2-2-4 0,2 1-2 16,-1-1-4-16,1 1-1 0,1 1-1 0,-1-3-2 0,1 1-2 0,-2 1-1 16,2-1 2-16,-1-1-1 0,1 2 1 0,-1 1-2 0,-1-2 0 15,0 1-2-15,0-1-1 0,0 1-1 0,-2 1-1 0,0-2 2 16,-2 2-1-16,1 0-4 0,-2-1 4 0,2 1 1 0,-2 0-2 16,1 0-2-16,-1 0 2 0,0 0 1 0,1 0-1 0,-2 1-2 15,0-1 1-15,0 0 1 0,0 2 1 0,0-2-4 0,0 0 1 0,0 0 2 16,-2 0 1-16,1 0-4 0,0 1 1 0,-1-1 1 15,1 2-2-15,0-2 1 0,-2 1 2 0,-1-1 1 0,1 2-1 0,-1-2 1 16,0 0-1-16,-1 0 1 0,-3 0-1 0,3 0-2 0,-3 0-1 16,0 0 7-16,0 0 1 0,0 0-2 0,0 0 2 0,0 0 0 15,0 0 0-15,0 0-4 0,0 0-1 0,0 0 1 0,0 0-1 0,0 0-2 16,0 0 1-16,0 0 0 0,0 0-2 0,0 1-4 16,0-1 3-16,1 3-1 0,-1-1-2 0,1 1-2 0,-1 0 2 0,2-2 5 15,-2 4-1-15,0-2-1 0,0 1 2 0,0 1 2 16,0 1 1-16,-2 0-1 0,1 0 1 0,0 0 1 0,-1 0 0 0,0 1-2 15,-1 1 1-15,0-1 4 0,1 1-5 0,-2-1-2 0,-2 2 1 16,2-1 3-16,-1 1-2 0,-2 0 1 0,2 3-1 0,-2-2 1 16,-1 1-1-16,0 1 1 0,0 1-1 0,0 1 1 0,-1-2-1 0,0 3-4 15,-1 0 2-15,1 0 4 0,0 1-2 0,-2 1-2 16,2-2-1-16,-2 2 2 0,0 0-1 0,2-2-1 0,-2 2 1 0,1-1 1 16,-1 1-2-16,0-2-1 0,1 1 2 0,-1-1 2 15,0 0 1-15,1 0-2 0,-2 0-2 0,1-1 4 0,-1 1-2 0,1-1-2 16,-1 0 2-16,2 1 0 0,-1 0 0 0,0 0 0 0,1 0-1 15,-1 1 1-15,0 0-2 0,1 0-4 0,-1 1 0 0,0 1-1 16,1 0-1-16,-2 1-1 0,1-1-1 0,-1 2-1 0,0-1 1 0,0 0-2 16,0-1 0-16,0 0-3 0,1 0 3 0,-1 0 3 15,2-1-2-15,-1 0-1 0,0-1 5 0,1 0 4 0,0-2 1 0,1 1 1 16,0-2 1-16,1-1-2 0,-2 1 2 0,2-2 2 16,-1 1-1-16,1-1 1 0,-1-2-1 0,1 2-1 0,-2-1 2 0,2-1-1 15,-1 1 1-15,1 0-4 0,-1-2-1 0,1 2 0 0,-2-2 2 16,2 2-1-16,-1-2 1 0,1 2-2 0,-1-1 0 0,1 2 0 15,-2-1 0-15,2 0 0 0,-1 1 0 0,1 1 1 0,-1-1 1 0,1 1-1 16,0-1 2-16,0 1-1 0,1-1 1 0,-1 1 0 16,1-2-2-16,1 0 2 0,-1 0 0 0,2-1 2 0,-1 0-1 0,1-1 2 15,1-1-1-15,0 0 1 0,0-1-2 0,0 0 1 16,0-1-1-16,1-1 2 0,1 1-1 0,-1-2-1 0,0 0 2 0,1 0 0 16,-1 0-1-16,2-1-1 0,-2 0-1 0,2 2-1 0,-2-2-1 15,2 1-1-15,-2-1 2 0,2 1-1 0,-1-1 1 0,1 2-2 16,-2-2 1-16,2 2 1 0,-2-1-1 0,1 2 2 0,0-1 2 15,0 0 2-15,-1 0 7 0,2 0 8 0,-2-1 4 0,2 1 7 16,-1-1 7-16,1 0 13 0,0-1 5 0,-1-1 4 0,1 2 10 0,1-3 10 16,0 0 4-16,-1 1-2 0,1-1 3 0,0 0 4 0,0 0-8 15,0 0-13-15,0 0-2 0,0 0 1 0,0 0-15 0,0 0-17 16,0 0-11-16,0 0-11 0,0 0-27 0,0 0-32 0,0 0-28 16,0 0-27-16,0 0-34 0,0 0-40 0,-3 0-50 0,3 0-53 15,0 0-96-15,0 0-107 0,-5-1-25 0,1 0-3 0,0-1 3 0,4 2 5 16,-7-1 17-16,2 0 22 0,-2-1 23 0,0-1 28 15,1 1 31-15,-2 1 42 0</inkml:trace>
  <inkml:trace contextRef="#ctx0" brushRef="#br0" timeOffset="34268.3673">1252 5515 0 0,'1'-2'9'15,"-1"2"123"-15,0 0 4 0,0 0 2 0,0 0 0 0,4 0 17 0,-1 1 19 16,-2 0-8-16,1 0-14 0,-1 1-1 0,2-1 5 15,-2 0-4-15,2 0-5 0,-2 0 7 0,2 1 11 0,-2-1-6 0,2-1-12 16,-2 1 0-16,2 0 5 0,-2 0-16 0,2-1-17 0,-2 2-7 16,2-2-7-16,-2 1-22 0,2-1-26 0,-2 1 1 0,-1-1 13 15,4 0-13-15,-1 1-20 0,-1-1 8 0,1 0 17 0,0 0-10 16,-1 0-20-16,1 0 4 0,0 0 14 0,1 0-10 0,-2 0-19 16,2 0 8-16,0 0 15 0,0 0-15 0,2-1-21 0,-1 1 3 15,0 0 9-15,1 0-9 0,0 0-19 0,1 0 7 0,0 0 12 16,1 0-6-16,0 0-12 0,0 0 9 0,0 1 13 0,1-1-8 0,0 1-16 15,2-1 8-15,0 0 17 0,-1 0-11 0,1 0-12 16,1 0 6-16,0 0 15 0,0-1-9 0,0 0-14 0,0 0 7 0,1 0 13 16,-1-1-8-16,0 1-13 0,0-1 8 0,0 1 14 0,0-1-7 15,2 1-15-15,-2-1 8 0,1 1 11 0,0-1-7 0,1 0-15 16,-1 1 9-16,3-2 15 0,-1 2-7 0,1 0-17 0,1-1 7 16,-1 0 17-16,1 1-10 0,2 0-14 0,-2 0 7 0,2 1 16 15,-2 0-10-15,2 0-13 0,0 0 9 0,-1 0 15 0,0 0-10 0,0 1-14 16,0 0 7-16,-2 0 17 0,1 1-9 0,-1-1-15 15,1 0 6-15,-1 0 15 0,0 2-7 0,0-2-14 0,2 0 9 0,-2 0 15 16,1 0-6-16,-1 1-17 0,1-1 10 0,-1 0 13 0,2-1-6 16,-1 1-14-16,2-1 8 0,-2 0 14 0,2-1-7 0,-1 1-13 15,2-1 8-15,-1 1 11 0,1-1-7 0,-1 1-15 0,1 0 8 0,-2 0 13 16,2 1-6-16,0 0-18 0,-1 0 7 0,1 0 14 16,-1 2-6-16,1-1-12 0,0 2 5 0,0-2 10 0,0 2-6 0,0-2-11 15,1 1 8-15,2-1 12 0,1 0-6 0,0 1-12 0,1-1 8 16,0-1 13-16,2 1-6 0,1-2-12 0,-1 1 6 0,1-1 12 15,0-1-6-15,0 1-12 0,1-2 6 0,-1 1 13 0,0-1-7 0,1 1-15 16,1-2 8-16,-1 1 11 0,2 1-5 0,-1-2-14 16,1 2 6-16,1-1 12 0,0 0-6 0,0 1-14 0,1 0 7 0,1 0 14 15,-1 1-8-15,2 0-14 0,1 0 9 0,0 0 13 16,1 1-8-16,0-1-14 0,1 0 6 0,-1 0 13 0,0 0-10 0,-1 0-15 16,0 0 9-16,0 0 15 0,-1-1-7 0,0 1-14 0,-1-1 7 15,1 1 16-15,0-2-7 0,-2 1-13 0,2-1 9 0,-2-1 12 16,2 1-6-16,-2 0-13 0,2-1 8 0,-2 1 14 0,0-1-7 15,2 1-14-15,0 0 7 0,-1-1 14 0,1 1-7 0,0 1-16 16,-1-2 7-16,0 2 13 0,-1-1-8 0,0 0-13 0,-1 1 9 0,0 1 15 16,-1-1-9-16,0 1-12 0,-1 0 3 0,0 0 14 15,0 0-7-15,1 0-10 0,1 0 9 0,0-1 12 0,0 1-9 0,1-1-15 16,2-1 9-16,0 0 15 0,-1 1-7 0,2-2-16 16,2 2 10-16,-1-1 13 0,2-1-6 0,-1 1-15 0,1 0 6 0,1-1 12 15,-1 1-8-15,1-1-13 0,-2 1 6 0,1 0 18 0,0-1-9 16,-1 1-15-16,0-1 8 0,0 1 16 0,0 0-6 0,0-1-15 15,0 1 7-15,-1-1 16 0,2 1-8 0,-2 0-15 0,2-2 9 0,-1 2 13 16,1-1-7-16,1 0-13 0,0 0 5 0,1 1 13 16,1-1-8-16,-1 0-15 0,0 0 6 0,-1 1 15 0,2 0-8 0,-2-1-10 15,-2 1 5-15,1 1 13 0,-2-2-8 0,1 2-13 0,-2-1 11 16,1 0 11-16,-1 1-7 0,0-1-12 0,0 1 8 0,-1-2 13 16,1 1-8-16,-2-1-13 0,2 1 8 0,0 0 11 0,2-1-7 0,-1 1-12 15,0-2 8-15,1 1 10 0,-1-1-6 0,2-1-15 16,-2 2 10-16,0-2 16 0,1 1-8 0,-2-1-17 0,0 1 8 0,0-1 12 15,0 1-3-15,0-1-12 0,-2 1 8 0,1 0 13 0,0 0-9 16,-1 1-12-16,1-1 4 0,0 1 14 0,-2-1-7 0,-1 2-17 16,1-1 9-16,-1 1 15 0,2-1-6 0,-2 1-12 0,0 1 4 15,0-2 10-15,0 2-8 0,0 0-12 0,-2 0 9 0,1 0 15 16,0-1-6-16,-2 1-12 0,0 0 7 0,-1-1 16 0,2 0-7 16,-2 1-11-16,0-1 7 0,0 1 13 0,0-2-4 0,1 1-13 15,-1-1 5-15,1 1 13 0,1 0-8 0,-1-2-14 0,2 2 7 0,-2-1 10 16,2 0-6-16,-2 0-14 0,2 1 7 0,-1-1 10 15,1 1-6-15,0 0-17 0,-1 0 7 0,1 0 13 0,0 1-6 0,-2 0-12 16,2-1 9-16,-2 1 13 0,-1 0-7 0,0 1-12 16,0 0 6-16,-1 0 14 0,-1 0-5 0,0 0-11 0,0 0 11 0,0 0 11 15,0 0-4-15,0 0-7 0,0 0 6 0,0 0 12 0,0 0-7 16,0 0-10-16,0 0 8 0,0 0 12 0,0 0-6 0,0 0-9 16,0 0 2-16,0 1 7 0,0-1-6 0,0 0-9 0,0 0 3 0,0 0 7 15,0 0-4-15,1 0-7 0,0 0 4 0,1 0 4 16,-2 0-4-16,1 0-7 0,0 0 1 0,-1 0 7 0,1 0-4 0,-2 0-4 15,2 0 1-15,-2 0 6 0,-1 0-6 0,2-1-6 0,-2 1 1 16,0-1 7-16,0 1-5 0,0-1-5 0,0 1 2 0,0-2 8 16,0 2-5-16,0-1-8 0,0 1 4 0,0 0 5 0,-2 0-4 15,2 0-6-15,-1 1 5 0,1-1 7 0,-1 2-5 0,-1-1-7 16,1 0 5-16,0 0 5 0,-1 0-4 0,1 2-6 0,1-2 5 0,-1 0 5 16,1 0-2-16,-2 1-8 0,2-1 7 0,0-1 10 15,2 1-2-15,-2-1-6 0,0 0 6 0,0 0 9 0,-2 0 0 0,2 1-5 16,-1-1 5-16,-2 0 5 0,1 0-1 0,-2 0-5 0,0 1 2 15,0-1 8-15,-2 0-4 0,1 0-7 0,-2 0 2 0,2 0 2 16,-2 0-2-16,2 0-6 0,-2 0-2 0,1 0 2 0,-1 0-1 0,-1 0-2 16,1 0 0-16,-1-1 3 0,0 1-3 0,0-1-5 15,0 1 2-15,-1-1 3 0,0 0-3 0,-1-1-4 0,1 1 1 0,0 0 3 16,-1 0-2-16,1 0-2 0,0-1 2 0,-1 1 1 0,0 0-1 16,0 0-1-16,0 0 3 0,0-2 0 0,0 2-3 0,0 0-1 15,0 0 2-15,-1-1 2 0,0 1-1 0,1 0-4 0,-1 0 2 16,0 0-1-16,1-1-1 0,-1 1 1 0,0 0-1 0,1 0 1 15,-1 0-1-15,0-1 1 0,1 1-1 0,-1 1 1 0,0-1-1 0,1 1 1 16,-2-1-1-16,1 1 1 0,-1 0-1 0,-1 0 4 16,1 0-1-16,-2 0 1 0,2 0 1 0,-1 0 0 0,1 0 0 0,-1 0 1 15,-1 1-1-15,1-1 0 0,0 1 0 0,-1-1-4 16,0 1 4-16,0 1 1 0,0-2 1 0,-1 1-1 0,0-1 1 0,1 1-2 16,-1-1 0-16,-1 1 0 0,1 0 1 0,-1-1 5 0,2 2 0 15,-2-2 0-15,0 1 5 0,0-1 4 0,0 1-2 0,-2-1 1 16,2 0 2-16,-1 0 8 0,0 0 0 0,-1 1 2 0,1-1-1 15,1 0 2-15,-1 1-4 0,-1-1-7 0,1 2 1 0,0-2 2 16,-1 0-4-16,1 1-4 0,0-1 2 0,-1 1 1 0,1-1-5 0,0 1-9 16,-1-1-3-16,1 1 3 0,0-1 0 0,1 2-5 0,-2-2 4 15,2 1 2-15,-1-1-1 0,1 1-4 0,0-1 4 0,0 0 1 16,0 0-2-16,0 0-5 0,0 0 1 0,0 0 5 16,0 0-3-16,0 0-3 0,-1-1 0 0,1 1 3 0,-2-1-1 0,2-1-4 15,-1 2 2-15,1-1 5 0,-1 1-4 0,-1-1-5 0,1 1 2 16,-2-1 8-16,1 1-4 0,-1-1-5 0,0 1 1 0,-1-2 8 15,0 2-4-15,0-1-5 0,0 1 3 0,0 0 4 0,-1 0-2 0,1 0-5 16,-1-1 3-16,1 1 6 0,-2 0-5 0,1 0-5 16,0 0 4-16,-1 0 6 0,1 0-3 0,-3 0-3 0,3-1 7 0,-1 1 10 15,1 0-1-15,-3 0 1 0,3-1 5 0,-1 1 13 0,1-2-1 0,0 2-4 16,-1-1 5-16,1 1 5 0,0-1 1 0,-1 1-7 16,2-1 1-16,-1 1 4 0,1-1-8 0,0-1-8 0,0 1-2 0,0 1 3 15,0-1-8-15,0 0-14 0,0 1-1 0,1-1 8 16,1-1-6-16,-1 2-9 0,0-1 5 0,2 0 7 0,-2 1-5 0,2-1-7 15,-2 0 6-15,1 1 9 0,-1-2-3 0,0 1-7 16,1 0 7-16,-1 0 13 0,-1 0 1 0,1-1-5 0,-1 1 6 0,2 0 13 16,-2 0-2-16,1 0-5 0,0-1 4 0,2 0 8 0,-2 1-4 15,2-2-8-15,0 2 4 0,-1-1 7 0,1-1-8 0,0 1-12 16,-1 0 0-16,1 0 4 0,0 0-10 0,-1 1-10 0,1-2 2 0,-2 2 5 16,-1 0-6-16,0 0-7 0,0 0 2 0,0-1 10 15,-1 2-7-15,-3 0-7 0,0 0 5 0,0 0 8 0,0 0 1 0,0 0-1 16,0 0 13-16,0 0 16 0,0 0 4 0,0 0 1 15,0 0 7-15,0 0 10 0,0 0 4 0,-3 0-1 0,3 0 5 0,-2 0 8 16,2 0-4-16,-3 0-2 0,3 0-2 0,0 0-3 0,-4 0-11 16,4 0-11-16,-3 0-7 0,3 0-5 0,-2 0-7 0,2 0-5 15,0 0-5-15,0 0-5 0,0 0-2 0,0 0-4 0,0 0 1 0,0 0-1 16,0 0-1-16,0 0-1 0,0 0-1 0,0 0 2 16,0 0 0-16,0 0-1 0,0 0-1 0,0 0 2 0,0 0 0 0,0 0 0 15,0 0 0-15,0 0-1 0,0 0-1 0,0 0 1 16,0 0 1-16,0 0 0 0,0 0-2 0,0 0 2 0,0 0-1 0,0 0 1 15,0 0-2-15,0 0 2 0,0 0 0 0,0 0 0 0,0 0 0 16,0 0 0-16,0 0 2 0,0 0-2 0,0 0 1 0,0 0 1 16,1-1 2-16,-1 1 1 0,0 0 1 0,0 0 1 0,0 0 2 15,0 0 2-15,0 0-1 0,1-1 2 0,-1 1 0 0,2-2-1 16,-2 2 1-16,1-3 1 0,-1 2-1 0,0 1-3 0,1-4-3 0,-1 2 2 16,0 0-2-16,2-1-3 0,-2 3 0 0,0-2-2 15,0-1-1-15,1 1-1 0,-1 2-1 0,0-2 2 0,1-1-1 0,-1 3-5 16,0 0 3-16,0-2 1 0,0 2 1 0,2-4-2 15,-2 2 1-15,0 2 1 0,1-3-2 0,0 1 1 0,1 0-1 0,-1-1 2 16,0 1-1-16,1-1 1 0,-1 1-1 0,0-2 1 0,2 1-2 16,0-2-2-16,-1 0 2 0,1 0 2 0,0 1-2 0,-1-2-3 15,1 1 0-15,0-1-3 0,-1 0 0 0,1 0 3 0,0 1-3 0,-1-1 1 16,1 1 1-16,0 0 1 0,-2 1 0 0,0 0 0 16,2 0 1-16,-2 1-1 0,1 0 0 0,-1 0 0 0,0 0 0 0,1 0 3 15,-1 0 0-15,0 1-1 0,1 0 1 0,-1-1 0 0,0 1-2 16,1-1 1-16,-2 3 1 0,1-2 0 0,0 1 1 0,1-2-2 15,-1 2 2-15,0-1 1 0,1-1-1 0,-1 2 2 0,0-1 2 16,1-1-1-16,-1 1 1 0,0-2-4 0,1 2 4 0,-1-2-1 16,2 2-1-16,-2 0-1 0,0-1 1 0,1 1 1 0,-1 1 1 0,0-2-4 15,-1 3 4-15,2-1-1 0,-2 1-1 0,0 0-1 0,0-2-1 16,0 2 4-16,0 0-2 0,0 0-3 0,1-2 1 0,-1 2 1 16,0 0-1-16,1-2-4 0,-1 2 5 0,0 0 1 0,2-1-2 15,-1-2 1-15,-1 3-1 0,1-1 2 0,-1 1 0 0,2-2 0 16,-1 1 0-16,-1 1 2 0,1-3-1 0,1 2-1 0,-2 1 0 15,1-2 2-15,0 0-1 0,-1 2-2 0,2-2-1 0,-2 2 4 16,1-2-2-16,-1 2-2 0,1-2-2 0,-1 2-2 0,0 0-6 0,2-2-8 16,-2 2-1-16,0 0-1 0,0 0-8 0,0 0-8 15,0 0 1-15,0 0-1 0,0 0-1 0,0 0-6 0,0 0 2 0,0 0 4 16,0 0 0-16,0 0-2 0,0 0 7 0,0 0 13 0,0 0 1 16,1-1 1-16,-1 1 7 0,1-3 10 0,-1 3-1 0,2-1-6 15,-1-1 8-15,0 1 5 0,1-2-5 0,-2 3-14 0,1-2-11 0,-1 2-8 16,1-3-41-16,-1 3-48 0,0-2-68 0,0 2-71 15,0 0-116-15,0 0-129 0,0 0-45 0,-1-5-18 0,0 2-11 0,-2-1-5 16,0 0 5-16,-1 1 10 0,-2-1 11 0,-1 1 14 0,-2-1 39 16,-1 2 44-16</inkml:trace>
  <inkml:trace contextRef="#ctx0" brushRef="#br0" timeOffset="36187.2167">4175 2756 0 0,'1'-3'33'16,"-1"2"145"-16,0-2 8 0,0 3 11 0,0-3 7 0,0 3-18 0,0 0-29 15,0-2 26-15,0 2 41 0,0 0-25 0,0 0-44 0,0 0-29 0,0 0-24 16,0 0-23-16,0 0-20 0,0 0-2 0,0 0 3 0,0 0-20 0,0 0-28 16,0 0 14-16,0 0 22 0,-3 2-18 0,3-2-36 0,0 0 10 15,0 0 23-15,0 0-16 0,0 0-26 0,0 0 12 0,0 0 22 16,0 0-10-16,0 0-18 0,0 0 18 0,0 0 32 0,0 0-4 0,0 0-14 16,0 0 19-16,0 0 27 0,0 0-2 0,0 0-7 0,0 0 14 0,0 0 19 15,0 0-2-15,0 0-7 0,0 0 8 0,0 0 11 0,0 0-8 0,2-3-11 16,-2 3-5-16,0 0-1 0,0 0-9 0,0 0-10 0,0 0-8 0,0 0-6 15,0 0-5-15,0 0-5 0,0 0-8 0,0 0-9 0,0 0-5 16,0 0-1-16,0 0-6 0,0 0-4 0,0 0-1 0,0 0 5 16,0 0-4-16,0 0-7 0,0 0 4 0,0 0 7 0,0 3-5 0,1 0-7 15,0 0 6-15,1 1 9 0,-1-1-3 0,0 2-4 0,1 1 7 0,0-2 10 16,1 2 2-16,0 0 2 0,1 0 13 0,-2 2 16 0,2-2-1 0,-1 3-9 16,0 0-1-16,-1 1-1 0,1-1 4 0,0 2 2 15,-1 1 5-15,1-2 5 0,0 2-2 0,-1 2-5 0,1-2-1 16,-2 1 0-16,2 1-10 0,-2 1-10 0,1 1 4 0,-1 1 7 15,-1 1 6-15,1 1 3 0,-1 1-2 0,2 1-4 0,-2 0 0 0,1 0 3 16,0 0 0-16,1 0 0 0,-1 0 0 0,0-3 0 0,1 1 0 16,-2 1 0-16,1-2 0 0,-1-2-4 0,1 1 2 0,-1 1 5 15,2-3-3-15,-2 0-4 0,0-2 1 0,0 1 1 0,0-1-4 0,0-1-6 16,-2-1 0-16,2-1 0 0,0 1-6 0,-1-2-7 16,1 0 2-16,0-3 4 0,-1 0-7 0,1 0-7 0,-2 0 2 0,2 0 1 15,-1-3-3-15,0 0-6 0,-1 1 1 0,1-2 5 0,0 1-6 16,-1-2-6-16,1 1 2 0,0-2-1 0,1 0-13 0,-4 0-22 15,1 0-16-15,-1 0-11 0,1-3-17 0,-1 0-17 0,0 1-20 16,0-2-22-16,-1 1-14 0,1 0-14 0,-1-2-29 0,-1 1-28 16,1 1-25-16,0-2-22 0,-1 2-20 0,1-1-22 0,0 1-46 0,-1 0-52 15,2-2-7-15,-1 2 8 0,1-1 20 0,0 1 23 16,0 0 13-16,0-2 10 0,0 2 28 0,0 0 35 0</inkml:trace>
  <inkml:trace contextRef="#ctx0" brushRef="#br0" timeOffset="36772.1571">4104 3232 0 0,'0'0'136'0,"0"-2"50"0,0-1 11 0,0 2 17 0,1-2 22 15,1 0-7-15,-1 1-11 0,0 1 20 0,2-2 32 0,-2 3-40 0,2-3-64 16,0 0-19-16,-1 3-9 0,0-3-7 0,0 0-8 15,0 3 0-15,0-2 0 0,0 1-21 0,-2 1-26 0,0 0-1 0,0 0 8 16,0 0-17-16,0 0-21 0,0 0 3 0,0 0 13 0,0 0-13 16,0 0-18-16,0 0 5 0,1 1 13 0,0 1-8 0,1-1-10 15,-1 2 11-15,0 0 14 0,1 2-4 0,-1-2-13 0,0 0 13 16,2 1 18-16,0 1-3 0,-1 1-11 0,1-2 7 0,1 2 11 16,0 0 2-16,0 2-4 0,1-2 5 0,-1 1 5 0,2 1 3 15,-2 1 3-15,1 0 3 0,-1 0 6 0,1 0-6 0,-1 3-9 16,0-3-1-16,0 1-1 0,0 1 1 0,0 1-4 0,0 0-4 0,0 0-9 15,-1-2-3-15,1 1-3 0,0-1-9 0,0 1-12 0,0-2-1 16,0 0-2-16,0 1-3 0,0-1-8 0,1 0 1 0,-1-1-1 16,0-2-2-16,2 1-8 0,-2-1 1 0,0 0 7 0,0-1-4 0,0 1-2 15,1-3 5-15,-1 0 8 0,0 0 2 0,1 0-4 16,1-3 10-16,-1 0 14 0,0 0 2 0,1-2-3 0,0-1 6 16,1 0 5-16,0-1-4 0,-1-2-5 0,2 0 1 0,-1 0 7 15,0 0-5-15,-1-3-10 0,1 0-1 0,0 1 5 0,-1-1-13 0,1 2-14 16,-2-2-2-16,2 0 0 0,-2 1-6 0,-1-1-8 0,0 2 4 15,0-1 5-15,0 1-4 0,-1-1-10 0,0 2 1 0,-1 0 6 16,1-1-5-16,0 1-5 0,-1 0 2 0,1-2 5 0,-2 2-4 0,2-1-8 16,-2-1 4-16,2 1 10 0,-2 1-5 0,1 0-9 15,-1 0 7-15,0 0 7 0,-1 0-4 0,2 1-8 0,-2 2 5 0,1-1 7 16,-1 2-5-16,0-1-6 0,0 3 4 0,0-1 8 0,0 1-4 16,0 0-11-16,0 0 1 0,0 0 5 0,0 0-12 0,1-3-12 15,-1 3-6-15,0 0 0 0,0 0-15 0,0 0-21 0,3 0-9 16,-3 0-6-16,3 0-21 0,-1 1-22 0,1 1-22 0,0-2-20 15,-1 1-19-15,1 2-20 0,0-1-38 0,-1-1-44 0,1 2-61 16,0-1-66-16,-3-2-36 0,0 0-25 0,0 0-2 0,4 3 7 16,-4-3 17-16,0 0 23 0,0 0 22 0,0 0 22 0,-3 3 23 0,-1 1 20 15</inkml:trace>
  <inkml:trace contextRef="#ctx0" brushRef="#br0" timeOffset="47415.2525">4396 5522 0 0,'0'0'9'16,"4"0"42"-16,-1 0-8 0,-1 0-4 0,-2 0-1 16,3 2 20-16,0-2 26 0,-3 0-13 0,0 0-25 0,0 0-11 0,0 0-8 15,0 0 1-15,1 1 2 0,-1-1 2 0,0 0 4 0,0 0 4 16,0 0 5-16,0 0 3 0,0 0 3 0,0 0 3 0,0 0 2 15,0 0-1-15,0 0 4 0,0 0 1 0,0 0 0 0,0 0-2 0,0 0-4 16,0 0-3-16,0 0-4 0,0 0-5 0,0 0-5 16,0 0-5-16,0 0-5 0,0 0-3 0,0 0-3 0,0 0-2 0,0 0 1 15,0 0-1-15,0 0-1 0,0 0 2 0,0 0-1 0,0 0 11 16,0 0 14-16,0 0 2 0,0 0-1 0,0 0 8 0,0 0 11 16,0 0 1-16,0 0-7 0,0 0 8 0,0 0 8 0,0 0-4 15,0 0-4-15,0 0 8 0,0 0 8 0,0 0-11 0,0 0-19 16,0 0 4-16,0 0 10 0,0 0-11 0,0 0-20 0,0 0 7 0,0 0 15 15,0 0-14-15,0 0-20 0,0 0 4 0,0 0 10 16,0 0-11-16,0 0-23 0,0 0 6 0,0 0 13 0,0 0-10 0,0 0-18 16,0 0 8-16,0 0 17 0,0 0-11 0,0 0-22 15,0 0 8-15,0 0 20 0,0 2-8 0,0-2-17 0,0 3 11 0,0-3 17 16,0 0-11-16,0 2-18 0,0-2 10 0,0 2 17 0,0 1-9 16,0-3-21-16,0 2 11 0,0 1 19 0,0-1-9 0,1 0-17 15,-1 1 13-15,2-1 22 0,-1 1-8 0,0-1-17 0,1 2 10 0,-1-2 18 16,0 2-11-16,1-1-19 0,-1 1 11 0,0-1 19 15,2 1-9-15,-2 1-18 0,2-2 9 0,0 2 16 0,-1 0-14 0,1 0-22 16,0 1 8-16,-1 0 20 0,1 0-11 0,-2 0-20 0,2 1 11 16,-2 1 20-16,1 1-8 0,-1-1-20 0,-1 1 11 0,1-1 20 15,-1 2-11-15,0-1-17 0,2 1 10 0,-2 1 20 0,0-2-11 0,0 1-20 16,0 1 13-16,0 1 22 0,0 0-11 0,0 0-18 16,1 0 9-16,-1 0 16 0,1 1-8 0,1 1-19 0,-1-1 11 0,0 1 17 15,1-1-11-15,0 2-20 0,0-1 10 0,0-1 20 0,1 1-11 16,0 1-23-16,-1-3 10 0,1 1 20 0,0 1-10 0,-1-1-20 15,1 1 9-15,1-2 18 0,-1 0-9 0,-1 0-18 0,0 0 9 0,0-2 19 16,0 1-10-16,-1-1-22 0,0 1 13 0,1-1 19 16,-2-1-8-16,0 2-19 0,0-2 13 0,0 0 19 0,-2 1-9 0,1-1-15 15,0 2 9-15,-1-2 16 0,0 0-5 0,0 1-19 16,1-1 13-16,-2 2 19 0,2-2-11 0,0 0-17 0,-1 1 10 0,1-1 15 16,0 2-12-16,1-2-18 0,-2 0 7 0,2-2 16 15,0 2-11-15,0-1-20 0,0-1 10 0,0-1 14 0,0 0-7 0,0-1-18 16,2 1 9-16,-2-3 15 0,1 0-10 0,-1 0-16 0,1 0 8 15,-1-3 15-15,0 1-10 0,0-1-23 0,0 0 0 0,2 2 6 16,-2-2-26-16,0 0-34 0,0 0-22 0,0 3-16 0,0-2-34 0,0 2-36 16,0-3-51-16,0 0-52 0,-3 3-26 0,3-3-12 0,-4 5 7 15,0-4 13-15,1 4 5 0,-1-4 2 0,0 2 23 0,0-1 25 16</inkml:trace>
  <inkml:trace contextRef="#ctx0" brushRef="#br0" timeOffset="48082.09">4241 6155 0 0,'0'-4'198'0,"-1"-1"31"0,1 1 1 0,0-2 11 0,-1 1 13 15,1 1-7-15,0 1-14 0,-2-2 17 0,2 4 29 0,0 1-36 0,0-5-60 16,0 5-37-16,0 0-35 0,0 0-27 0,2-1-23 15,-2 1 4-15,0 0 11 0,0 0-11 0,0 0-20 0,2 0 6 0,1 0 15 16,1 3-14-16,-1 0-22 0,1-2 9 0,0 4 17 0,0-2-11 16,0 0-20-16,1 3 10 0,-1-2 16 0,1 1-8 0,1 1-14 15,-2-2 8-15,1 2 17 0,0 2-9 0,1-2-19 0,-1 1 10 0,-1 1 18 16,1-1-8-16,-1 2-13 0,2 0 8 0,-2 2 16 16,0-2-9-16,-2 3-14 0,2-2 1 0,-1 2 10 0,0 0-11 0,-1 2-14 15,1-2 2-15,1 1 11 0,-1-1-12 0,1 0-15 0,0 0 2 16,1 0 10-16,-1-1-8 0,1-1-11 0,2 1 2 0,-2-1 11 15,2-1-3-15,0 0-12 0,1-1 5 0,-2-1 10 0,2 1-8 16,0-1-10-16,2-1 5 0,-2 0 11 0,1-1-4 0,0-1-10 16,1 1 5-16,-2-2 11 0,1 0 0 0,0 0-7 0,-1-2 7 0,2-1 13 15,-2 0-1-15,0-1-4 0,0-1 7 0,0 1 7 16,0-4-4-16,-2 1-7 0,2-1 4 0,-1-1 7 0,0 0-7 0,-1-1-6 16,1-2 0-16,0 1 2 0,-2-2-7 0,0 1-8 0,-1-2-2 15,0-1 0-15,-1 2-3 0,0-2-5 0,-2 0 1 0,0 0 2 16,-1 0-1-16,0 1-6 0,-1 2 8 0,0-1 7 0,-1 2 3 0,1 1 3 15,0-1 3-15,-1 2 3 0,1 2 0 0,0 1-2 16,1 0-1-16,-2 0 0 0,2 3-1 0,0 0-5 0,0 0 1 0,0 0 2 16,2-2-9-16,-1 1-13 0,2 1-16 0,1-2-14 0,0 2-28 15,1-1-28-15,0 1-22 0,2 0-22 0,1 0-46 0,-1 0-54 16,1-2-70-16,-2 2-82 0,1-1-22 0,-2 1-6 0,-5 0 2 16,0 0 4-16,0 0 12 0,0 0 12 0,0 0 22 0,-5 3 29 15,-3 1 21-15,-3-1 173 0</inkml:trace>
  <inkml:trace contextRef="#ctx0" brushRef="#br0" timeOffset="49642.5953">2577 6751 0 0,'0'0'171'16,"-2"-2"48"-16,2 2 18 0,0-1 6 0,0 1 0 15,0-3-8-15,0 3-10 0,0-3 12 0,0 3 17 0,0-2-29 0,0 2-42 16,0 0-41-16,0 0-38 0,0-3-14 0,0 3-3 0,0 0-20 15,2-1-22-15,-2 1 2 0,3 0 11 0,0 0-10 0,-1 0-16 16,1 0 7-16,1 0 12 0,0 0-6 0,0 0-15 0,0 1 10 0,0-1 17 16,0 2-6-16,1-2-13 0,-1 1 5 0,2-1 16 15,-1 0-8-15,0 2-14 0,1-2 11 0,0 0 14 0,1 0-7 0,0 0-14 16,1 0 4-16,1 0 13 0,0 0-8 0,2-2-19 16,0 2 5-16,1-1 8 0,1 1-10 0,0 0-11 0,1 0-1 0,-1 0 8 15,2 0-12-15,-1 0-15 0,1 0 5 0,0 0 8 0,1 0-4 16,-2 0-7-16,4 0 4 0,-2 0 12 0,1 0-6 0,0-2-11 15,1 1 7-15,0 1 10 0,1-2-5 0,0 1-10 0,-1-2 6 0,2 3 9 16,-1-3-6-16,1 1-10 0,0 1 2 0,0-1 5 16,1-1-4-16,-1 2-11 0,0-1 4 0,2-1 13 0,-2 2-8 0,1-2-11 15,0 0 5-15,2 1 9 0,-2-1-6 0,2 2-9 0,-2-2 6 16,2 0 11-16,0 1-8 0,-1-1-9 0,2 2 4 0,-1-1 8 16,1-1-4-16,-1 2-11 0,1-2 7 0,-2 0 11 0,2 1-6 15,-1-1-10-15,-2 2 5 0,2-2 11 0,-3 0-7 0,1 1-8 16,-2-2 4-16,1 1 11 0,-1 0-6 0,-2-2-9 0,2 2 6 15,-2-1 9-15,-1 1-4 0,1-2-11 0,-1 1 4 0,0 1 14 16,-1 0-7-16,1 0-11 0,-1 0 4 0,-1 1 11 0,1-1-4 0,0 2-11 16,-1-2 7-16,0 1 11 0,0 1-6 0,1 1-7 15,0-2 2-15,-1 1 10 0,2 1-7 0,-1-2-11 0,0 2 5 0,1-1 10 16,-2 1-7-16,2-2-10 0,-1-1 8 0,1 2 7 0,0-2-5 16,0 0-10-16,0 1 3 0,0-2 12 0,0 2-6 0,0-2-9 15,1 2 8-15,-1-2 10 0,0 2-5 0,0-1-8 0,0 2 4 0,0-1 9 16,0-1-3-16,0 2-12 0,-1 1 6 0,0-2 9 15,-1 2-6-15,1-1-9 0,-2 1 4 0,1 0 8 0,-1 0-4 0,-1 0-11 16,0-2 6-16,0 2 9 0,0 0-5 0,-1 0-7 0,1-1 6 16,-2 1 8-16,1 0-4 0,1 0-8 0,-1-2 4 0,1 1 9 15,-2-1-5-15,2 1-8 0,-1 1 4 0,0-2 9 0,-1 1-3 16,1 1-9-16,-2-2 4 0,1 2 8 0,-1 0-7 0,0 0-8 16,1 0 4-16,-1 0 8 0,0 2-3 0,1-2-7 0,-2 1 2 0,1-1 11 15,-1 2-6-15,1-2-9 0,-1 1 5 0,2 1 7 16,-1-1-3-16,0-1-8 0,1 2 5 0,-1-2 9 0,0 0-6 0,2 0-9 15,0 0 5-15,-1-2 8 0,1 1-4 0,1-1-9 0,0 1 5 16,0 1 10-16,0-2-6 0,1 2-9 0,-1-1 4 0,2-1 8 16,-2 1-4-16,1 1-7 0,-1 0 5 0,1-2 8 0,-1 2-7 15,2 0-7-15,-2 0 5 0,1 0 10 0,-1 0-6 0,1 0-9 16,-1 0 7-16,2 0 8 0,-2 0-6 0,0 0-7 0,0 0 2 0,0 0 8 16,0 0-4-16,0 0-8 0,0 0 6 0,0-1 9 15,1 1-3-15,-1-2-6 0,0 1 4 0,1 1 8 0,-1-2 0 0,2-1-3 16,-1 2 9-16,0-1 9 0,1-1 2 0,-1 2-2 0,-1-2 3 15,1 1 7-15,-1 1-2 0,2-2-4 0,-2 0 2 0,0 3 2 16,0-3-2-16,0 1-5 0,0 1-1 0,0-1-1 0,-2-1-7 0,2 2-5 16,-1 1-4-16,0-2-1 0,-1 1-1 0,1-1-4 15,0 1 1-15,-1 1-2 0,1 0-2 0,-2 0 1 0,1 0-2 0,-1 0 0 16,0 1-2-16,1-1-1 0,-1 2 2 0,0-2 2 16,1 1 2-16,-1-1-1 0,0 2 2 0,1-2-1 0,-1 0-1 0,-1 0-1 15,1 0 2-15,1 0 5 0,-1 0 1 0,0 0 0 0,1 0 1 16,-1 0 4-16,-1 0-2 0,1 0-3 0,-1 0 0 0,2 0 0 15,-2 0-2-15,0 0-1 0,-2 1 0 0,1-1 2 0,0 2-4 0,-1-2-2 16,1 1-2-16,-2-1 0 0,1 2-2 0,-2-2-2 16,0 0 1-16,0 0 1 0,-2 1 1 0,1 1 1 0,0-2 1 0,-1 1 1 15,0 1-1-15,-2-2-2 0,2 0-1 0,-2 0 4 0,0 0-1 16,3 0-1-16,-3 0 2 0,0 0 1 0,0 0 0 0,0 0 0 16,0 0-2-16,0 0-1 0,0 0-1 0,0 0 1 0,0 0 1 15,0 0 2-15,0 0-1 0,0 0-5 0,0 0-5 0,0 0-4 16,0 0-16-16,0 0-22 0,0 0-17 0,0 0-17 0,-1 3-38 0,1-3-41 15,-3 1-50-15,2 1-53 0,1-2-68 0,0 0-76 16,0 0-19-16,0 0-6 0,0 0 3 0,-4 0 8 0,4 0 13 0,0 0 21 16,0 0 16-16,0 0 17 0,0 0 39 0,0 0 239 0</inkml:trace>
  <inkml:trace contextRef="#ctx0" brushRef="#br0" timeOffset="51352.167">5808 6485 138 0,'0'0'214'0,"0"-3"-2"0,1 0-5 0,-1 2 7 0,0 1 14 16,2-2 8-16,-1-1 7 0,2 2-9 0,-2-1-18 0,2 1-36 0,-2-2-44 15,2 3-19-15,-1-3-12 0,1 1-15 0,0 1-21 0,-2 1 5 0,2-2 11 16,-2 1-14-16,-1 1-23 0,3-2-3 0,-1 2 3 0,-2 0-14 16,3-1-16-16,-3 1 2 0,0 0 8 0,3 0-5 0,-3 0-11 15,2 0 4-15,1 1 7 0,-3-1-4 0,3 0-7 0,-3 0 5 0,2 0 8 16,-2 0 2-16,3 0-3 0,0 0 5 0,-3 0 2 0,2 0-1 0,1 0-7 16,-3 0 2-16,4 0 2 0,-4 0-4 0,3 0-2 0,-3 0-2 15,0 0 2-15,4 0-4 0,-4 0-7 0,2 0-2 0,-2 0-2 0,0 0-3 16,0 0-2-16,0 0-1 0,3 0 0 0,-3 0 0 0,0 0-1 15,3 0-1-15,-3 0-1 0,2 2 2 0,-2-2-1 0,0 0 1 0,3 0-1 16,-3 0 1-16,1 1-1 0,-1-1 1 0,2 2-1 0,-1-2 1 0,-1 0-2 16,1 3 1-16,1-2 1 0,-2-1-1 0,1 2 1 0,-1-2 1 15,1 0 0-15,-1 0 1 0,0 0-1 0,0 0 2 0,0 0-1 0,0 0 1 16,2 1 2-16,-2-1 2 0,0 0 0 0,0 0 6 0,0 0 6 16,0 0 2-16,0 0-1 0,0 0 4 0,0 0 4 0,0 0 0 0,0 0-2 15,0 0 5-15,0 0 8 0,0 0-4 0,0 0-2 0,0 0 2 0,0 0 4 16,0 0-8-16,0 0-11 0,0 0 1 0,0 0 7 0,0 0-8 15,-2-1-10-15,2 1 2 0,0 0 5 0,0 0-7 0,0 0-10 16,0 0 1-16,0 0 9 0,0 0-8 0,0 0-13 0,0 0 6 0,0 0 11 16,0 0-7-16,0 0-10 0,0 0 6 0,0 0 11 0,0 0-7 0,0 0-8 15,0 0 4-15,0 0 12 0,0 0-8 0,0 0-7 0,0 0 5 0,0 0 10 16,0 0-3-16,0 0-9 0,0 0 4 0,0 0 10 0,0 0-7 16,0 0-10-16,0 0 6 0,0 0 6 0,0 0-4 0,0 0-11 0,0 0 3 15,0 0 7-15,0 0-4 0,-2 1-7 0,2-1 2 0,0 0 7 16,-2 2-5-16,2-2-8 0,-1 1 5 0,1-1 9 0,-1 2-3 0,1-2-6 15,-2 1 5-15,2-1 8 0,-1 3-2 0,1-3-8 0,-1 2 4 0,1-2 8 16,0 0-1-16,0 0-8 0,0 0 4 0,0 0 8 16,0 0-3-16,0 0-4 0,0 0 2 0,0 0 7 0,0 0-2 0,0 0-5 15,0 0 7-15,0 0 11 0,0 0-4 0,0 0-7 0,0 0 4 0,0 0 9 16,0 0-5-16,0 0-8 0,0 0 4 0,0 0 7 0,0 0-2 0,0 0-10 16,0 0 2-16,0 0 6 0,0 0-9 0,0 0-12 0,0 0 5 0,0 0 7 15,0 0-6-15,0 0-12 0,0 0 7 0,0 0 13 0,0 0-7 16,0 1-13-16,0-1 6 0,1 5 11 0,-1-4-7 0,1 2-8 15,1-1 5-15,-1 1 14 0,0 0-7 0,1-2-8 0,-1 2 4 0,0 0 11 16,1 0-7-16,-1 0-11 0,0 2 6 0,2-1 12 0,0 1-6 0,-1-1-11 16,1 1 7-16,0 1 10 0,-1 1-8 0,2 1-10 0,0-1 3 15,0 1 12-15,2 1-7 0,-2 0-8 0,1-2 4 0,0 4 11 16,1-4-4-16,-1 4-10 0,2-4 8 0,-1 4 11 0,1-4-7 0,0 4-10 16,-1-2 6-16,2 0 12 0,-1 1-6 0,1-1-10 0,0 2 7 0,0-1 9 15,0-1-5-15,0 2-11 0,0 1 5 0,0 0 11 0,0-2-7 16,1 2-11-16,-1 0 4 0,2 0 13 0,-2 0-7 0,0 0-11 0,1 2 7 15,-1-2 10-15,1 1-5 0,-1 1-14 0,0 1 7 0,0-2 11 16,2 2-4-16,-2 0-13 0,0 2 5 0,0-2 11 0,-2 0-8 0,2 1-12 16,-1-1 3-16,1 0 10 0,-1 0-7 0,-1 0-13 0,1-1 2 0,-2 1 8 15,1-2-4-15,-1 1-10 0,0-2 4 0,-1 0 7 0,0 0-6 16,0 0-8-16,-1-3 7 0,0 0 8 0,-1 1-1 0,1-2-7 16,-2-1 7-16,2 1 9 0,-2-2-2 0,2-2-4 0,-2 1 3 0,1 1 11 15,0-3-5-15,0 0-6 0,-1 0 6 0,2 0 9 0,-2-2-5 0,0 2-8 16,1-1 4-16,-1-2 7 0,0 1-4 0,-1-1-6 0,2 3 3 0,-2-3 9 15,1 2-4-15,-1-2-8 0,0 0 3 0,0 0 7 0,0 0-4 16,0 0-9-16,1 0 5 0,-1 0 10 0,0 0-8 0,0 0-7 16,0 0 5-16,2 1 7 0,-2-1-3 0,0 0-9 0,0 0 7 0,0 0 8 15,2 0-3-15,-2 0-9 0,0 0 6 0,0 0 9 0,0 0-6 0,0 0-7 16,0 0 7-16,0 0 7 0,3 0-4 0,-3 0-10 0,0 0 5 16,0 0 8-16,0 0-6 0,0 0-10 0,0 0 4 0,0 0 7 0,0 0-4 15,3 0-9-15,-3 0 5 0,0 0 7 0,0 0-5 0,0 0-10 16,0 0 8-16,0 0 8 0,0 0-5 0,0 0-10 0,0 0 7 0,0 0 8 15,0 0-2-15,0 0-10 0,0 0 10 0,0 0 11 0,0 0 1 0,0 0-10 16,0 0 8-16,0 0 12 0,0 0-7 0,0 0-11 0,0 0 7 16,0 0 13-16,0 0-7 0,0 0-11 0,0 0 5 0,0 0 13 15,0 0-11-15,0 0-17 0,0 0 5 0,-2-1 11 0,2 1-11 0,0 0-14 16,0 0 7-16,-1-2 13 0,1 2-8 0,0 0-16 0,0 0 8 0,-3 0 11 16,1 0-8-16,-1 2-16 0,0-2 8 0,1 1 14 0,-1 2-10 0,-1-1-14 15,0 2 10-15,-1-1 12 0,-1 2-6 0,0 1-15 0,0 0 9 16,0 0 13-16,-1 0-5 0,-1 1-14 0,0 1 10 0,0 1 17 15,0-2-6-15,-1 4-15 0,-1-1 9 0,1 1 15 0,-2 1-7 0,1 0-14 16,-2 0 7-16,1 0 19 0,-1 1-8 0,1 1-14 0,-1-2 8 0,2 1 14 16,-2 1-11-16,1-1-15 0,0 1 6 0,1-1 16 0,-1 1-8 15,0 1-16-15,1-3 8 0,-1 3 14 0,0-2-8 0,-1 1-18 16,2 1 6-16,-2 0 15 0,0 0-8 0,1 0-13 0,-1-1 6 0,1 0 18 16,1 0-10-16,0-1-16 0,1 0 8 0,0-1 17 0,-1-1-10 0,2 0-14 15,0-2 7-15,2 0 16 0,-1-1-7 0,0 0-15 0,1 0 9 0,-1-1 12 16,2 0-6-16,-1-1-15 0,1 1 9 0,0-1 14 0,-1 0-8 15,1-1-15-15,1 0 7 0,0 0 17 0,0-1-9 0,1 1-13 16,-1-1 5-16,2 1 14 0,-1-2-6 0,-1 1-12 0,1-1 8 0,1 2 11 16,-1-1-8-16,0-1-11 0,1 1 7 0,-1 0 14 0,0-1-9 0,1 1-15 15,0-1 8-15,0 1 13 0,0-2-8 0,0 2-13 0,0-2 2 0,1 1 4 16,0-1-14-16,-1 1-20 0,1-2-8 0,1-1-3 0,0 0-23 16,0 0-26-16,0 2-47 0,0-2-51 0,0 0-74 0,0 0-76 15,0 0-18-15,0 0 2 0,-3-2-1 0,-1-2-1 0,0-1 12 0,0 1 14 16,0-2 10-16,-1 0 12 0,0-3 18 0,-2 2 225 0</inkml:trace>
  <inkml:trace contextRef="#ctx0" brushRef="#br0" timeOffset="52903.3036">2656 6734 0 0,'0'0'133'0,"0"0"28"16,3 0 10-16,-3 0 0 0,0 0-2 0,0 0 22 0,0 0 23 15,0 0-5-15,0 0-23 0,0 0-26 0,0 0-26 0,0 0-7 0,0 0-1 16,0 0-10-16,0 0-14 0,0 0-5 0,0 0-1 15,0 0-13-15,0 2-19 0,0-2-5 0,-2 3-7 0,2-3-14 0,-1 3-20 16,1-3 4-16,-1 1 16 0,1-1-13 0,-2 3-19 16,1-1 9-16,1-2 17 0,0 3-10 0,-1 0-16 0,1 0 8 0,0 0 14 15,0 0-10-15,0 0-19 0,0 3 13 0,0-3 21 0,0 1-8 16,0 2-16-16,0 0 14 0,0 2 17 0,-2-1-10 0,1 1-16 16,-2 1 5-16,1 0 17 0,-1 3-9 0,0-2-18 0,-1 2 12 15,-1 0 18-15,0 0-10 0,-1 0-22 0,1 2 10 0,-2-2 14 16,-1 1-8-16,2 1-14 0,-2-1 9 0,0 1 19 0,0-1-7 0,0 1-13 15,0-2 10-15,0 0 16 0,0 0-8 0,1 0-16 0,0-2 8 16,1 1 15-16,0-1-7 0,0-1-13 0,0 2 8 0,1-2 15 16,0 0-10-16,-1 1-16 0,1 1 8 0,0-2 12 0,-2 3-9 15,2-3-15-15,-1 1 5 0,0 1 10 0,0-1-6 0,1-1-15 16,-2 2 6-16,2-1 12 0,-2 1-11 0,2-2-13 0,-2 1 6 0,2-1 11 16,-2 2-8-16,2-2-14 0,-2 0 5 0,2 0 12 0,-2 0-6 15,2-2-7-15,-2 2 7 0,2-1 10 0,0-1-5 0,-2 1-14 16,2 1 6-16,-1-3 13 0,1 3-5 0,0-2-8 0,-1 1 6 15,2-2 10-15,0 0-4 0,0 0-9 0,0 0 5 0,2-2 8 16,-1 1-5-16,-1-1-10 0,1 1 8 0,1-1 11 0,-1-1-4 0,2 2-5 16,-2-4 2-16,0 4 4 0,2-4-5 0,-2 4-6 15,2-4 4-15,-2 4 8 0,2-4-4 0,0 2-11 0,-1-1 3 0,1 1 7 16,0 0-7-16,-1-3-9 0,1 1-1 0,1-1 4 16,-1 3-5-16,1-3-2 0,0 0-1 0,0 0 7 0,0 0-4 0,0 0-7 15,0 0 5-15,0 0 7 0,0 0 1 0,0 0-1 0,0 0 8 16,0 0 8-16,0 0 5 0,0 0 2 0,0 0 5 0,0 0 7 15,0 0 2-15,0 0-1 0,0 0 3 0,0 0 3 0,0 0-3 16,0 0-3-16,0 0-3 0,0 0-4 0,0 0-5 0,0 0-8 16,1-1-2-16,-1 1-5 0,0 0-5 0,0 0-4 0,0 0-7 0,0 0-4 15,0 0-1-15,0 0 0 0,0 0-3 0,0 0-3 16,0 0 0-16,0 0-3 0,0 0 0 0,0 0-1 0,0 0-4 0,0 0-2 16,1 0-1-16,2 1 2 0,-3-1 0 0,1 2 0 0,2-2 2 15,-2 3-1-15,2-2 4 0,-2 1-1 0,2-1 7 0,0 2 2 16,-1-1 2-16,2 1 5 0,0 0 1 0,0 1 3 0,0-1 0 15,2 2-2-15,-1-2 1 0,0 0 4 0,1 1-2 0,0-1-2 16,1 2 2-16,1-1 2 0,1-1-1 0,1 2-4 0,0 1 1 0,1-2-1 16,2 1 1-16,1 1-4 0,0 0 1 0,1 1 2 15,2 1 1-15,1-2-4 0,-1 3 2 0,3 0 3 0,-1 1-1 0,1 0-5 16,0 1 1-16,0 1 4 0,0-1-1 0,0 1-2 16,0 1 2-16,-2-1 2 0,2 1-1 0,-1-1-4 0,1 1 2 0,-1-1 5 15,-2 0-4-15,2-1 1 0,-2 1-2 0,-1-1 1 0,1-2 1 16,-1 2-1-16,-1-1 1 0,0-1-1 0,-1 1 1 0,0 0-4 15,-2-1 2-15,0 1 2 0,0 1-1 0,0-2-1 0,-2 2 0 0,1 0 0 16,0 1 2-16,-2-1-2 0,2 1 1 0,-1 1 1 16,1-1-1-16,0 1-1 0,-1 0-1 0,1-1-1 0,-2 1-7 0,2-1-9 15,-2 0-1-15,1 0 1 0,-1-2-2 0,-1 0-2 16,0-2-4-16,-1-1 2 0,-2-1-6 0,0-1-9 0,-1-1 2 0,0-2 2 16,-1-1 1-16,0 2-1 0,-1-2 5 0,-2-1 11 0,0 0-13 15,0 0-16-15,-1-3-3 0,0 0 0 0,-2-1-12 0,-1 1-18 16,-1-2 0-16,-1 0 5 0,0 0-19 0,-1 0-23 0,0 1-8 0,-1 0-3 15,0 0-18-15,0 1-27 0,0 0-23 0,0 2-19 16,2-1-51-16,-1 1-58 0,2-1-5 0,-1 1 10 0,1 0 5 0,5 1 5 16,-5-1 13-16,5 1 22 0,-4-1 10 0,4 1 5 0</inkml:trace>
  <inkml:trace contextRef="#ctx0" brushRef="#br0" timeOffset="53954.9485">3116 8201 0 0,'-3'-1'12'0,"2"-1"111"0,0 1 13 0,1 1 11 0,0 0 11 16,0 0 19-16,0 0 24 0,0 0-29 0,0 0-46 0,0 0-3 0,0-2 11 15,0 2-10-15,0 0-11 0,1-3 1 0,-1 3 9 0,0 0-18 16,0 0-26-16,0 0-10 0,1-1-3 0,-1 1-21 0,0 0-27 16,2-1 6-16,-2 1 17 0,0 0-20 0,2-1-33 0,-2 1 15 0,3-1 27 15,-3 1-8-15,1-2-19 0,-1 2 17 0,3-1 28 0,0 0-8 0,-2 0-13 16,2 0 11-16,-1-1 20 0,1 1-10 0,0 0-18 0,-1 0 11 15,1-2 17-15,0 2-8 0,-1-1-17 0,2 1 4 0,-1-1 14 16,1 1-10-16,0 0-14 0,0 0 0 0,1-2 6 0,-1 2-6 0,2 0-11 16,-1 0 7-16,2 0 11 0,-2-1 1 0,2 2-2 0,-1-1 3 0,1 1 6 15,1-1-3-15,0 0-5 0,1-2-1 0,1 2 3 0,-1-1-1 16,0-1-5-16,2 0 0 0,1-1 1 0,0 1-2 0,1-1-7 0,1 0-2 16,-1 1-4-16,2-1 1 0,1-1-4 0,-2 2-1 0,2-2-3 15,2 0 0-15,-1 2 0 0,0-2 0 0,2 1-3 0,1 1 0 0,-1 0 3 16,1 1-3-16,0-1-1 0,1 1-1 0,-1 1 1 0,1 0-4 0,-1 1-1 15,2 0 2-15,-2 0 4 0,1 0-5 0,-1 1-2 0,1-1-1 0,-1 1 1 16,2-1-1-16,-2 1-5 0,1-1 1 0,-1 1 4 0,1-1-2 16,2 0-4-16,-2 0 2 0,2-1 5 0,0 0-1 0,1 0-2 15,0-2 2-15,0 1 4 0,0-2-1 0,0 1 1 0,0-1-1 0,0 1 7 16,-2-2-2-16,2 1-3 0,-1-1 3 0,0 2 4 0,-2-1-2 0,2 1-5 16,-2-1 0-16,2 0 3 0,-2 2-2 0,2 0-4 0,-1-1 3 15,1 1 5-15,1 1-2 0,-1-1-8 0,-1 1 4 0,1 0 2 0,0 0-2 16,-1 1-5-16,0-1 1 0,0 1 5 0,0-2-1 0,-1 2-8 15,0-1 4-15,-1 0 5 0,2 0-4 0,-2 0-10 0,0-1 5 0,-2 1 5 16,2 0-2-16,-1 0-6 0,0-2 0 0,-2 2 6 0,0-1-3 0,1-1 0 16,-1 1 0-16,-1 0 4 0,0-1-2 0,0 1-2 0,-1-1 1 15,-1 1 7-15,1 0-4 0,-2-1-2 0,2 2 2 0,-2-1 5 16,1 0 0-16,-1 0-1 0,0 1-1 0,1 0 1 0,-1-1-1 0,0 1 1 16,1 1-1-16,-1-1 4 0,2 1-2 0,-2 0 0 0,2 0 1 0,-1 0 2 15,2 0-3-15,-1 0-1 0,1 1-1 0,-1-1 5 0,-1 1-3 0,1 1-1 16,0-1 1-16,-2 0 3 0,0 0-3 0,1 0-5 15,-2 2 4-15,0-2 2 0,-2 1-4 0,1 0-4 0,0-1 2 0,-2 0 5 16,2 0-1-16,-2 0-4 0,0 1 4 0,2-2 7 0,-2 0-3 0,1 0-3 16,0-2 6-16,0 1 10 0,0 0-2 0,0 0-7 0,0-2 7 0,0 2 10 15,-1-1-5-15,0-1-5 0,1 2 2 0,-2-1 8 0,1 1-4 16,-1-2-7-16,0 2 7 0,-1 0 8 0,-1 0-5 0,1-1-13 16,0 1 7-16,-2 0 8 0,0 1-5 0,1-1-13 0,-1 1 5 0,0-1 11 15,-1 1-8-15,2 0-12 0,-2 0 6 0,0 0 7 0,0 0-7 0,0 0-18 16,0 0 8-16,0 1 10 0,-2-1-8 0,2 1-13 0,0-1 8 15,-1 1 10-15,1 0-8 0,-1 1-11 0,1-1 4 0,-2 0 15 0,1 0-8 0,0 0-11 16,-1 1 7-16,1-1 13 0,0 0-7 0,-1 0-13 16,1 0 8-16,0 1 14 0,-1-1-9 0,1 0-12 0,0 0 3 0,-2 0 14 15,-1-1-17-15,3 0-26 0,-3 0-10 0,2 2-10 0,-2-2-25 0,0 0-26 16,0 0-77-16,0 0-93 0,0 0-53 0,0 0-37 0,0 0-6 16,-5-2 3-16,-2 0-1 0,-2 0-4 0,-2-1 14 0,-2 0 17 0,-3 0 14 15,-1 1 17-15</inkml:trace>
  <inkml:trace contextRef="#ctx0" brushRef="#br0" timeOffset="55173.0124">3217 7021 0 0,'-1'-3'207'0,"1"1"33"0,-1-2 16 0,-1 2-2 0,1-1-7 16,0 2 8-16,1-2 14 0,-2 0-2 0,2 1-3 0,0 2-24 0,0-4-32 16,0 4-59-16,0-2-65 0,0 2-6 0,0-3 12 15,0 2-11-15,0 1-13 0,0-5 6 0,0 4 12 0,0 1 0 0,2-3-7 16,-2 0 1-16,0 3 6 0,1-2-9 0,-1 2-12 0,0 0-6 0,0 0-5 15,0 0-2-15,0 0-2 0,0 0-3 0,0 0-5 0,0 0-1 0,0 0-1 16,0 0-10-16,0 0-10 0,0 0-1 0,0 0 2 0,0 0-2 16,0 0-11-16,0 0 3 0,1 2 6 0,1 1-6 0,-1 0-11 15,2 1 5-15,-2-1 8 0,2 2-5 0,-1 1-9 0,1 0 4 0,0 1 11 16,1 1-4-16,0 1-10 0,0 0 5 0,0 0 6 0,0 3-6 0,1-2-9 16,0 4 5-16,1-2 10 0,-1 3-6 0,0 0-9 0,1 1 6 0,-1 1 7 15,0 1-5-15,1 0-11 0,-1 3 6 0,0-3 9 0,1 4-5 16,-1-2-8-16,0 4 5 0,1-3 11 0,-1 1-4 0,0 1-11 15,1-4 6-15,-2 4 9 0,1-4-3 0,-1 1-11 0,0-1 7 0,0-1 11 16,-1-1-4-16,-1-1-10 0,1 1 7 0,0-1 7 0,-2-2-4 0,0 1-12 16,1-2 6-16,-2-1 12 0,0 2-6 0,0-4-10 0,0 2 4 15,0-1 7-15,-2-1-4 0,1-1-12 0,-2 0 6 0,2 0 9 16,-2 0-6-16,1-2-10 0,-2-1 5 0,1 0 8 0,-1 0-4 0,0-1-14 16,0 0 6-16,0-2 12 0,0 0-8 0,0-1-7 0,0 0 8 0,0 0 10 15,-1-2-8-15,1 0-7 0,-2-2 8 0,2 1 8 0,-1-1-4 0,0-2-7 16,1 1 7-16,-2-1 10 0,1-1-5 0,1-1-10 0,0 0 8 15,0 0 12-15,0 0-6 0,0 0-12 0,0-1 6 0,0 1 11 16,0-1-7-16,1 0-11 0,-1-1 10 0,2 1 18 0,-1 0-8 0,-1 0-11 16,1 0 7-16,1-1 12 0,-1 1-9 0,0-1-15 0,-1 1 9 0,2 1 16 15,-1-2 1-15,0 1-7 0,1-1 11 0,-1 1 15 0,0-1-1 0,1 1-11 16,-1-1 9-16,0 1 15 0,2 1-6 0,0 0-12 0,-1 0 10 16,1 0 14-16,0 0-9 0,1 0-16 0,0 1-1 0,1-1 7 15,0 2-11-15,2-1-18 0,0 1 0 0,1-2 3 0,0 1-11 0,1 1-13 16,2-1 3-16,-1 1 9 0,2-2-10 0,0 1-17 0,2 1 0 0,0-1 4 15,2-1-19-15,0 2-25 0,0-2-10 0,0 0-4 0,2 1-25 16,-2 1-32-16,1 1-30 0,-1-2-30 0,-1 2-33 0,1-1-36 0,-2 2-75 16,1-1-84-16,0 2-26 0,-1-4-5 0,0 2 13 0,0-1 18 15,0 2 12-15,0-2 10 0,0 1 23 0,-1 0 26 0,-1 0 34 0,0 0 138 16</inkml:trace>
  <inkml:trace contextRef="#ctx0" brushRef="#br0" timeOffset="55539.8431">3635 7388 141 0,'0'0'315'0,"2"-3"3"0,1 2 3 0,0-2 0 0,1 0 0 15,0 0 0-15,0 0 0 0,1 0 0 0,0 0 1 0,1 0-40 0,0 0-52 16,2 1-89-16,-1-1-96 0,1 2-32 0,0-2-7 0,0 0-4 15,1 1-4-15,-1-1-1 0,2 2-4 0,-1-1-5 0,0-1-5 16,2 2-11-16,-2 1-13 0,2-2-10 0,-2 1-9 0,1 1-34 0,-1 1-43 16,0-1-40-16,1 2-37 0,-1-2-44 0,-1 1-44 0,0 1-10 0,-1-1-1 15,-1 1 4-15,1-2 4 0,-2 3 13 0,1 0 11 0,-2-2 11 0,0 2 14 16</inkml:trace>
  <inkml:trace contextRef="#ctx0" brushRef="#br0" timeOffset="55758.9059">3733 7585 94 0,'0'0'341'16,"0"0"2"-16,0 0-2 0,0 0 2 0,0-3 5 0,2 1-1 16,-1-1-4-16,2 2 2 0,-1-2 3 0,2 0-27 0,2 0-34 0,-1 0-103 15,0-2-121-15,1 2-43 0,0-1-20 0,2 1-2 0,-1 0 5 16,1 0-9-16,0 0-10 0,1 0-19 0,1 0-22 0,-1 3-33 0,2-3-36 15,-2 1-73-15,2 1-80 0,-1 1-38 0,0-2-20 0,0 2-5 0,0 0 1 16,-1 2-1-16,0-2-1 0,1 3 4 0,-2 0 7 0,1-2 22 16,-1 2 52-16</inkml:trace>
  <inkml:trace contextRef="#ctx0" brushRef="#br0" timeOffset="57322.1392">4441 7262 0 0,'-2'0'43'0,"2"0"80"0,0 0 3 16,-4 0 8-16,4 0 10 0,-3 0 0 0,3 0-3 0,-3 2 34 0,2-2 49 15,-2 0-16-15,3 0-32 0,-1 1-14 0,1-1-6 0,-3 2-23 0,3-2-25 16,0 0-7-16,0 0-5 0,-2-2-17 0,2 2-17 0,-2-1 5 0,1 1 13 15,0-2-25-15,-1-1-32 0,1 2 7 0,1 1 15 0,-1-2-14 16,-1-1-22-16,2 2 12 0,-1-2 20 0,1 3-8 0,0-3-18 0,-1 1 7 16,-1 1 19-16,2 1-10 0,-1-3-14 0,1 3 7 0,-1 0 18 15,1 0-8-15,-2-2-14 0,2 2 4 0,0 0 13 0,0 0-7 0,0 0-10 16,-2 0 5-16,2 0 10 0,0 0-8 0,0 0-15 0,0 0 4 0,0 0 5 16,0 0-4-16,-3-1-11 0,3 1 1 0,0 0 5 0,0 0-4 15,0 0-13-15,0 0 4 0,0 0 5 0,0 0-5 0,0 0-11 16,0 0 3-16,0 0 6 0,-1-2-5 0,1 2-7 0,0 0 5 0,0 0 5 15,0 0-4-15,0 0-6 0,0 0 6 0,0 0 8 0,0 0-4 0,0 0-7 16,0 0 5-16,0 0 8 0,0 0-2 0,0 0-10 0,0 0 5 0,0 0 12 16,0 0-7-16,0 0-7 0,0 0 5 0,0 0 9 0,0 0-6 15,0 0-9-15,0 0 6 0,0 0 8 0,0 0-7 0,0 0-7 16,0 0 6-16,0 0 9 0,0 0-7 0,0 0-10 0,0 0 5 0,0 0 12 16,0 0-6-16,0 0-10 0,0 0 4 0,0 0 7 0,0 0-4 0,0 0-9 15,0 0 6-15,0 0 8 0,0 0-4 0,0 0-10 0,0 0 6 16,0 0 12-16,0 0-6 0,0 0-10 0,0 0 4 0,0 0 13 15,0 0-5-15,0 0-13 0,0 0 7 0,0 0 11 0,0 0-5 0,0 0-11 16,0 0 7-16,0 0 10 0,0 0-8 0,0 0-12 0,0 0 3 0,0 0 9 16,0 0-15-16,0 0-20 0,0 0 1 0,0 0 5 0,0 0-23 0,0 0-35 15,0 0-3-15,0 0 3 0,0 0-26 0,0 0-37 0,0 0-12 16,0 0-4-16,0 0-17 0,0 0-18 0,0 0-3 0,0 0 3 0,0 0-5 16,0 0-5-16,0 0 17 0,0 0 25 0,0 0 2 0,0 0-5 15,0 0 17-15,0 0 22 0</inkml:trace>
  <inkml:trace contextRef="#ctx0" brushRef="#br0" timeOffset="58259.0629">4477 7270 63 0,'0'0'210'0,"0"0"12"0,0 0 18 0,2-2-6 0,-2 2-14 0,0 0-5 15,0 0-4-15,0 0 8 0,0 0 12 0,0 0-30 0,0-3-43 16,0 2-52-16,0 1-53 0,-2-3-2 0,1 1 15 0,0 1-15 0,-1 1-24 16,1-2 10-16,0 1 22 0,-2-1-11 0,2 1-23 0,-1 1 7 0,0-2 16 15,0 1-12-15,2 1-21 0,-2-2 4 0,-1 1 14 0,0 1-10 0,1 0-14 16,-1 0 4-16,0-2 14 0,-1 2-7 0,2 0-14 0,-2 0 6 15,0 0 9-15,0 0-8 0,0 2-11 0,0-2 5 0,-2 0 11 16,1 1-4-16,0 1-10 0,-1 1 5 0,1-3 11 0,0 3-4 0,-1 0-10 16,0-2 6-16,0 4 9 0,1-4-1 0,0 4-4 0,-1-4 4 0,1 4 5 15,0-2-2-15,-1 0-4 0,2 3 1 0,0-3 2 0,0 1 1 16,0 1-7-16,0 1 1 0,2 0 2 0,-1 0 1 0,0 0-4 0,1 1-1 16,0 2 2-16,1-1-1 0,0 2 2 0,1 1 0 0,-2-1-1 15,2 1-1-15,0 1-2 0,0 0-1 0,0 0-2 0,2 0 1 0,-1 0 4 16,0-2-2-16,1 2-5 0,0-3 3 0,1 2 0 0,0-1-5 0,1-2-5 15,1 1-1-15,0-2 4 0,1-1-4 0,0 0-2 0,1-3-2 16,0 2 1-16,1-4-5 0,1 1-10 0,-1-2-4 0,1-2-3 16,1 1-7-16,0-4-7 0,0 1-10 0,0-2-7 0,0-2-7 0,-1 1-1 15,0-4-13-15,1 2-14 0,-1-3-3 0,-1 0 3 0,0 0-20 0,0-1-23 16,-1-2-1-16,-1 3 8 0,0-5-1 0,-1 4-2 0,-1-4 7 16,0 4 13-16,0-2 13 0,-1 0 16 0,-2 3 32 0,0 0 33 0,-1 0 20 15,0 3 14-15,0 0 41 0,0 1 48 0,-1 1 23 0,0 1 13 16,-1 0 10-16,1 1 13 0,0 1 5 0,-1 2 4 0,1-1-13 0,1 3-19 15,-1-1-15-15,1 1-13 0,0 0-17 0,0 0-18 0,0 0-20 0,1 1-16 16,0 2-18-16,2 0-16 0,0 2-5 0,-1 1-3 0,2 1-5 16,2 4-5-16,-1-2 2 0,0 1 7 0,2 2-4 0,0 0-4 0,-1 3 5 15,1-1 7-15,0 2-2 0,-1 1-5 0,1-2 5 0,0 3 5 16,-2 0-3-16,0 0-7 0,1-2 4 0,-2 2 7 0,-2 0-1 0,1 2-4 16,0-2 1-16,-2 0 6 0,-1 0-6 0,0 1-8 0,-1 2 2 15,-1-1 8-15,0-1-7 0,-1 1-7 0,-1-1 5 0,0 1 7 0,-1-2-5 0,-1 0-7 16,0 0 0-16,-1-3 8 0,-1 1-5 0,0-2-9 15,-1-2 4-15,-1 0 8 0,1-1-3 0,0-1-6 0,-1-2 3 0,0-1 6 16,-1 0-1-16,0-2-8 0,1-1 4 0,-1-1 7 0,2-1-4 0,-2-2-4 16,2 0 5-16,-1-3 5 0,1 1-2 0,1-3-2 0,0 0 6 15,0-1 10-15,1 0 2 0,2-1-1 0,0-1 13 0,1-1 18 0,1 0-2 16,0-1-4-16,1 0 9 0,0 1 15 0,2-2-6 0,0 0-10 16,0 0 5-16,2 1 8 0,0-1-9 0,1 0-16 0,1 0-2 0,0 2 4 15,1-1-23-15,2 0-35 0,0 1-17 0,1-1-13 0,0 1-31 0,1 0-40 16,0 0-58-16,2 0-64 0,0 1-70 0,1-1-67 0,-2 2-15 15,2-1 5-15,-1 1-4 0,1 1-4 0,-1-2 12 0,-1 2 18 16,0-1 15-16,-1 1 15 0,0 0 26 0,-1 0 286 0</inkml:trace>
  <inkml:trace contextRef="#ctx0" brushRef="#br0" timeOffset="58676.1474">4777 7375 0 0,'0'-3'154'16,"0"3"148"-16,2-2-5 0,-1 1-3 0,-1 1 0 0,3-2-5 0,-3 2-5 15,2-1-1-15,-2 1 5 0,3 0-4 0,1 0-5 0,-1 1-96 0,1-1-125 16,0 2-50-16,1-1-29 0,-1 1 0 0,1-2 10 0,1 1 1 16,-1 1-7-16,0-1 7 0,1 1 7 0,-1-2-14 0,0 1-17 15,1 1-1-15,-1-1 5 0,0 1-21 0,2-2-28 0,-2 0 2 0,1-2 8 16,-1 1-24-16,0-1-36 0,1 1-13 0,-1-2-5 0,-1 0-15 0,0-3-18 15,0 1-6-15,-1 1 0 0,-2-1-3 0,0 1-3 0,1-2 18 0,-4 0 25 16,1-2 7-16,0 2 1 0,-1 0 33 0,0-1 46 0,-2 1 44 0,0-2 45 16,-2 2 42-16,1 2 39 0,0-1 30 0,-2 1 26 15,0-1 22-15,-1 4 21 0,0-2 10 0,-1 1 7 0,0 2 5 0,-1 2 10 16,0-1-5-16,-1 1-5 0,2-1-25 0,-2 4-31 0,2-2-20 0,-1 1-18 16,1 1-12-16,0 1-9 0,1 0-12 0,1 1-12 0,0 2-14 15,1-1-10-15,-1 2-7 0,2 1-4 0,1-1-10 0,0 1-12 0,1 1-3 16,2 0 3-16,-1 0-10 0,2-2-11 0,2 1 3 0,0-2 7 15,1 1-8-15,1-2-14 0,1-1 6 0,2-1 9 0,1-1-11 0,0 1-16 16,1-3-4-16,2 0 1 0,1-3-17 0,0 0-23 0,1-2-25 0,2-2-22 16,0 1-25-16,-1-3-26 0,1 0-62 0,0-3-71 0,-1 1-38 15,1-2-29-15,0-2-2 0,-2 0 5 0,2-2 7 0,-3 1 4 16,0-1 12-16,0 1 18 0,-3 1 27 0,0-2 72 0</inkml:trace>
  <inkml:trace contextRef="#ctx0" brushRef="#br0" timeOffset="59109.9148">5024 6979 70 0,'1'-9'287'16,"2"0"4"-16,0 0 6 0,-1 1 0 0,1 1-8 0,0-1 5 0,1 1 5 15,-2 1-4-15,1 1-4 0,0 2-33 0,-1-1-39 0,1 1-88 16,-2 0-97-16,2 3-22 0,-3 0 5 0,3 0-5 0,-1 1-11 16,1 2 7-16,-2 0 8 0,2 2-5 0,-2 1-8 0,2 3 6 0,-2 0 9 15,1 3-5-15,-1 0-7 0,0 3 6 0,1 0 6 0,-1 3-4 0,0 0-10 16,1 0 2-16,-1 3 3 0,-1 0-1 0,1-2-7 0,-1 2 4 15,2-1 4-15,-2 2-3 0,0-2-8 0,0 1 4 0,0 0 4 0,0-3-5 16,0 3-5-16,0-3 2 0,0 1 7 0,0-1-4 0,1-1-2 16,-1-1-1-16,0 1 4 0,0-4-8 0,0 1-11 0,0-2-2 0,0-2-1 15,0 1-14-15,0-4-17 0,0 1-2 0,0-4 4 0,0 1-10 0,0-1-14 16,0-4 5-16,0 2 13 0,0-2-16 0,0 0-22 0,0 0 12 16,0 0 23-16,-1-2-4 0,-1-1-5 0,1 0 26 0,0-1 40 15,1-2 7-15,0 0-2 0,0 0 20 0,0 0 27 0,0 0 5 0,0-3-1 16,1 0 25-16,-1 1 32 0,1-1 4 0,-1 0-4 0,0-1 11 0,2 1 14 15,-2-2-1-15,1 1-4 0,-1-2 2 0,1 3 7 0,1-2 7 0,0 1 8 16,0 1-10-16,0 0-16 0,1 1-4 0,0-1-3 0,-1 2-13 16,1-1-16-16,0 1-1 0,1-1 3 0,-2 2-19 0,2 0-23 15,0 0-5-15,0 2 2 0,0 1-24 0,2-2-30 0,-1 4 2 0,2-2 10 16,-1 1-21-16,2 1-30 0,2 1-9 0,-1-2-5 0,2 2-23 0,1 0-35 16,0 0-29-16,0 0-28 0,1 0-60 0,2 2-69 0,-1-2-60 15,1 0-54-15,1 0-21 0,-1 0-7 0,1 0 11 0,-3 0 23 0,0-2 12 16,1 1 8-16,-2-1 22 0,-2 1 25 0,0 1 34 0,-1-2 292 15</inkml:trace>
  <inkml:trace contextRef="#ctx0" brushRef="#br0" timeOffset="60210.6099">5307 7430 0 0,'0'0'19'16,"0"0"199"-16,-2-1-8 0,2 1 15 0,0 0 21 0,0 0 4 0,0 0 1 16,0 0 13-16,0 0 18 0,0 0-14 0,0 0-25 0,0 0-42 0,0 0-52 15,0 0-20-15,0 0-6 0,0 0 3 0,0 0 10 0,0 0-2 16,0 0-11-16,0 0-3 0,0 0-3 0,0 0-8 0,0 0-7 0,0 0-12 16,0 0-13-16,0 0-2 0,0 0 0 0,0 0-12 0,0 0-15 15,3-2 0-15,-2 2 7 0,2-1-13 0,0 1-15 0,1 0 5 0,-2 0 13 16,2-2-11-16,2 1-17 0,-1-1 8 0,0 1 13 0,1 1-11 15,0-2-20-15,2-1 5 0,-1 2 15 0,1-2-10 0,0 0-20 0,1 1 6 16,1-1 13-16,-1 2-10 0,0-2-18 0,2 0 9 0,-2 3 18 16,2-3-10-16,0 1-19 0,-1 1 5 0,0-2 9 0,0 0-16 0,0 3-25 15,-1-3-2-15,0 0 2 0,1 3-20 0,-1-3-29 0,-1 1-26 0,0 1-22 16,-1 1-37-16,-1-2-43 0,1 2-67 0,-2 0-75 0,-5 0-27 16,6-1-9-16,-2-2 8 0,-4 3 16 0,0 0 7 0,0 0 8 15,2-2 15-15,-2 2 20 0,0 0 28 0,0 0 171 0</inkml:trace>
  <inkml:trace contextRef="#ctx0" brushRef="#br0" timeOffset="60911.7123">5767 6754 0 0,'-3'-2'271'16,"2"1"73"-16,1 1 2 0,0 0-4 0,0 0-7 0,0 0-4 15,0 0-2-15,0 0-4 0,1-2-5 0,-1 2-1 0,0 0 2 16,4 0-111-16,0 2-144 0,-1 1-49 0,-1 0-23 0,1 1-6 0,0 1-5 16,-2 1 10-16,2 0 11 0,-2 3 4 0,2 0 1 0,-2 1 7 0,0 1 7 15,1 2 1-15,-1 1 1 0,0-1 4 0,1 4 5 0,-1-1-2 16,0 2-5-16,1 2 0 0,-2-2 3 0,1 3-5 0,-1 0-8 0,1-2 2 15,-1 4 4-15,0-4-4 0,0 1-10 0,2 1 2 0,-2-3 5 16,0 0-7-16,1 0-10 0,-1 0 1 0,1 0 7 0,-1-2-5 0,2-1-8 16,-2 2 4-16,1-1 10 0,0-1-5 0,1 0-9 0,-2 0 4 0,1 0 8 15,0-1-4-15,1-2-10 0,-1 0 4 0,-1 0 8 0,1 0-7 0,1-2-10 16,-2-1 1-16,1 0 6 0,-1-1-9 0,0-2-11 0,0 0 2 16,0-2 5-16,0-1-2 0,0-3-8 0,0 3 4 0,0-3 5 15,0 0-7-15,-1 2-13 0,1-2 1 0,0 0 6 0,-3-2-2 0,0-1 1 16,1 0-1-16,-1-1 7 0,0-1 1 0,1-1 0 0,-1-1-2 0,0 1 1 15,1-2 1-15,-1-1 4 0,0 2 11 0,1-2 12 0,-1 0 9 16,0 1 9-16,2-1 9 0,-2 2 8 0,1-2 5 0,0 0 7 0,0 3 8 16,0-3 14-16,0 1 6 0,-1 1 6 0,0-1 11 0,2-1 14 15,0 2-1-15,-1 1-6 0,1-2 6 0,0 1 9 0,-1-1-7 0,2 1-11 16,0 1-2-16,2 0 7 0,-2-2-17 0,1 2-23 0,2-1-1 0,-1 1 6 16,1-2-15-16,1 1-25 0,1 1 1 0,-1 0 9 0,2 0-15 15,0 0-24-15,1 0 3 0,0 0 10 0,1 0-7 0,0 1-15 0,0 1 11 16,1 1 13-16,0-2-8 0,2 2-16 0,0-1 0 0,-1 2 2 15,2-1-23-15,0 2-29 0,0-1-11 0,0 1-5 0,0-1-24 0,0 2-32 16,-1 0-41-16,0 0-44 0,-2 2-80 0,0-1-89 0,1 1-34 0,-1-2-10 16,0 0-3-16,1 0 2 0,-2 0 17 0,0 1 23 0,0-1 15 15,-2 0 12-15,1 0 21 0,-2 2 26 0</inkml:trace>
  <inkml:trace contextRef="#ctx0" brushRef="#br0" timeOffset="66233.696">4613 8189 0 0,'0'0'114'0,"0"0"79"0,0-3 11 16,0 3-10-16,0 0-16 0,0-2-2 0,-1 0-2 0,1 2 12 0,0-3 12 15,0 1-14-15,0-1-23 0,0 1-52 0,0 0-59 0,0-1-11 0,0 0 4 16,0-1-13-16,0 0-18 0,0 1 17 0,0-1 26 0,0-1-13 15,0 2-22-15,0-2 5 0,0 1 13 0,0 1-19 0,0-1-25 16,0 1 14-16,0-1 26 0,0 0-11 0,0 2-28 0,0 0 11 0,-1-1 20 16,1 3-14-16,0-2-23 0,0-1 10 0,0 3 19 0,0 0-11 0,0-2-19 15,0 2 14-15,0 0 23 0,0-2-10 0,0 2-21 0,0 0 14 0,0 0 19 16,0-3-8-16,0 3-17 0,0-2 11 0,0 2 22 16,0-4-8-16,0 2-14 0,0 2 14 0,1-3 21 0,-1 1-4 0,0 0-13 15,0 2 10-15,1-3 17 0,-1 3-2 0,0-2-11 0,0 2 6 0,0 0 9 16,0-3-6-16,0 3-11 0,0 0 2 0,0 0 3 0,0 0-10 0,0 0-11 15,0 0-5-15,0 0 1 0,0 0-7 0,0 0-10 16,0 0 0-16,0 0 0 0,0 0-1 0,0 0-7 0,0 0 2 0,0 0 2 0,0 0-2 16,0 0-2-16,0 0 2 0,0 0 2 0,0 0-1 0,0 0-2 15,0 0 2-15,2 2 2 0,-1-1 5 0,0 0 4 0,1 1 6 0,-1 1 3 16,0-1 6-16,2 1 6 0,-2-1 1 0,2 2 4 0,-2 0 7 16,2 1 7-16,0 0 2 0,-1 1-3 0,0 1 5 0,0 2 2 0,1-1-2 15,-2 2-10-15,2-1 2 0,-2 2 3 0,1 1-7 0,-1-1-14 16,0 1 1-16,1 1 7 0,-1-1-11 0,0 1-15 0,1 0 3 0,-2 2 10 15,1-1-7-15,-1 1-13 0,1-1 2 0,-1 2 8 0,2-1-7 0,-2 1-14 16,1 1 6-16,-1-1 12 0,1 2-6 0,1 0-15 0,-1 2 7 16,0-1 14-16,1 1-6 0,-1 1-15 0,0-1 8 0,1 0 10 15,-1 0-5-15,0 0-13 0,2-1 8 0,-2-1 10 0,2 1-8 0,-2-2-14 16,2 0-2-16,0 0 6 0,-2-3-14 0,2 1-20 0,-2-2-8 0,2-1-5 16,-2-1-13-16,0-2-16 0,1 1-31 0,-1-3-31 0,0 0-28 0,1-2-28 15,-2-5-61-15,0 0-72 0,0 0-21 0,0 0-4 0,0 0 7 16,0 0 13-16,-4-4 13 0,0 0 7 0,0-2 12 0,-2 0 12 15,2-2 31-15,-1 1 244 0</inkml:trace>
  <inkml:trace contextRef="#ctx0" brushRef="#br0" timeOffset="66734.4103">4439 8536 60 0,'0'-3'262'0,"0"3"14"0,0-3 17 15,0 3 7-15,0-3 7 0,0 3-1 0,0 0-1 0,0-2 5 16,0 2 11-16,0 0-24 0,0 0-36 0,0 0-64 0,0 0-73 16,0 0-26-16,2 0-14 0,1 1-6 0,-2 1-5 0,2 2-7 0,0 1-10 15,-1 0 4-15,0 1 12 0,0 1-3 0,1 0-3 0,-2 1 6 0,2 2 9 16,-2 0-9-16,2-1-15 0,-2 2 1 0,2 0 8 0,-2 1-10 0,2-1-16 15,0 1 7-15,-1 0 11 0,1 0-11 0,1 1-17 16,0-1 7-16,0 1 14 0,0-1-12 0,1 1-16 0,1 0 5 0,-1 1 17 16,0-1-10-16,2-1-19 0,0 1 10 0,-1-1 13 0,2 1-5 0,0-1-13 15,0 0 9-15,2-1 14 0,-2 1-10 0,1-1-13 0,0-2 6 0,2 1 14 16,-2-2-11-16,2 0-14 0,0-1 7 0,-1-2 11 0,2-1-8 16,-1 0-17-16,1-2 3 0,0 0 10 0,0-2-7 0,0-2-16 15,-1 0 2-15,1 0 14 0,-2-2-7 0,2-1-13 0,-1-1 7 0,0-1 10 16,-1-1-6-16,1-1-17 0,0-2 5 0,-2 1 8 0,2-1-8 0,-2-2-14 15,0 1 7-15,-1-2 11 0,0 1-8 0,0-1-16 0,-1 1 8 0,0-1 12 16,-2 1-6-16,0 0-13 0,1 0 8 0,-2 0 16 0,0 1-7 16,-2 0-11-16,1 0 10 0,-2 1 15 0,1 0-9 0,-1 1-14 15,-1 1 8-15,0 0 14 0,-1 2-11 0,-1 0-18 0,1 1 4 0,-2 0 14 16,2 1-21-16,-2 2-31 0,1 0-14 0,-1 1-5 0,0 1-25 0,1 1-28 16,-1 0-25-16,-1 1-22 0,0 1-42 0,0 2-48 0,0 1-64 0,0-1-73 15,0 1-23-15,1 1-13 0,1 0 16 0,-1 1 20 0,0 1 19 16,2-1 14-16,0 0 20 0,-2 1 21 0,2 1 27 0,-2 0 197 15</inkml:trace>
  <inkml:trace contextRef="#ctx0" brushRef="#br0" timeOffset="70788.5877">2481 10048 274 0,'0'-3'299'15,"-1"0"8"-15,0 1 8 0,-1-1 3 0,1 2 3 0,1 1 2 0,-1-2 4 16,1 2 1-16,0 0 4 0,0-3-68 0,0 3-89 0,0 0-58 0,0 0-49 16,0 0-16-16,0 0-4 0,0 0-4 0,0 0-5 0,0 0-3 15,0 0-2-15,0 0 1 0,1-1-2 0,-1 1-3 0,0 0-5 0,1 0 4 16,-1 0 4-16,0 0-3 0,3-2-5 0,-3 2 4 0,3 0 8 15,-1 2-7-15,1-2-7 0,1 0 2 0,-1 0 7 0,-1 1-7 0,2 1-8 16,-1-2 2-16,1 1 10 0,-1 1-10 0,1-2-10 0,0 0 0 0,0 1 8 16,0 1-10-16,0-1-13 0,1 1 5 0,2-2 10 0,-1 1-8 15,1 1-8-15,0-1 5 0,2 1 14 0,-1-2-6 0,1 1-15 16,2 1 6-16,0-1 14 0,-1 1-7 0,2-2-13 0,0 1 5 0,0 1 10 16,-1-1-9-16,1 1-14 0,0-2 5 0,-1 0 8 0,-1 1-10 0,1-1-14 15,-2 0 5-15,1-1 14 0,-2 1-9 0,0-2-12 0,-2 1 3 0,1-2 14 16,0 1-7-16,-2-2-7 0,0 2 5 0,-1-2 13 0,0 1-5 15,0-2-8-15,-1 1 4 0,-2-2 10 0,1 1-5 0,-1 1-10 16,-1-2 4-16,-1 0 10 0,-1 0-3 0,0 0-8 0,-1-2 5 0,0 1 9 16,-1 1-4-16,-1-2-8 0,0 1 6 0,-1-1 6 0,0 2 0 0,-1-1-6 15,-1 1 6-15,1-2 9 0,-1 2-2 0,0-1-2 0,0 1 4 16,0 0 9-16,0 1 0 0,0 1-6 0,0-2 10 0,0 3 13 16,2 0-2-16,-2-2-5 0,1 4 5 0,0-1 11 0,1-1-5 0,-1 2-9 15,0 1 4-15,1 0 10 0,-1 0-8 0,0 1-12 0,-1 1 4 0,2-1 8 16,-2 1-10-16,1-1-19 0,-1 2 5 0,1-1 9 0,-1 2-6 0,2-1-10 15,-2 2 4-15,0-1 13 0,0 2-8 0,0 0-14 0,0 2 4 16,0-2 14-16,0 3-6 0,0 0-12 0,1 0 11 0,-1 0 11 16,1 1-4-16,1 1-10 0,-1 1 5 0,2 0 13 0,-1 0-7 0,1 3-7 15,1-2 11-15,0 4 13 0,0-1-2 0,1 1-11 0,1 1 7 0,0 0 10 16,1 0-7-16,1 0-15 0,1 0 8 0,1-2 13 0,0 1-9 16,2 1-12-16,2-3 4 0,-1 0 13 0,0-2-10 0,3 2-19 0,0-3 8 15,0 0 13-15,2 0-6 0,0-3-14 0,2 0 13 0,0-1 17 16,2-2-8-16,-1-2-14 0,3-1 7 0,0 0 16 0,0-1-11 0,1-2-15 15,2 0 0-15,0-3 9 0,-2 0-21 0,2 0-29 0,-1-2-13 0,0-1-9 16,-2 0-30-16,1-1-39 0,-2 1-55 0,-1-2-62 0,-2 1-80 16,0 1-83-16,-2 0-17 0,-1-2 1 0,-2 1-1 0,-2 1-1 15,-2 0 13-15,-2 0 22 0,-1 1 16 0,-3 1 14 0,-2-1 23 0,-2 4 197 16</inkml:trace>
  <inkml:trace contextRef="#ctx0" brushRef="#br0" timeOffset="71539.1013">3085 9625 0 0,'-5'0'243'0,"0"0"48"15,-1 0 6-15,1 0-3 0,1 1-3 0,-1 1 1 0,-1-2 5 16,1 3-19-16,0 0-25 0,-1 0 13 0,1 1 23 0,0 1-92 0,-1 1-130 15,1 1-29-15,0 1-4 0,-1 1 1 0,1 0 2 0,0 0 8 0,-1 3 5 16,2 0 7-16,-1 0 9 0,1 0 7 0,0 1 5 0,0 2 6 16,1-1 8-16,1 2-5 0,-1-1-3 0,0 2 0 0,2 1 4 15,0 0-8-15,1 1-16 0,0 2 2 0,0-1 8 0,0 1-13 0,1 0-19 16,0 0 0-16,2 0 6 0,0 0-10 0,-1-2-20 0,2 1 3 0,0-2 9 16,0 0-14-16,2 0-19 0,-1-2 8 0,2 1 14 0,-1-2-11 0,1-2-19 15,1 2 10-15,0-1 13 0,0-2-11 0,1 0-20 0,1 0 2 16,0 0 11-16,0-2-13 0,0-1-22 0,1 0 2 0,1-1 9 15,0-1-18-15,0 1-27 0,-1-2-9 0,1-2-3 0,-2 1-19 0,2-4-22 16,-1 1-29-16,0-1-31 0,-2-1-55 0,-1 0-58 0,0-3-35 0,0 2-24 16,0-5-11-16,-1 1-2 0,-1-2 11 0,1 1 19 0,0-5 13 15,-2 2 13-15,0-1 14 0,1-2 14 0</inkml:trace>
  <inkml:trace contextRef="#ctx0" brushRef="#br0" timeOffset="72140.213">3355 9610 172 0,'1'1'224'0,"0"4"-5"15,1 1-11-15,-1 0 17 0,0 3 23 0,1 0 7 0,0 3 3 16,1 0-9-16,0 0-14 0,1 1-43 0,0 2-49 0,0-1-22 0,0 2-11 15,0-1-7-15,0 2-5 0,1 1 10 0,0 0 13 0,2 0-11 0,-2 1-20 16,2 2-6-16,-2-1-5 0,2 2-11 0,0 1-13 0,-2-1-7 16,2 2 0-16,-2-1-6 0,0 1-4 0,1 0-8 0,-1-2-8 0,0-1-2 15,-1 0-1-15,0-1-5 0,-1-2-8 0,0 0 0 0,-1-2 6 16,1-1-3-16,-2-1-9 0,1-2 1 0,-1-2 4 0,-1-1-5 0,0-1-6 16,0-2 3-16,-1 0 4 0,-1 0-5 0,0-3-10 0,-1 0 1 0,0-2 4 15,-1 1-5-15,-1-2-5 0,0 0-1 0,-1-2 4 0,0 1-1 16,-1-2-2-16,0 0 2 0,1-2 5 0,-1-1 6 0,0 0 3 15,1 0 9-15,-1-1 14 0,2 1 1 0,-1-2 1 0,1-1 16 0,0 2 20 16,1-2 2-16,0 0-3 0,0 1 9 0,1-2 17 0,0 1-4 0,2 0-7 16,0-2 3-16,-1 2 5 0,2-1-5 0,0 1-11 0,0 0 5 15,2-2 11-15,-1 4-20 0,2-4-23 0,-1 4 1 0,1-2 11 0,1 0-14 16,1 1-23-16,1-1 6 0,0 2 13 0,1 1-16 0,0-2-27 16,-1 1 2-16,2 1 8 0,2 0-17 0,-2 0-23 0,1 1 1 0,-1 1 11 15,1-1-13-15,-1 2-23 0,2 0 0 0,-2 2 6 0,0-1-14 0,0 1-20 16,0 1 4-16,0 0 10 0,0 0-5 0,-2 1-14 0,2 1-9 15,-1-2-11-15,1 3-17 0,-1 0-25 0,-1-2-29 0,1 2-32 16,0 0-47-16,-2 0-52 0,2 0-15 0,-2 0 2 0,2-1-1 0,-2 1 4 16,2-2 5-16,-1 1 8 0,1-2 20 0,0 0 23 0</inkml:trace>
  <inkml:trace contextRef="#ctx0" brushRef="#br0" timeOffset="72506.7161">3745 9481 0 0,'3'-6'66'0,"0"0"252"0,-1 1 3 0,2-1 3 0,-1 2 0 15,0-1-2-15,1 1-1 0,-2 2-3 0,2 1 0 0,2 1 0 0,-1 0 0 16,0 1-81-16,2 1-102 0,0 3-63 0,-1 0-52 0,1 2-8 0,1 1 6 15,-1 2 1-15,1 2-2 0,0 2 8 0,1 1 11 0,-1 2 3 0,1 2 2 16,1 1 10-16,-1 1 15 0,0 3-3 0,1 0-5 0,-1 0 7 16,0 3 8-16,1 0-10 0,-1 1-15 0,-1 1 3 0,0 1 12 0,0-2-9 15,0 2-16-15,-1-1 4 0,-2 1 10 0,2-2-14 0,-2 1-22 16,0-1 5-16,1 1 11 0,-1-4-13 0,0 2-19 0,-1-3 6 0,-1 0 15 16,1-1-12-16,-1-2-22 0,-2-2 2 0,0-1 11 0,-1 0-21 15,-1-1-30-15,-2-5-7 0,1 1 1 0,-2-2-17 0,-2-1-23 0,0-2-16 16,-1 1-10-16,0-3-28 0,-1 0-29 0,0-2-53 0,0 1-56 15,-1-2-46-15,1 0-40 0,-1-3 0 0,1 0 18 0,-2 0 9 0,2-3 6 16,0 0 14-16,0-3 16 0,2 1 19 0,-1-1 22 0</inkml:trace>
  <inkml:trace contextRef="#ctx0" brushRef="#br0" timeOffset="72815.2993">4356 9967 111 0,'-1'-3'433'16,"1"0"4"-16,0 0-8 0,0 0 3 0,0 0 3 0,1 3-11 15,2-3-11-15,-1 1 1 0,1 1 7 0,1 1-4 0,1 0-9 16,2 0-136-16,0 0-178 0,1 0-77 0,0 0-52 0,0 0 1 0,1 0 14 16,0 1-13-16,2 1-19 0,0 1-2 0,1-3 6 0,0 3-21 0,0-2-27 15,1 1-30-15,0 1-29 0,-1 0-44 0,2-2-50 0,-1 2-59 0,0-1-61 16,-1 1-24-16,2-2-13 0,-2 1 8 0,0-1 16 0,-2 2 10 16,2-1 7-16,-1 1 20 0,-2 0 21 0,1-2 33 0,-2 2 257 15</inkml:trace>
  <inkml:trace contextRef="#ctx0" brushRef="#br0" timeOffset="73024.5092">4531 10270 102 0,'-7'6'442'0,"0"-2"8"0,3-2 0 16,2-1 3-16,2-1 8 0,0 0-5 0,0 0-8 0,0 0 5 15,0 0 6-15,0 0-4 0,4-1-7 0,0 1-134 0,1-2-173 16,2-1-81-16,1 2-53 0,0-2-5 0,1 0 8 0,2 0-16 0,-1 0-21 15,1-2-7-15,0 2-4 0,1-1-35 0,0 1-46 0,0 0-56 0,0 1-59 16,0 1-89-16,1-1-98 0,-1 1-23 0,1 1-2 0,-1-2-7 0,2 1-7 16,-2-1 13-16,1 1 15 0,-1-4 10 0,1 4 11 15,-1-4 32-15,0 1 112 0</inkml:trace>
  <inkml:trace contextRef="#ctx0" brushRef="#br0" timeOffset="80181.3264">5915 9614 124 0,'1'-3'215'16,"-1"3"-11"-16,0 0-17 0,0 0 5 0,0-1 9 0,0 1-7 16,1-3-10-16,1 1-11 0,-2 2-11 0,1-1-51 0,0-2-60 0,1 0-18 15,-1 3-5-15,-1 0-14 0,1-3-17 0,-1 3 21 0,0-3 31 16,0 3-5-16,0 0-19 0,0 0 19 0,0 0 25 0,0 0-9 0,0-2-23 16,0 2 11-16,0 0 21 0,0 0-13 0,0 0-26 0,0 0 7 0,0-3 22 15,0 3-13-15,0 0-19 0,0 0 8 0,0-1 13 0,0 1-11 16,-1-3-17-16,1 3 8 0,-1-2 16 0,1 2-10 0,-2-1-16 15,2 1 9-15,-1-2 14 0,1 2-7 0,-1-1-14 0,-1-1 2 0,2 2 11 16,-1-1-7-16,0-1-13 0,-1 1 2 0,1-1 6 0,1 2-4 0,-1-1-10 16,-1-1 4-16,2 2 7 0,-1-3-6 0,0 2-11 0,1 1 5 0,-2 0 9 15,2 0-3-15,-1-3-4 0,1 3 4 0,-1-2 6 0,-1 1-2 16,1 1-4-16,0-2 5 0,1 2 2 0,-3-1 1 0,2-1-5 0,-1 1 3 16,1 1 4-16,0-2 1 0,-1 1-1 0,0-1 1 0,2 2 2 15,-3-1 1-15,0 1-2 0,2-2 1 0,-2 1 1 0,1-1-2 0,-1 1-2 16,0 1-1-16,1-2-1 0,-2 2 1 0,1-1 0 0,-1-1-5 0,0 2-5 15,0-1 1-15,-1 1 3 0,1 0-3 0,0-2-5 0,-2 2 2 16,2-1 6-16,-1-1-3 0,0 1-4 0,1 1 2 0,-2 0 5 0,1-3-3 16,0 2-6-16,-1 1 3 0,1 0 5 0,0 0-5 0,-1 0-9 15,1 0 1-15,0 1 8 0,-1 2-3 0,1-3-7 0,0 1 2 0,-1 1 8 16,2-1 0-16,-1 1-7 0,1-2 7 0,0 1 6 0,0 1-5 16,0-1-5-16,0 1 2 0,1-2 8 0,-1 1-6 0,0 2-7 0,0-1 4 15,0 1 9-15,-1 0-6 0,1 0-9 0,0 1 3 0,-1 1 6 16,1-1-5-16,-2 1-10 0,2 1 5 0,-1-2 8 0,1 2-5 0,0 0-8 15,0 0 6-15,-1 2 9 0,1-2-8 0,0 1-10 0,-2 1 8 0,2-2 13 16,0 1-6-16,0 1-12 0,-1 1 9 0,1-3 12 0,0 3-8 0,0 0-11 16,0-2 7-16,0 2 13 0,0-1-2 0,0 2-10 15,0-2 8-15,1 1 15 0,1 0-7 0,0-2-14 0,1 2 7 0,0-1 13 16,-1-1-7-16,2 2-10 0,0-1 8 0,0-2 13 0,0 1-8 0,2 1-13 16,0-1 3-16,0 1 11 0,0-2-11 0,1 0-14 0,0 0 7 0,1 0 13 15,0 0-9-15,0 0-15 0,0-2 7 0,0-1 11 0,0 2-6 16,0-2-16-16,1 0 8 0,0 1 14 0,1-2-6 0,-1 1-16 15,0-2 8-15,2 1 14 0,0-2-6 0,1 0-16 0,0 0 8 0,0 0 17 16,1-2-9-16,2 1-16 0,-1-1 5 0,1 1 14 0,1-2-7 0,1 0-14 16,-1 0 7-16,2 0 16 0,-2 0-10 0,1 0-13 0,-1 1 8 0,0-1 14 15,-1 2-8-15,-1-1-14 0,1 1 7 0,0 1 16 0,-1 0-5 16,1 0-14-16,-2 0 7 0,1 0 13 0,-1 0-8 0,2 0-13 16,-2 1 8-16,0 1 13 0,1-2-6 0,-1 3-15 0,0-2 9 0,1 1 12 15,-1 1-6-15,0 0-15 0,-1 1 7 0,2 1 14 0,-2-1-6 0,0 1-15 16,-2 1 9-16,1 1 12 0,0 1-7 0,-2 1-16 0,0-2 8 15,-1 4 15-15,0-1-9 0,-1 2-13 0,-2 0 8 0,1 0 14 16,-1 2-9-16,-1-1-13 0,-1 2 7 0,-2-1 13 0,0 2-7 0,-1-1-15 16,0 2 9-16,-1-1 15 0,0-1-7 0,-2 2-17 0,0-4 6 0,-1 4 13 15,2-4-7-15,-2 2-13 0,0-1 7 0,0-1 15 0,-2-1-8 0,1 0-13 16,0 0 6-16,-1 0 15 0,1-1-7 0,0-1-16 16,-2-1 8-16,0 2 14 0,1-4-7 0,-1 2-10 0,0-1 8 0,1-2 10 15,-2 0-8-15,0 0-13 0,0-2 9 0,-2 1 14 0,2-2-7 0,-1 0-11 16,0-2 8-16,-1 1 19 0,1-2-11 0,0-2-14 0,1 1 10 0,0-2 14 15,0 0-7-15,1 0-12 0,0-3 9 0,2 1 14 0,1 1-7 16,1-2-14-16,1 0 4 0,0 1 12 0,2-1-15 0,0 2-21 0,2-2-6 16,0 1-2-16,1 1-22 0,0 1-31 0,1-2-37 0,1 4-32 15,0-4-61-15,2 4-67 0,1-2-49 0,0 0-44 0,1 1-18 0,1-1-12 16,-1 2 9-16,2-2 13 0,-1 0 10 0,2 1 8 0,-1 1 19 16,1-2 22-16</inkml:trace>
  <inkml:trace contextRef="#ctx0" brushRef="#br0" timeOffset="82706.5821">3003 6910 55 0,'0'0'138'15,"0"0"3"-15,-2-2 0 0,2 2-15 0,-1-3-21 0,1 3 17 0,-1-1 23 16,1 1-20-16,0-2-35 0,0 2-20 0,-2-1-14 16,2 1-10-16,0 0-5 0,0 0-1 0,0 0-1 0,0-3 2 0,0 3-2 15,0 0 0-15,0 0 0 0,0 0-2 0,0 0-2 0,0 0-1 16,0 0 1-16,0 0 2 0,0 0 1 0,0 0-2 0,0 0-6 15,0 0 0-15,0 0 4 0,0 0-7 0,0 0-4 0,0 0 1 0,0 0 3 16,0 0-5-16,0 0-7 0,0 0-4 0,0 0-4 16,0 0-5-16,0 0-8 0,0 0 3 0,0 0 6 0,0 0-3 0,0 0-9 15,0 0 3-15,0 0 4 0,0 0-8 0,0 0-13 0,0 0-8 16,0 0-10-16,0 0-20 0,0 0-23 0,0 0-12 0,0 0-11 16,0 0-23-16,0 0-29 0,0 0-20 0,0 0-14 0,0 0-7 15,-2-3-1-15,2 3 6 0,0 0 6 0,0 0 14 0,0 0 130 16</inkml:trace>
  <inkml:trace contextRef="#ctx0" brushRef="#br0" timeOffset="83892.3887">2989 6925 0 0,'2'-2'97'0,"0"1"32"0,0-2 0 0,0 0 2 0,0 1-1 16,0-1 1-16,1 0-1 0,-2 0-32 0,1 2-43 15,-1-2-22-15,0 0-19 0,1 3-2 0,-2-3 3 0,0 3 1 0,1-2 5 16,-1 2 3-16,0 0 3 0,0-1 3 0,0 1 5 15,0 0 4-15,0 0 7 0,0 0 7 0,0 0 5 0,0 0 16 0,0 0 13 16,0 0 1-16,0 0-5 0,0-2 4 0,0 2 4 0,0 0-2 16,-1-3-7-16,1 3 2 0,-2-1 3 0,2 1-9 0,0-2-13 15,-1-1-4-15,1 2 2 0,-1-1-18 0,1 2-27 0,-2-3 2 16,1 2 8-16,0-1-8 0,-1-1-14 0,2 3 6 0,-2-1 15 16,0-1-11-16,1-1-14 0,0 2 8 0,-1 1 19 0,0-2-8 0,0 1-18 15,0-1 12-15,0 1 18 0,0 1-8 0,0-2-16 16,0 1 14-16,-1-1 17 0,0 2-7 0,2-1-15 0,-2 1 12 0,2 0 24 15,-2-2-9-15,3 2-18 0,-2 0 8 0,-1-1 17 0,3 1-10 16,-3 0-18-16,3 0 9 0,-4-2 15 0,2 2-13 0,-1 0-23 16,3 0 6-16,-4 0 13 0,1 0-14 0,-1 2-23 0,2-2 7 0,-2 1 16 15,1-1-8-15,-1 2-18 0,0-2 7 0,0 1 19 16,0 1-11-16,0-1-18 0,0 1 9 0,0-1 15 0,0 1-9 16,-1 1-17-16,-2 0 10 0,0 0 19 0,1 0-11 0,-1 1-17 15,-1 1 7-15,0-1 18 0,0 2-8 0,0 0-17 0,0 0 8 0,-1 0 20 16,1 0-9-16,0 2-18 0,0-2 9 0,0 0 20 0,1 0-11 15,-1 1-20-15,1-1 11 0,1 0 20 0,0 0-10 0,1 0-19 16,0 0 11-16,1-1 14 0,0 1-7 0,0-2-18 0,1 1 11 16,2-2 17-16,-1 1-8 0,1-1-17 0,1 2 7 0,0-2 20 15,1 0-9-15,-1 0-21 0,2 0 11 0,-1 1 17 0,0-1-8 16,1 2-17-16,-1-2 9 0,0 1 16 0,1 1-10 0,0-1-18 16,0 1 12-16,-1 1 17 0,0-2-7 0,1 2-16 0,-1 0 14 0,0 2 19 15,-1-2-8-15,2 1-16 0,-2 1 9 0,1-2 15 0,-1 1-6 16,0 1-15-16,1-1 11 0,-1 1 16 0,2-2-11 0,-2 0-16 15,1 1 8-15,0-1 14 0,1 0-10 0,0 0-18 0,0-1 9 16,0 1 14-16,1-2-8 0,1 1-17 0,0-2 8 0,0 1 15 16,0-1-9-16,1 2-16 0,1-4 8 0,0 4 16 0,1-4-11 0,0 2-17 15,-1-1 10-15,1 1 13 0,0 0-9 0,-1-2-15 16,1 2 9-16,-2-1 16 0,2-1-10 0,-2 1-15 0,2 1 9 0,-2-3 12 16,1 3-6-16,-1-2-15 0,0 1 9 0,1-2 17 0,-1 1-8 15,0 1-17-15,1-1 10 0,-1 1 13 0,-1-2-8 0,1 0-11 16,-1 1 10-16,2-1 13 0,-2 2-5 0,1-1-16 0,0-1 10 15,1 2 11-15,-1-2-8 0,0 1-16 0,-1-1 10 0,2 2 14 16,-1-1-10-16,-1 1-15 0,1-2 6 0,-1 1 12 0,0 2-10 0,0-1-14 16,0 1 6-16,-1 0 15 0,1-2-8 0,-1 4-13 15,-1-4 9-15,1 4 14 0,0-2-7 0,-2 0-13 0,0 3 9 0,1-2 17 16,-1 1-8-16,-1-1-15 0,0 2 9 0,0 0 13 0,0 0-7 16,0 0-12-16,0 0 9 0,0 0 14 0,0 0-8 0,0 0-14 15,0 0 7-15,-1 0 11 0,1 0-5 0,-2 0-13 0,1 0 8 0,0 2 15 16,-1-2-4-16,0 0-11 0,-1 1 4 0,0-1 13 15,1 2-7-15,-1-2-14 0,-1 1 7 0,-1 1 12 0,-1 1-6 0,0-3-15 16,-1 3 7-16,0 0 11 0,1-2-7 0,-2 2-16 0,-2-1 7 16,2-1 10-16,-1 2-6 0,-2-1-11 0,1-1 7 0,-1 1 8 15,-1 1-4-15,0-3-12 0,0 1 8 0,-1 1 13 0,1-2-6 16,-2 0-9-16,2 0 6 0,0-2 10 0,2 1-2 0,-2 1-7 16,1-3 10-16,2 0 13 0,1-1 1 0,0 0-2 0,1 0 5 15,2-1 11-15,-1 0-4 0,2-1-8 0,2 0-3 0,2 0 0 16,-3 0-21-16,3 0-27 0,-1-2-18 0,1 2-15 0,0-3-36 0,1 1-44 15,-1-2-31-15,1 1-27 0,2 0-40 0,0 0-46 16,-1 0-55-16,1 0-60 0,0 0-15 0,-1 0-1 0,-2 3 17 0,0 0 22 16,0 0 17-16,0 0 14 0,0 0 30 0,6 1 35 0</inkml:trace>
  <inkml:trace contextRef="#ctx0" brushRef="#br0" timeOffset="85469.6588">6713 9937 0 0,'0'0'51'0,"0"0"102"0,-1-3 12 0,1 3 16 0,0 0 16 16,0 0 7-16,0 0 6 0,0 0-2 0,0 0 1 16,0 0-25-16,0 0-29 0,0 0-1 0,0 0 8 0,0 0-4 0,0 0-4 15,0 0-4-15,0 0-6 0,0 0-13 0,0 0-19 0,0 0-2 0,0 0-1 16,0 0-17-16,0 0-23 0,0 0-8 0,0 0 2 0,0 0-4 0,0 0-8 15,0 0 0-15,0 0 0 0,0 0-2 0,0 0 1 0,0 0-1 16,0 0 1-16,0 0 1 0,3 0 4 0,-3 0-5 0,2 0-5 16,1 0-2-16,-3 0 4 0,3-2-8 0,-3 2-9 0,4 0 1 0,-2 0 7 15,1 0-8-15,0 0-11 0,-1 0 4 0,2 0 10 0,-1 0-8 0,1 0-10 16,0 0 8-16,0-1 14 0,0 1-7 0,1-2-10 0,1 2 7 16,-1 0 18-16,2-1-6 0,-1 1-12 0,1 0 7 0,1-2 17 0,0 1-9 15,1-1-15-15,-1 1 8 0,2 1 10 0,-1-2-11 0,2 1-17 16,-2-1 5-16,2 1 16 0,-1 1-16 0,1-2-20 0,1 1 7 0,-1-1 12 15,1 1-9-15,1 1-20 0,-1-3 10 0,1 1 16 0,2 1-9 0,0-1-20 16,-1-1 10-16,1 2 17 0,1-1-10 0,1 1-18 0,-1-1 11 16,2 1 17-16,-2 1-10 0,1-2-21 0,-1 1 9 0,1-1 18 0,-1 2-13 15,-1 0-26-15,1 0 4 0,-3 2 10 0,1-1-19 0,-1 1-26 16,-1-1-7-16,-1 2-1 0,-2 0-25 0,0 2-37 0,1-2-37 0,-2 1-39 16,-2 1-81-16,1 1-94 0,-2-2-23 0,1 1-2 0,-1-1-2 0,-1 1-5 15,-1 1 15-15,-1-2 18 0,0-1 10 0,-2-3 11 16,0 5 23-16,-3-1 67 0</inkml:trace>
  <inkml:trace contextRef="#ctx0" brushRef="#br0" timeOffset="86353.8068">8245 9568 112 0,'-1'-5'263'15,"1"1"5"-15,0-1 1 0,0 1 8 0,0-2 10 0,0 0 7 0,0 0 10 16,0 0 7-16,0 0 4 0,0 0-53 0,-1 0-71 0,1 0-46 0,0 0-34 16,-2 0-9-16,2 0-4 0,-1 0-1 0,1-2-2 0,-1 2 4 15,-1 0 6-15,1-1-9 0,0 1-14 0,-2 0 2 0,2 1 9 0,-2 1-12 16,0-1-15-16,-1 0 5 0,2 0 7 0,-2 2-17 0,0-1-22 16,0 0 2-16,0 1 8 0,-2 0-14 0,1 0-23 0,-2 0 4 0,1 1 14 15,-1 0-13-15,-1 0-19 0,-1 1 8 0,1 0 18 0,-2 0-12 0,0 0-21 16,-1 1 11-16,0 1 17 0,1 0-8 0,-2 0-20 0,-2 0 7 15,2 2 20-15,-1-1-10 0,0 2-20 0,-1-1 9 0,0 2 18 16,0 0-11-16,1 0-19 0,-2 1 12 0,2 0 18 0,0 1-9 0,1 0-21 16,-2 0 11-16,2 1 17 0,0 0-10 0,0 0-18 0,2 1 9 0,-1-1 18 15,2 2-10-15,-1-2-19 0,2 2 10 0,2 1 19 0,0-2-12 0,1 0-18 16,2 1 9-16,1-1 19 0,0 2-8 0,2-1-17 16,0-1 9-16,2 2 18 0,0-1-11 0,2 1-16 0,0-1 9 0,0 1 18 15,3 1-7-15,0-2-22 0,-1 1 13 0,2-1 19 0,2 1-9 0,0-2-21 16,1 0 10-16,0 0 17 0,2-2-7 0,-1 1-19 0,3-2 10 0,-2 0 19 15,2 0-11-15,-1 0-16 0,1-2 9 0,1 1 18 0,-1-1-9 16,1 1-19-16,-2 1 8 0,2 0 20 0,-1 0-10 0,0 0-19 16,-1 0 11-16,1 0 15 0,-2 1-7 0,2 1-19 0,-2 1 8 0,1 0 18 15,-2 0-9-15,0 1-18 0,0 1 11 0,-2-1 17 0,0 2-10 0,-1-1-16 16,-1 1 8-16,-1 1 20 0,-1-1-10 0,-2 2-20 0,0-1 10 0,-1 1 20 16,-2-2-9-16,-1 1-18 0,-1 1 9 0,0-1 20 15,-3 1-11-15,0-2-20 0,-3 1 11 0,0 1 17 0,-1-1-8 0,-1-1-18 16,-2 0 10-16,-1 0 20 0,-1 0-9 0,0-1-15 0,-1-2 8 0,0 1 19 15,-2-2-9-15,1 1-15 0,-2-2 9 0,1 1 16 0,-2-2-8 0,1 0-19 16,0 0 11-16,-2-2 15 0,2 1-9 0,-2-2-16 0,2 1 10 16,-2-2 16-16,2 2-10 0,-1-2-16 0,1 1 8 0,2-2 16 15,-1 1-10-15,3-2-19 0,0 1 11 0,2 1 17 0,0-2-10 0,2 0-18 16,2 0-1-16,1 0 4 0,0 0-26 0,4-2-34 0,-1 2-18 0,3 0-12 16,0 0-24-16,1-3-30 0,2 0-40 0,1 0-43 0,1 0-77 0,2-1-91 15,1-1-16-15,3 1 3 0,-1-2 2 0,2-2 2 0,2 1 20 16,-1-1 24-16,0 1 21 0,1-2 21 0,-1 0 20 0,0 1 187 15</inkml:trace>
  <inkml:trace contextRef="#ctx0" brushRef="#br0" timeOffset="87087.8539">8535 10067 127 0,'0'0'330'15,"-2"-1"11"-15,1-4 10 0,0 4 1 0,-1-2-1 0,1 0 3 0,0 1 5 16,-1-1-1-16,2 2-1 0,-1-2-28 0,1 3-38 0,0-3-95 0,0 3-112 16,-1-2-31-16,1 2-8 0,0 0-15 0,0 0-15 0,0 0 0 15,0 0 6-15,0 0-8 0,0 0-8 0,0 0 2 0,0 0 10 16,0 0-8-16,0 0-8 0,2 2 8 0,1 2 11 0,-2-1-7 0,2 2-10 15,-2 1 12-15,2 1 15 0,-2 2 0 0,2 0-7 0,-2 2 13 0,2 1 19 16,-2 0-5-16,2 1-16 0,-2 1 7 0,2-1 10 0,-2 1-9 16,1 1-18-16,-1 0 6 0,0-2 16 0,1 2-13 0,-2-1-21 15,1 1 6-15,-1 0 11 0,0 0-14 0,0 0-24 0,-1-2 10 0,1 4 17 16,-2-4-12-16,1 4-18 0,0-2 6 0,-1 0 18 0,1 3-9 0,0-3-19 16,-1 1 8-16,0 1 20 0,0 1-10 0,0-2-19 0,0-1 8 0,0 2 18 15,0-1-9-15,0-2-16 0,0 1 10 0,0 0 18 0,-1-3-11 16,0 1-13-16,1-1 6 0,-2 0 18 0,1-1-7 0,-1 1-17 15,1-5 9-15,1 2 16 0,-2-1-7 0,1-2-18 0,-1 0 8 0,1-2 16 16,-1-1-6-16,0 0-17 0,0-1 10 0,0-1 14 0,0 1-7 0,-1-2-18 16,0 0 3-16,-1 0 12 0,1-2-12 0,0 1-18 0,-2-2 8 15,0 0 13-15,1-2-6 0,-1 2-18 0,0-1 7 0,1-2 17 0,0 1-6 16,0 1-15-16,0-2 11 0,0 1 19 0,0 1-5 0,1-2-7 16,0 0 15-16,-1 0 24 0,2 0-1 0,-1 0-10 0,1 1 16 0,0-1 20 15,1 0 2-15,1 0-6 0,0 0 9 0,1 0 15 0,0 0-7 0,1-1-14 16,0 1 6-16,1-2 13 0,0 1-8 0,2-2-17 0,1 1 4 15,1-1 10-15,1 2-14 0,0-2-21 0,1 0-3 0,1 1 3 16,0 1-9-16,1-1-15 0,1 1 6 0,-1 1 9 0,2-2-6 0,1 2-12 16,1 2 4-16,-1-2 8 0,3 0-7 0,-2 1-16 0,2 2 4 0,1-1 8 15,0 1-11-15,0 0-19 0,1 0-4 0,0 0 3 0,1 0-25 0,0 0-34 16,0 0-19-16,0 0-15 0,0-2-36 0,0 4-42 16,0-4-81-16,-2 4-90 0,0-4-49 0,-2 4-41 0,1-4 0 0,-3 4 10 15,0-1 7-15,-3-1 2 0,1 2 22 0,-1-1 28 0,-1 1 22 0,-1-1 20 16</inkml:trace>
  <inkml:trace contextRef="#ctx0" brushRef="#br0" timeOffset="91809.6245">1844 9386 0 0,'1'9'28'0,"1"-1"139"16,-1-1 13-16,-1 1 18 0,1 0 24 0,1-1-9 0,-2 2-18 15,1-1 22-15,0 0 32 0,1 1-28 0,-1 0-49 0,-1 1-16 16,1 0-7-16,1-1-11 0,-1 2-9 0,0 0-3 0,1 1 3 16,-1 0-21-16,0 0-26 0,1 3 2 0,-1-1 11 0,2 1-14 15,-1 0-21-15,1 1 1 0,0 1 11 0,-1 1-16 0,1 0-26 16,0 0 7-16,-1 0 16 0,1 1-13 0,0-1-20 0,-1 2 4 0,1-2 15 15,1 0-12-15,-1 1-20 0,1 2 7 0,-2-1 16 16,1 1-12-16,1 0-18 0,-1 1 7 0,-1 2 16 0,1 0-11 0,1 0-17 16,-1 2 8-16,-1-1 15 0,2 2-9 0,-1-1-19 0,1 1 8 15,0 0 14-15,0-2-7 0,0 2-17 0,0-1 9 0,1-1 16 16,1 2-7-16,-1-1-15 0,0-2 9 0,1 0 17 0,-1 1-10 0,0-1-16 16,1-1 9-16,-1 1 17 0,0-3-11 0,1 0-14 15,-1-2 8-15,-1 1 14 0,1-2-8 0,-1 0-18 0,2 0 9 0,-2-2 13 16,1 2-8-16,-1-1-14 0,1 1 7 0,-1 1 16 0,0-1-7 15,0 2-14-15,0 1 7 0,0-2 13 0,0 2-5 0,0-1-14 16,0 2 7-16,0-1 14 0,0 0-9 0,0 0-13 0,-1 0 8 16,1-1 16-16,-1 1-8 0,1-3-18 0,-2 0 9 0,1-3 13 15,0 0-5-15,-1-3-14 0,1 0 7 0,0-3 11 0,-1 0-4 0,1-2-14 16,0-1 7-16,-2-1 14 0,0-2-6 0,1 1-16 16,-1-2 8-16,0 1 19 0,1-2-7 0,-2-1-10 0,1 2 12 0,-1-2 23 15,0 3 2-15,1 0-1 0,-1-3 12 0,0 3 18 0,0 0 3 16,-1 0-1-16,1 0 8 0,0 1 10 0,-1 1-2 0,1-2-6 15,-2 1 4-15,2-1 5 0,0 2-7 0,0-2-13 0,0 0-7 0,0 1-6 16,0-2-6-16,0 1-9 0,0 0-4 0,0-3-8 16,0 0-5-16,0 0-1 0,2 1-3 0,-2-1-1 0,0 0-1 0,0 0-1 15,0 0-3-15,0 0-1 0,0 0 1 0,0 0 3 16,2-1-3-16,1 1 0 0,-3 0-2 0,3 0 2 0,-1 0 0 0,1-2-3 16,-3 2 2-16,4 0-2 0,0 0 0 0,-1 0-5 0,1 0 2 15,0 0 2-15,0-1-4 0,0 1-5 0,0 0 1 0,1 0 1 16,-1 0 1-16,1-2-7 0,2 2 4 0,0-1 5 0,-1 1-2 15,2-2-4-15,0 1 1 0,0-1-4 0,2 1-4 0,0-2-7 16,1 0-4-16,0 1-2 0,1-1-5 0,0 2-5 0,0-2-2 0,1 0-2 16,-1 1-5-16,1-1-4 0,-1 2-3 0,2-2-1 15,-1 0 2-15,2 1 5 0,-2-1 2 0,2 2 2 0,-1-1 8 0,2 1 8 16,0-1-1-16,0 1 2 0,0 1 5 0,2-2 4 16,-1 1 1-16,2-1 2 0,-1 2 3 0,1 0 5 0,1 0-4 0,0 2-4 15,0-1 3-15,1 1 5 0,2-2-7 0,-2 3-8 0,2 0 2 16,0 1 2-16,-1-1-4 0,1 2-8 0,0-1 3 0,-2-1 7 15,2 2-5-15,-2 1-7 0,2-2 4 0,-2 2 7 0,0 0-5 0,1 0-8 16,0 0 5-16,0 2 7 0,0-2-5 0,0 0-9 0,0 0 6 16,1 0 9-16,0 0-6 0,1 0-15 0,-2 0 7 0,2 0 13 15,-1 0-7-15,1-2-11 0,-1 1 4 0,1 1 10 0,-2-2-10 16,2 1-13-16,0 1 8 0,0-2 16 0,2 1-11 0,-2-1-15 16,1 1 7-16,0-2 16 0,1 0-13 0,0 1-16 0,0-1 6 15,-1 0 15-15,0-1-12 0,1 1-16 0,-1 0 10 0,-1-2 21 16,1 1-8-16,-1-1-16 0,0 1 12 0,0-2 23 0,0 1-7 0,0-1-14 15,0 2 13-15,0-2 21 0,0 1-6 0,-1-1-14 16,1 2 14-16,0-2 24 0,-1 0-9 0,1 0-16 0,-2 0 8 0,2 0 20 16,-1 0-12-16,0 0-18 0,1 0 11 0,-2 0 17 0,2 0-10 15,-1 0-19-15,1 0 10 0,-1 0 18 0,1-2-12 0,0 1-20 16,1-1 11-16,-1 1 17 0,0 1-8 0,0-3-15 0,0 0 9 0,0 1 18 16,-1-1-11-16,1 2-19 0,-2-2 11 0,0 0 17 15,0 1-8-15,0-1-20 0,0 2 12 0,0-1 21 0,-1-1-11 0,0 2-17 16,1-1 8-16,-1 1 19 0,0-1-11 0,2 1-17 15,0-1 11-15,-1 1 20 0,1-2-11 0,1 1-18 0,0-1 10 0,0 2 19 16,0-2-11-16,0 0-18 0,1 1 10 0,-1-1 16 16,2 2-10-16,-1-1-17 0,2-1 8 0,-2 2 17 0,2-1-9 0,-2 1-18 15,0-2 12-15,2 3 18 0,-2-2-9 0,1 1-19 0,-1-1 8 16,0 1 22-16,-1 1-10 0,0-2-16 0,0 1 9 0,-1-1 20 16,1 1-11-16,-1-1-18 0,1 1 10 0,0-2 19 0,0 1-11 0,0-1-18 15,0 0 9-15,1 0 19 0,0 0-8 0,1 0-16 16,0 0 11-16,0-1 18 0,0 1-6 0,1 0-12 0,0-2 11 0,1 2 19 15,0-1-8-15,0 1-13 0,1-2 11 0,2 1 19 0,-2 1-6 16,2 0-12-16,1-2 9 0,-2 2 13 0,2 0-5 0,0 2-14 16,0-1 6-16,-1 1 12 0,0-1-9 0,-1 2-15 0,1-1 6 15,-2 1 12-15,2 0-8 0,-2 0-14 0,1-2 4 0,0 2 7 16,0-1-7-16,0-1-10 0,1 1 2 0,0 1 8 0,-1-2-4 0,2-1-11 16,-1 2 6-16,1-1 9 0,1 1-5 0,-1-2-8 15,2 3 2-15,0-3 10 0,1 1-7 0,1 1-4 0,0-2 2 0,0 1 7 16,0 1-5-16,-1-2-7 0,-1 0 3 0,1 1 2 0,0 1-5 15,-2-2-5-15,-1 3 1 0,1-2 2 0,-1 1-4 0,2-1-4 16,-2 1 1-16,-2 1 6 0,2 0-5 0,-1 0-5 0,-2 0 1 0,2 0 4 16,-3 0-2-16,0 0-4 0,0 0 4 0,-1 0 1 15,-1 1-2-15,1 1-2 0,-2-1 1 0,-1-1 4 0,2 2-2 0,-4-2-8 16,1 1 4-16,0 1 8 0,-2-1 0 0,-1 1-1 16,-1-2 4-16,-1 0 10 0,1 1 1 0,-2-1 1 0,1 2 3 0,-1-1 4 15,-1-1 1-15,0 2-5 0,-1-2 3 0,1 1 3 0,-2 1 0 16,2-2 0-16,-1 1-3 0,1 1-5 0,0-2-2 0,0 0-4 15,0 0-4-15,1 0-3 0,-1 1-3 0,2-1 0 0,0 0-1 0,0 0 1 16,0 0 0-16,2 0 0 0,-1 0-3 0,1 0-3 16,0-1 1-16,0 1 5 0,0-3 0 0,0 1 2 0,0 1 1 0,0-4 3 15,-1 4 1-15,1-4 4 0,0 2 2 0,0-1 4 0,0-1-1 16,0 1-1-16,0 1 3 0,1-3 6 0,-1 3-3 0,1-2-3 16,1 1-1-16,-1-1 2 0,0 1-5 0,1 1-4 0,-1-3 1 0,-1 3-1 15,1-2-7-15,-2 1-9 0,1 1 2 0,-1-2 7 16,-2 1-8-16,0 1-4 0,-1 0 3 0,0 0 6 0,-1 0 2 0,-2 0-4 15,1 0 5-15,-4 3 9 0,1-2 0 0,0 1-4 16,-2-1 5-16,-1 1 8 0,0 1-4 0,-1 0-7 0,-2 0 7 0,0 0 8 16,1 0-4-16,-1 0-10 0,-1 0 1 0,0 0 4 0,0 0-4 15,-1 0-9-15,-1 0 3 0,1 0 6 0,0-2-4 0,-3 2-8 16,2 0 4-16,-2 0 10 0,0 0-2 0,0 0-5 0,0 0 11 16,0 0 17-16,0 0 1 0,0 0-2 0,0 0 8 0,0 0 14 15,0 0-4-15,0 0-10 0,0 0 5 0,0 0 8 0,0 0-5 0,0 0-8 16,0 0 0-16,-1-3 3 0,0 2-11 0,1 1-17 15,-2 0-1-15,1-3 1 0,1 3-11 0,-1-3-15 0,-1 3 1 0,1-3 10 16,1 0-8-16,0 3-11 0,0-3 4 0,0 0 5 0,1-2-8 16,1 1-13-16,-1-2 1 0,2 0 5 0,-2 0-7 0,0-2-12 15,2 1 2-15,-2-1 4 0,1-1-8 0,-1 2-10 0,0-4 2 16,1 1 1-16,-1-2-11 0,0 0-13 0,-1-2-4 0,0 1 2 16,0-4-7-16,-1 2-10 0,0-3-4 0,-1 0 1 0,1-1-4 0,0-1-1 15,-1 1 5-15,0-4 4 0,-1 2 6 0,0-1 1 16,1-2 10-16,-1 1 11 0,0 1 8 0,1-1 6 0,-1 1 11 0,0-2 10 15,-1 1 12-15,2 2 9 0,-2-1 10 0,1-1 8 0,-1 2 5 16,1 0 4-16,-1 0 3 0,0 0 3 0,2 2 0 0,-2-1 0 16,0 1 1-16,1-2 1 0,-1 1-2 0,1-1 0 0,-1 2-3 15,0-4-5-15,0 1-4 0,0-1-7 0,2 1-5 0,-2-4-2 16,0 2-4-16,0-1-1 0,0-1-2 0,0 1 0 0,0 1-2 0,0 0-1 16,0 0 0-16,0 1 3 0,0 2-3 0,0 0 0 15,0 2 0-15,0-2 3 0,0 1-1 0,1 1-2 0,-1 1 3 0,0 0 3 16,1-2 0-16,-1 2 0 0,0 0 1 0,0 0 2 15,0 0-1-15,0 2-2 0,0-2 0 0,0 0 1 0,0 0-1 0,0 1-1 16,0 1 2-16,0-2 1 0,0 1-1 0,0 1-4 0,2-1 0 0,-2 1 3 16,1-1-1-16,0 2-5 0,1 0 3 0,-1 0 4 15,2 0 1-15,-1 1-4 0,1 1 4 0,0-2-1 0,-1 2 1 0,1 0-4 16,0 0 1-16,1 0 1 0,-2-1-2 0,1 1 1 0,0 1-1 16,1-1 4-16,-2 1-4 0,1-1-2 0,0 0 1 0,1-1 0 15,-2 1-2-15,2 0-1 0,-1 0 2 0,1 0 4 0,0-1-2 16,0 0-2-16,0 1 1 0,0 0 1 0,-1-1 1 0,1 1-2 15,-2 1 1-15,2 0 4 0,-1 0-2 0,1 1-2 0,-1 2 4 16,-1-1 7-16,1 2-3 0,-2 1 0 0,1-1 1 0,-1 1 5 16,0 1-1-16,1 1-4 0,-2-1 2 0,0 2 5 0,0-1-1 0,0 0-1 15,0 1 3-15,1 0 3 0,-1 0-4 0,0-1-5 16,1 2 0-16,-1-1 1 0,2 0-2 0,-2 1-5 0,1-2 1 0,-1 1 2 16,1 0-1-16,1 0-5 0,-1-1 1 0,0 0 1 0,1 2-1 15,-1-2-4-15,0 1 3 0,1 1 6 0,-1 0 0 0,0 1-4 16,1 0 1-16,0-1 4 0,0 2-1 0,-1 1-3 0,0-1 2 15,3 1 1-15,-4 0-3 0,0 1-3 0,-1 0 3 0,1 2 4 16,-1-1-5-16,-1 0-5 0,1 2 1 0,-2 0 5 0,2-1-1 0,-2 2-8 16,1 0 4-16,-1 0 4 0,2-1-1 0,-2 1 1 15,0-1-1-15,1 1 7 0,-1-1-7 0,0 0-4 0,1 0 2 0,-1-1 7 16,0 1-5-16,1-1-1 0,-1 0 2 0,0 0 2 0,-1 0-2 16,-1 0-5-16,0 0 1 0,-1 0 4 0,1 1-4 0,-2 0-2 15,-1-1 2-15,0 1 4 0,-1-1-2 0,0 1-6 0,-1 1 1 0,0-2 5 16,0 2-1-16,0-1-2 0,-1-1 3 0,0 2 4 15,1-1-2-15,-1-1-8 0,0 1 4 0,1-2 4 0,-1 1-1 0,-1-1-2 16,1 1-1-16,-1-2 7 0,2 0-5 0,-2-1-3 16,1 0 1-16,0 0 4 0,1-1-4 0,-1 0-5 0,0-2 2 0,1 2 7 15,-1-1-4-15,-1-2-5 0,1 2 2 0,-1-2 5 0,0 0-1 16,0 1-5-16,-1-1 4 0,0 1 5 0,-2-1-3 0,0 0-6 16,-1 1 5-16,-1-1 4 0,0 1-5 0,-2-1-7 0,0 2-10 15,-1-1-8-15,0 1-8 0,0-1-5 0,2 1-5 0,-2 0-2 16,0-1-1-16,0 1 0 0,0-1 0 0,0 1 0 0,0 0 0 0,-2-1 0 15,2 1 3-15,-1 1 5 0,0-1 5 0,-2 1 13 16,0 0 2-16,1 1 2 0,-2 0 5 0,0-1 4 0,0 1 0 0,0 0-3 16,0 0 1-16,0 0 4 0,-2 0-2 0,2 0-3 0,-1 0 0 15,-2 1 6-15,1-1 0 0,-2 1-2 0,0-1 4 0,0 1 5 16,-2 1-1-16,2-2-4 0,0 1 4 0,0 0 4 0,0 0-2 0,2-1-8 16,0 1 4-16,0 1 8 0,0-2-3 0,2 1-1 15,-1-1 1-15,1 0 3 0,0 0 0 0,1-1-8 0,-1 1 4 0,2 0 5 16,-1-2-4-16,0 2-4 0,2 0 2 0,-2 0 5 15,2 0-1-15,1 0-5 0,-1 2 0 0,1-2 3 0,-2 0-2 0,2 0-2 16,-1 0 1-16,0 0 6 0,-1 1-5 0,1-1-1 16,0 0 2-16,1 0 5 0,-2 0-2 0,2 0-5 0,0 1 1 0,0-1 5 15,2 0-1-15,-1 0-7 0,2 0 4 0,-1 0 4 0,1 0 0 16,1 0-6-16,0 1 4 0,0-1 5 0,0 0-1 0,0 0-4 16,1 0 4-16,1 1 5 0,-1-1-1 0,0 0 0 0,1 0 3 0,0 0 2 15,1 0-1-15,0 0-7 0,1 0 3 0,-2 0 5 16,2-1-4-16,2 1-4 0,-2-1 0 0,1 1 0 0,-1 0-3 0,0-1-1 15,0 1-2-15,0 0 1 0,1 0 1 0,-1 0-2 0,0 0 3 16,-1 1 1-16,1-1 1 0,-1 1-2 0,-1 0 1 0,1 1-1 16,0-1 3-16,-2 0 0 0,0 0-1 0,1 0-1 0,-2 1-1 0,1 0 0 15,-1-1-1-15,0 2 1 0,-1-2-5 0,1 1-1 16,0 1-1-16,0-1-1 0,0 0 1 0,0 1-1 0,0-1 1 0,0 1-1 16,1-1 1-16,-1 0-1 0,1 1 4 0,-1-1-2 0,2 1 0 15,-1-1-2-15,0 0 2 0,1 1 2 0,-1 0-1 0,0 0 1 16,1 0-1-16,-1 0 1 0,0 0-1 0,1 0 1 15,0 0 1-15,0 0-2 0,0 0 1 0,0 0-2 0,0 0-2 0,0 0 1 16,0 0-1-16,0 0 2 0,0 0 0 0,0 1-1 0,-1 0-1 16,-1-2 1-16,1 2-1 0,-1-1 1 0,2 0-1 0,-2 0 1 15,0 1-2-15,0-1 0 0,0 1 1 0,0-2 2 0,0 2-1 0,1 0 1 16,-1-2-2-16,1 2 1 0,1-2-1 0,-1 2 1 16,2-2-2-16,-1 0 1 0,1 1 1 0,1-1-1 0,-1 1 1 0,1-1-1 15,0 0 1-15,0 0-1 0,1-1 1 0,-1 0-1 0,1-1 2 16,-1 1 0-16,0-1 3 0,0 0 2 0,0-1-1 0,0 1-1 15,-1-1 0-15,1 0 0 0,-1-1 2 0,1 0 1 0,0 1-2 16,0-2-1-16,0 2 0 0,0-1-1 0,0 1 1 0,0-1 0 16,-2 0-2-16,2 1-4 0,-1 0 2 0,1 1-1 0,-1-2 1 0,-1 2-1 15,0 0 2-15,0 0-1 0,0 0-1 0,-1 2 1 16,0-2-1-16,-1 0 2 0,2 1 0 0,-2-1-1 0,0 1 1 0,0 0 1 16,0 0 1-16,0 1-1 0,1-1 2 0,-1 0 3 0,1 0-1 15,2 0-1-15,-2 1 1 0,2-1-1 0,0 0 2 0,-1 0-1 16,1 0-1-16,0 1-1 0,-1 0 0 0,1-1 2 0,0 2-4 15,1-2 2-15,-2 1-1 0,1-1-2 0,1 2 0 0,-1-2 1 16,-1 1 1-16,1 0-1 0,0 0 1 0,-1-1-1 0,0 2-1 0,0-2 2 16,0 1-1-16,0-1 2 0,0 2 0 0,0-2 0 15,1 0-1-15,0 0-1 0,-1 1 1 0,1-1-4 0,0 1 4 0,-1-1-1 16,1 1 1-16,0-1-1 0,-1 0 1 0,2 0 2 16,-1 0-2-16,1 1-2 0,0-1 0 0,0-1 1 0,0 1 1 0,1 0-2 15,-1 0 0-15,2 1 1 0,-1-1 1 0,0 0-2 0,2 0-2 16,-2 0 4-16,2 2-4 0,0-2 1 0,1 1 1 0,-2 0 1 15,2 0-1-15,-1 0-1 0,1 1-1 0,0-1 1 0,0 1 1 0,0 0-2 16,0 0 2-16,0 0-1 0,1 0-1 0,-1 0 1 16,2 1 1-16,-2-1-2 0,1 0 1 0,0 0-1 0,1 1 2 0,0-2 2 15,1 2-2-15,0-2-2 0,-1 1 1 0,1-1-1 0,0 1 1 16,1-1 1-16,0 0 1 0,0 1-1 0,1-2 2 0,-1 1-1 16,1 0 1-16,1-1-1 0,0 0 1 0,0 0 2 0,0-1 2 15,0 1 0-15,0-1-1 0,0 2-4 0,0-2 4 0,0 1 1 16,0 0-3-16,0 0-2 0,0-1-1 0,0 1 2 0,0 1-2 15,1-1-2-15,-2 0 1 0,2 1-2 0,-2 0-2 0,1 0-1 16,-1 0-3-16,-1 1 2 0,1-1-5 0,-1 2-5 0,0-1 1 0,0 1-2 16,-1 0-2-16,0-1-2 0,-1 1-1 0,1-1-1 0,0 2-1 15,-1-1 1-15,0 1-2 0,-1-1 2 0,2 1 2 0,-2 0 4 16,2-1 1-16,-1 0 4 0,2 0 1 0,0 0 3 0,0-1 1 16,0 0 1-16,2-1 1 0,0 0 4 0,1 1 1 0,0-2-2 15,-1 0 1-15,2 0 2 0,2 1 0 0,-2-1-1 0,1-1 2 0,3 0 2 16,-3 0 3-16,3 0 0 0,-2 0 3 0,2 0 2 15,-3 0 1-15,3 0-2 0,-3-1 2 0,3 1 2 0,-1-2-1 0,1 2-1 16,-3-1 0-16,2 1 0 0,-2-1-1 0,2 0-4 0,-2 1-1 16,1-1-1-16,-1-1-4 0,0 2 2 0,1-1-1 0,-1 0-1 15,0 1 1-15,1-1-4 0,-2 0 1 0,1-1 1 0,0 1-2 16,-1 1 2-16,2-1-1 0,-2 0-1 0,0 0 1 0,0-1-1 16,0 1 1-16,0 0 1 0,0 0 0 0,0 0-2 0,0-1 1 0,-2 1-1 15,2 0 2-15,-1 0 2 0,0 0-4 0,-1-1 1 16,1 1-1-16,0 0 4 0,1 0 1 0,0 0-2 0,0-1 2 0,0 1 0 15,1 1 0-15,0-1 0 0,1 0 2 0,2 1 1 0,-3-1-2 16,3 1 2-16,0 0 0 0,-1-2 2 0,1 2-1 0,0 0-1 16,0 0 0-16,0 0 0 0,0 0-1 0,0 0-4 0,0 0-1 15,0 0-1-15,0 0-2 0,0 0-2 0,0 0-1 0,0 0-3 16,0 0 0-16,0 0-3 0,0 0-3 0,0 0-4 0,0 0-1 0,0 0-1 16,0 0-1-16,0 0-4 0,0 0 2 0,0 0 2 15,0 0-2-15,0 0-3 0,0 0 3 0,0 0 4 0,0 0-1 0,0 0-3 16,0 0 5-16,-2 3 7 0,1-2 0 0,1-1-3 0,-3 1 6 15,2 0 7-15,1-1-4 0,0 0-3 0,-1 2 3 0,1-2 2 16,0 0-13-16,0 0-17 0,0 0-8 0,0 0-9 0,0 0-26 0,0 0-35 16,0 0-25-16,-2 1-25 0,1 1-42 0,0-1-49 15,1-1-58-15,0 0-61 0,-2 5-16 0,0 0-8 0,0 0 10 0,0 1 14 16,-1-1 14-16,-1 1 10 0,1 0 25 0,-1 0 31 0</inkml:trace>
  <inkml:trace contextRef="#ctx0" brushRef="#br0" timeOffset="95396.622">5008 11404 103 0,'1'-3'141'15,"1"1"0"-15,-1 1-3 0,-1-2 3 0,1 1 3 0,1 1-16 0,-1-2-23 16,0 0-21-16,1 0-21 0,-1 0-6 0,0 0-2 16,1 0-4-16,-1-2-4 0,0 2 1 0,1-1 1 0,-1 1 17 0,0 0 18 15,1 0 3-15,-2 0 0 0,1 1 3 0,0-1 6 0,1 2-3 16,-2-2-6-16,0 3 2 0,1-3 5 0,-1 3-5 0,1-2-10 15,-1 2 1-15,0 0 2 0,0-3-16 0,0 3-22 0,0 0-1 0,2-1 7 16,-2 1-11-16,0 0-17 0,0 0 4 0,0-3 8 16,0 3-8-16,0 0-14 0,0 0 4 0,0 0 14 0,1-2-10 0,-1 2-16 15,0 0 8-15,0 0 12 0,0-1-7 0,0 1-16 0,0 0 10 16,0 0 13-16,0 0-8 0,0 0-14 0,0 0 7 0,0 0 13 16,0 0-8-16,0 0-14 0,0 0 9 0,0 0 18 0,0 0-8 15,0 0-16-15,0 0 14 0,3 1 19 0,-2 2-8 0,0-1-16 16,1 2 11-16,-1 1 17 0,0-1-8 0,1 2-16 0,-2 0 11 0,1 2 17 15,0-1-11-15,1 1-21 0,-1 1 9 0,0 0 16 0,1 1-14 16,0-1-22-16,0 4 11 0,0-1 15 0,0 0-7 0,0 1-19 16,0 2 8-16,-1 0 15 0,0 1-7 0,1 2-19 0,-1 0 11 15,0 0 21-15,-1 1-9 0,0 1-18 0,0 0 9 0,0-1 18 16,0 0-10-16,0 0-22 0,0-1 10 0,0 0 14 0,0 0-5 0,0-1-19 16,0-1 10-16,0-1 11 0,0 0-8 0,0-2-20 15,0-1 7-15,0-1 19 0,0-2-16 0,0 0-19 0,0-2 5 0,0-1 10 16,0-1-20-16,0-2-28 0,0 0-15 0,0-3-13 15,0 0-50-15,0 0-62 0,0 0-59 0,0 0-61 0,0 0-23 0,-2-5-14 16,-1 1 4-16,0-1 14 0,1 1 0 0,-2-1-1 0,0 0 13 16,-2 0 21-16,1 0 18 0,0 1 261 0</inkml:trace>
  <inkml:trace contextRef="#ctx0" brushRef="#br0" timeOffset="95863.748">4909 11696 51 0,'-1'-3'219'15,"1"-2"0"-15,-1 1 6 0,1 1-3 0,0 0-6 16,0 3 3-16,0 0 1 0,1-2 1 0,-1 2-4 0,0 0-55 0,0 0-72 16,3 0-42-16,-1 1-39 0,0 0 2 0,0 2 16 0,0-1-2 15,0 1-5-15,1 0 11 0,0 2 17 0,-1 0-3 0,2 0-7 16,0 1 7-16,0 0 13 0,0 1-2 0,0 0-8 0,2 1 12 0,-2 1 15 15,1 0-9-15,0 0-18 0,1 0 7 0,-1 1 17 16,0 0-6-16,-1-1-12 0,2 1 12 0,-2-1 20 0,1 1-7 0,-1 0-13 16,1-1 8-16,1 1 13 0,-2 1-11 0,1-2-19 15,0 2 6-15,1-1 14 0,-1 0-11 0,2 0-21 0,-1 0 0 0,2-1 9 16,0 0-15-16,0-1-20 0,0 0 1 0,2 0 10 0,-2-2-9 16,1 0-15-16,-1-2 6 0,1 1 12 0,-1-1-3 0,2-2-9 15,-2 1 4-15,1-2 11 0,0-1-3 0,1-1-6 0,-1-1 5 0,2-1 11 16,-1-2-4-16,1-1-12 0,0-2 5 0,1-1 7 15,-2-2-9-15,2 1-11 0,-1-2 1 0,0-2 5 0,-2 1-7 0,0 0-10 16,1 0 2-16,-2 0 2 0,-2-1-3 0,0 1-9 16,-2 1 6-16,-2 0 6 0,1 0-4 0,-2 3-10 0,1-1 5 0,-2 0 8 15,-2 3-7-15,1 0-7 0,-2 1 6 0,1 0 9 0,-1 1-4 16,0 2-8-16,1 0 0 0,-2 1 3 0,0 1-14 0,0-1-19 16,0 2-9-16,1 0-7 0,-1 0-29 0,1 2-39 0,-1 0-33 0,2-1-30 15,2-1-68-15,-2 4-82 0,2-4-25 0,-1 3-14 16,1-3-6-16,-1 6-2 0,-1-1 11 0,2-5 20 0,0 6 11 0,-1-1 10 15,1 0 28-15,0-5 129 0</inkml:trace>
  <inkml:trace contextRef="#ctx0" brushRef="#br0" timeOffset="192776.7404">2961 12931 178 0,'-2'0'215'0,"-1"-1"1"16,2 0-2-16,-2 1 5 0,0-1 5 0,1 1-2 0,0-2-3 15,0 2-26-15,2 0-35 0,-3-1-40 0,0 1-38 0,3 0-10 16,0 0 4-16,-2 0-14 0,2 0-20 0,0 0 8 0,-3-1 14 16,3 1-8-16,0 0-12 0,0 0 9 0,-1-1 15 0,1 1-8 15,0 0-13-15,0 0 8 0,0 0 11 0,0 0-13 0,0 0-21 16,0 0 8-16,0 0 10 0,0 0-11 0,0 0-20 0,0 0 5 0,0 0 19 15,0 0-13-15,0 0-19 0,0 0 5 0,0 0 13 16,0-3-11-16,0 3-20 0,1-1 7 0,2 0 16 0,-1 0-10 0,1 1-19 16,1-1 8-16,1 1 20 0,2-2-10 0,1 1-20 0,1 0 10 15,2 1 17-15,0-1-9 0,2 0-18 0,0-1 8 0,2 1 19 16,1 0-9-16,0-1-18 0,1 0 10 0,1 1 20 0,-1-1-10 16,2 1-20-16,-2-2 9 0,2 2 16 0,-2-1-7 0,2 0-16 15,-2 0 10-15,-1 1 16 0,0-2-10 0,0 2-19 0,0-1 1 0,-1 1 6 16,-2-2-17-16,2 2-22 0,-2-1 0 0,-1 0 8 15,0 0-20-15,-1 1-27 0,-2-2-9 0,0 2-5 0,-1 0-20 0,0 0-23 16,-2 0-14-16,-1 1-10 0,-1 0-19 0,-1 0-25 0,-3 0-20 16,0 0-22-16,0 0-7 0,0 0 0 0,0 0 14 0,0 0 19 15,-2 6 13-15,-2-2 14 0</inkml:trace>
  <inkml:trace contextRef="#ctx0" brushRef="#br0" timeOffset="193179.7454">2881 13601 0 0,'0'-3'211'0,"0"-1"29"0,2 1 8 16,0-2-11-16,0 1-18 0,0-2-6 0,1 1-6 16,0 2-11-16,-1-1-10 0,1 1-52 0,0 0-67 0,-1 0-70 0,1 0-73 15,-2 3-19-15,2-3 1 0,-2 1-10 0,2 1-10 16,-2 1 9-16,-1 0 12 0,3 0 6 0,-3 0 0 0,0 0 8 0,3 0 8 15,-1 0 13-15,0 0 11 0,-1 1 4 0,0 2 1 0,1-1-3 16,-2 1-2-16,1 0 2 0,-1-2 2 0,0 2 2 0,0-1 4 16,0 1 5-16,0-3 5 0,0 3 2 0,0-3 2 0,0 0 4 0,0 0 2 15,0 0 5-15,0 0 0 0,0 0-3 0,0 0-7 16,0 0-26-16,0 0-30 0,0 0-9 0,-1-6-3 0,1 6-2 16,-2-5-1-16</inkml:trace>
  <inkml:trace contextRef="#ctx0" brushRef="#br0" timeOffset="193894.5213">3159 12910 0 0,'-2'-2'48'16,"2"2"175"-16,0 0 10 0,-1-2-1 0,1 2-5 0,0 0 4 16,0 0 7-16,0-2-4 0,0 2-7 0,0 0-25 0,0 0-31 15,0 0-52-15,0 0-61 0,0 0-19 0,0 0-9 0,0 0-16 16,0 0-16-16,0 0 4 0,0 0 10 0,0 0-6 0,0 0-12 16,0 0 7-16,0 0 13 0,0 0-8 0,0 2-14 0,1 2 8 0,-1-1 14 15,2 2-8-15,-1 1-12 0,0 0 10 0,1 2 16 16,-1 1-7-16,0 0-11 0,1 2 10 0,0 0 15 0,0 2-8 0,0 0-7 15,0 1 8-15,-1 1 13 0,0 0-8 0,1 0-14 16,-1 1 8-16,0-1 13 0,1 1-5 0,-1-2-11 0,0 2 11 0,1-2 15 16,-1 2-7-16,0-2-16 0,1 2 5 0,-2-2 14 0,1 0-8 15,0 0-17-15,-1-2 10 0,2 1 14 0,-1-1-8 0,-1 0-17 16,1-1 7-16,-1 0 11 0,0 0-13 0,0-2-19 0,0 1 10 0,0 1 14 16,0-4-8-16,0 1-19 0,0-2 10 0,-1 0 14 15,1 0-7-15,0-2-18 0,0 1 8 0,1-1 14 0,-1-2-10 0,0 1-16 16,2 0 4-16,-2-3 10 0,0 0-19 0,0 1-28 0,0-1-13 15,0 0-5-15,1 3-29 0,-1-3-33 0,0 2-39 0,0-2-42 16,0 0-39-16,0 0-42 0,0 0-5 0,-3 3 7 0,-1 0-2 0,-1-2-3 16,0 1 13-16,-2-1 20 0,-1 1 15 0,1-1 107 15</inkml:trace>
  <inkml:trace contextRef="#ctx0" brushRef="#br0" timeOffset="194227.9242">2847 13519 231 0,'-7'0'253'0,"0"0"5"0,1-2 11 0,0 1-5 16,1-1-11-16,1 1 7 0,0 1 8 0,1-2-4 0,3 2-9 16,0 0-69-16,0 0-85 0,0 0-59 0,0 0-48 0,0 0 6 15,0 0 19-15,3-1-4 0,0 1-16 0,1 0 19 0,1 0 28 16,2 0-8-16,1 0-19 0,0 1 11 0,2-1 20 0,1 2-11 15,1-1-20-15,1 1 13 0,1-2 19 0,-1 1-12 0,0 1-23 16,2-1 7-16,-2 1 14 0,2-2-17 0,-2 1-29 0,2 1 7 0,0-1 22 16,-1-1-13-16,2 2-20 0,0-2 10 0,0 0 22 15,2 0-10-15,0 0-21 0,1 0 11 0,0 0 16 0,1-2-17 0,0 2-25 16,1-1 0-16,-1-1 8 0,1 1-22 0,-1 1-29 0,2-2-14 16,-2-1-6-16,-2 2-20 0,2-1-22 0,-1-1-25 0,-2 2-26 15,1-2-47-15,-1 0-55 0,-2-2-4 0,-1 1 13 0,0 1 3 0,-2-3 1 16,-2 3 17-16,0-2 18 0,-2-1 18 0,-2 2 59 15</inkml:trace>
  <inkml:trace contextRef="#ctx0" brushRef="#br0" timeOffset="194518.8697">3705 13171 102 0,'7'-2'133'0,"0"-1"2"0,-1 1 2 0,1 0-10 0,1 0-13 16,-1 2 12-16,1 0 17 0,0 0-31 0,0 2-43 0,0 0-18 15,0-1-6-15,1 2 2 0,0-1 2 0,1 0 2 0,-1 0 0 16,0 0 8-16,1 0 11 0,0 0-4 0,0 0-7 0,0-1-5 15,0 0-3-15,0 1-21 0,1-1-24 0,0-1-42 0,-1 1-48 16,0-1-41-16,0-1-40 0,0 1-15 0,-2-1-3 0,1 1-10 0,-1 0-16 16,-1 0 1-16,-2 0 4 0,-5 0 1 0,4 1 106 15</inkml:trace>
  <inkml:trace contextRef="#ctx0" brushRef="#br0" timeOffset="194730.7629">3843 13459 0 0,'-6'4'190'0,"1"-1"157"16,0-1 11-16,-1-2-4 0,2-2-4 0,0 1-11 0,2-2-11 15,0 1-7-15,2 2-3 0,0 0-3 0,2-3-3 0,0 2-100 0,1 1-127 16,2-2-64-16,1 1-43 0,-1-1-20 0,3 1-12 0,0 1-5 16,0-2-7-16,1 1 8 0,2-1 8 0,0 1-14 0,-1 1-20 0,2-2-11 15,2 2-7-15,-2-1-42 0,1 1-52 0,0 0-47 0,1 1-45 16,0-1-12-16,1 0-3 0,0 2 9 0,-1-2 10 0,1 0 4 0,0 0 1 15,-2 1 21-15,2-1 24 0</inkml:trace>
  <inkml:trace contextRef="#ctx0" brushRef="#br0" timeOffset="195429.1663">4841 12929 0 0,'0'0'163'0,"-1"-1"109"0,1 1-5 16,0 0 4-16,0 0 10 0,0 0-5 0,0 0-9 0,0 3-9 16,0 1-8-16,0 2 4 0,0 0 7 0,1 1-86 0,-1 1-113 15,2 1-46-15,-2-1-22 0,1 2 6 0,0-1 17 0,1 1-1 0,-1 0-7 16,0-1 12-16,2 1 17 0,-2-1-4 0,2 2-4 0,0 0 8 0,-1 0 11 16,1 1 2-16,0 0-3 0,-1 1 5 0,0 0 7 0,0 2-5 15,0 0-8-15,-1 0-7 0,0 0-2 0,1 1-8 0,-1-1-3 16,0 1-3-16,1 0-5 0,-1-1-5 0,0 0-4 0,-1-1-4 0,2-1-4 15,-1-1-2-15,0 0 1 0,-1 0-4 0,2-3-3 0,-2 0-3 0,1-2-3 16,-1-1-4-16,1-1-4 0,-1-1-5 0,2-1-5 0,-2-1-9 0,0-2-9 16,0 0-30-16,0 0-35 0,0 0-28 0,0 0-28 0,0 0-58 15,-6-2-65-15,2-2-16 0,0-1-4 0,0-1 0 0,0-1 2 16,-1-1 5-16,0-1 8 0,-2 0 8 0,0-1 10 0</inkml:trace>
  <inkml:trace contextRef="#ctx0" brushRef="#br0" timeOffset="195712.2576">4599 12922 99 0,'-3'-5'243'0,"0"0"7"16,2 0 13-16,-2 0-2 0,2 2-6 0,0-1 1 0,1 1 2 15,-2 0-1-15,2 1-2 0,0 2-44 0,0 0-55 0,0 0-63 0,0-3-66 16,0 3 0-16,3-1 20 0,0 0-10 0,-1 1-14 15,2 0 8-15,2 0 16 0,-1 0-10 0,2 1-17 0,-1 0 8 0,2 1 17 16,0 0-10-16,0 0-19 0,0 1 11 0,2 0 18 16,-1 1-16-16,0 0-26 0,2-1 6 0,0 1 10 0,-1-1-10 0,1 0-21 15,2-1 11-15,1 1 16 0,0-2-17 0,2-1-28 0,2 0-4 16,2-1 4-16,0-1-24 0,1 0-30 0,2-2-29 0,1 1-25 16,0-1-52-16,0-1-61 0,0 2-20 0,-2-1-11 0,1 1-11 15,-2-1-11-15,-1 2 11 0,0 0 20 0,-2 2 9 0,-2 0 5 16,-2 0 19-16,0 2 225 0</inkml:trace>
  <inkml:trace contextRef="#ctx0" brushRef="#br0" timeOffset="196229.5478">4627 13675 48 0,'0'0'289'0,"0"0"2"0,0 0-1 16,0 0 1-16,-4 0 4 0,4 0 2 0,0 0 2 0,-2-2 8 0,2 2 11 15,0 0-22-15,0 0-34 0,0 0-70 0,0 0-82 0,0 0-20 0,0 0-3 16,0 0-3-16,0-1-2 0,2-1 5 0,-1-1 5 0,0 2-5 15,2 1-6-15,0-3-3 0,1 1-2 0,0 1-16 0,0-2-21 0,0 1-1 16,1 1 4-16,2-1-14 0,-1-1-19 0,1 2 6 0,1-1 14 16,0 1-11-16,1-2-17 0,1 3 8 0,0-3 12 0,1 0-10 0,1 1-19 15,1-1 8-15,-1 2 17 0,3-2-11 0,-2 0-18 0,2 0 0 0,1 0 6 16,0 0-17-16,0 0-25 0,1 0-10 0,2 0-10 0,-2 0-20 16,2 0-26-16,0 1-42 0,1-1-48 0,-2 2-78 0,2-1-86 15,0-1-17-15,2 2 4 0,-2 1 0 0,0-2 1 0,0 2 13 0,-3 0 14 16,0 0 17-16,-1 0 15 0,-2 0 17 0,-2 0 187 0</inkml:trace>
  <inkml:trace contextRef="#ctx0" brushRef="#br0" timeOffset="197797.8782">5732 13266 0 0,'-4'-4'108'0,"0"1"157"0,1-1-1 0,1-1 5 0,-1 1 10 15,0-1-6-15,1 1-5 0,-1 1-10 0,0-1-7 0,2 0 2 16,0 2 10-16,-1 0-79 0,1 0-103 0,0 0-46 0,-1 1-29 15,1-2 3-15,1 3 10 0,-1-1-2 0,-1-1-11 0,2 2 7 0,0 0 14 16,-1-1-6-16,1 1-12 0,0 0 8 0,0 0 10 0,0 0-8 0,0 0-10 16,0 0 9-16,0 0 12 0,1-2-6 0,-1 2-10 0,4 0 1 0,-1 0 6 15,1 0-3-15,1 2-6 0,1-2 9 0,-1 1 9 16,2-1 1-16,-1 1-1 0,2-1 3 0,0 1 5 0,2-1-4 0,0 0-4 16,1 0 0-16,1 0 5 0,1-1-5 0,1 1-3 0,-1-1-5 0,2 0 1 15,1-1-4-15,0 0-8 0,0 1-5 0,1-2-6 0,0 2-9 16,1-1-14-16,0 1 2 0,0-2 5 0,0 2-14 0,0 0-17 15,0 0-4-15,0-1 0 0,-1 1-16 0,-1 0-19 0,1 0-8 16,-2 1-5-16,0-1-14 0,-1 1-13 0,0-2-13 0,-2 2-13 16,-2 0-23-16,0 0-29 0,-1 0-30 0,-2 0-30 0,-1-1-11 0,-6 1-1 15,6 0 12-15,-6 0 20 0,0 0 7 0,0 0 6 16,0 0 16-16,0 0 106 0</inkml:trace>
  <inkml:trace contextRef="#ctx0" brushRef="#br0" timeOffset="198081.5458">6015 13007 135 0,'-2'-4'273'15,"1"2"9"-15,1-2 12 0,0 2-6 0,-1-1-11 0,1 3 5 16,0 0 9-16,0 0-4 0,0 0-10 0,0 0-47 0,2 3-61 15,1-1-68-15,0 2-74 0,-1 1-11 0,1 1 7 0,0 1-11 0,1 1-18 16,-2 2 10-16,2 1 19 0,-1 1-10 0,1 0-17 16,-1 2 10-16,-1 0 16 0,1 2-8 0,0 1-20 0,-1 1 12 0,0 0 16 15,-1 0-13-15,-1 1-19 0,0 0 4 0,0 0 12 0,0 2-23 16,-1-2-31-16,-1 1-13 0,1 0-14 0,0-1-27 0,-1 1-35 16,1-2-55-16,1 0-63 0,0-3-27 0,0 1-18 0,0-2 3 15,0 1 11-15,1-3-2 0,1-2-5 0,-1 1 17 0,0-4 24 16</inkml:trace>
  <inkml:trace contextRef="#ctx0" brushRef="#br0" timeOffset="199049.515">6988 13121 0 0,'-1'-1'190'0,"1"1"49"16,0 0 8-16,0 0-5 0,1-2-10 0,-1 2 1 0,0 0 4 16,4 2-6-16,-1-1-8 0,1 2-29 0,0 1-40 0,1 0-70 0,-1 0-81 15,1 1-12-15,1 0 9 0,0 0-10 0,1 0-17 16,0-2 9-16,1 1 16 0,0-1-4 0,1 1-9 0,-1-2 9 0,1 0 14 15,1-1-7-15,-1 0-13 0,0-1 9 0,1 0 12 0,-1 0-6 16,0-1-15-16,1 0 6 0,-1-2 17 0,0 1-7 0,-1-1-13 16,0 1 8-16,0-2 10 0,0 0-8 0,-1-1-11 0,0-1 7 15,-2 1 12-15,-1-1-5 0,0-1-8 0,0 0 10 0,-1-1 13 16,-2 1-2-16,-1-1-14 0,0-1 10 0,0 1 17 0,-3-2-1 16,1 2-10-16,-1-2 16 0,-1 2 20 0,0 0-2 0,-1-1-11 15,-2 1 16-15,0-1 26 0,-1 2-6 0,0 0-12 0,-1 1 14 0,0-1 20 16,-1 1-10-16,1 1-16 0,0-1 5 0,-2 1 13 15,0 2-13-15,1-1-19 0,-1 2 6 0,0-1 14 0,1 2-20 0,-1 1-30 16,-1 1 0-16,-1 2 15 0,1 0-17 0,-2 2-22 0,1 1 6 16,-2 1 14-16,2 2-11 0,-2 1-17 0,2 1 5 0,-2 2 12 15,2 1-9-15,-2 1-15 0,2 1 11 0,0 2 20 0,-1 0-1 0,2 0-9 16,0 2 8-16,2-1 17 0,-1 2-7 0,2-1-10 16,1 1 5-16,1-1 14 0,2-1-7 0,1 2-13 0,2-3 8 0,1 1 12 15,2-1-10-15,1-1-20 0,2 1 3 0,1-3 10 0,2 0-8 16,-1 0-14-16,4-2 4 0,-1-1 10 0,3-1-5 0,0-2-12 15,1 1 4-15,2-2 11 0,1-2-12 0,0-2-16 0,1-1-4 16,2 0 4-16,0-1-25 0,-1-2-28 0,2-2-18 0,0-1-10 16,0 2-37-16,-1-5-41 0,1 1-47 0,-1-1-47 0,-2-1-47 0,2 1-49 15,-3-3-5-15,0 0 7 0,-2 1 4 0,0-2 4 16,-2 1 17-16,-2-2 25 0,0 1 19 0,-1-2 18 0</inkml:trace>
  <inkml:trace contextRef="#ctx0" brushRef="#br0" timeOffset="199566.8434">7651 12728 54 0,'-10'-2'268'0,"1"1"4"0,0 0-7 0,-1 1 7 0,1 0 10 16,-2 1 3-16,2 1-3 0,0 3 10 0,-1 0 14 0,0 2-42 0,0 1-55 15,1 2-53-15,0 1-51 0,-1 1-17 0,0 1-8 0,0 1 5 16,1 1 8-16,0 2 8 0,-2-1 5 0,2 2 2 0,-2 2-3 16,0-1-1-16,2 1-5 0,0 2-9 0,1-1-12 0,1 1-2 0,0 1 1 15,2 0-11-15,1 1-18 0,1-2 0 0,2 0 4 0,1 1-17 0,0-2-28 16,3 0 4-16,-1-1 11 0,2 1-13 0,0-3-18 0,3 1 6 15,0-1 15-15,-1 0-10 0,2 0-19 0,2 0 8 0,-1 0 15 0,2-1-9 16,-1 1-15-16,2 0 11 0,0-2 19 0,0 1-14 0,3-2-20 16,0 0-1-16,-1 0 7 0,2-3-17 0,0 0-21 0,2 0-9 0,-1-5-6 15,2 1-21-15,-2-2-32 0,2-3-29 0,-1-2-32 0,2-1-60 0,-1-1-68 16,1-4-34-16,0-2-25 0,-1-1-7 0,1-2-1 16,-2-2 11-16,1-2 16 0,0-2 12 0,-2 1 13 0,-1-3 22 0,-1 0 19 15</inkml:trace>
  <inkml:trace contextRef="#ctx0" brushRef="#br0" timeOffset="200000.6033">8116 12836 0 0,'1'-9'325'15,"1"-1"38"-15,-2 2-3 0,0-2 6 0,0 2 6 0,-2-1-4 0,2 3-8 16,-1 0-2-16,1 3 2 0,-1-1-4 0,1 4-5 0,0 0-114 0,0 0-150 16,0 0-59-16,-2 3-34 0,2 0-1 0,-1 2 8 0,1 1-7 15,0 1-7-15,0 2 11 0,0 0 19 0,0 3 2 0,0 1 1 16,1 3 8-16,1 0 14 0,-1 2-4 0,0 1-11 0,1 2 9 0,-1 2 12 15,0 1-8-15,1 1-13 0,-2 2 3 0,0 0 12 0,0 2-12 0,0-1-18 16,0-1 3-16,-2 1 8 0,2-3-11 0,-1 0-20 0,1-2 8 16,-1 0 12-16,1-3-7 0,-2 0-17 0,2-2 10 0,-1-3 14 15,0 1-6-15,-1-2-18 0,1-2 11 0,-2-2 16 0,2 1-9 0,-2-4-12 16,1 1 7-16,-2-2 19 0,0-2-10 0,0 1-14 0,-2-4 10 0,1 1 15 16,-2-2-8-16,1-2-14 0,-2 1 7 0,0-2 18 0,-2-2-9 15,1-1-17-15,0-1 10 0,1-2 16 0,-2 0-2 0,1-2-10 0,1 1 15 16,0-2 20-16,0-3-2 0,0 3-12 0,1-1 12 0,2 1 18 15,0-1-6-15,-1 1-12 0,2-1 7 0,2 1 17 0,-1 0-7 0,2 1-17 16,1 0 0-16,0 0 6 0,1 0-14 0,2 2-17 0,1-1-1 0,0 2 8 16,2-1-12-16,2 2-16 0,0 0 2 0,3 0 10 0,0 1-10 15,2 0-13-15,0 0 5 0,3 1 10 0,-1 1-12 0,2 1-18 16,1-1 4-16,-1 2 7 0,0 1-14 0,1-1-21 0,0 1 1 0,0 1 8 16,0 0-13-16,0 1-19 0,0-1 1 0,0 2 4 0,-1-1-15 0,0 0-20 15,-1 0-2-15,0 0 1 0,-2 1-14 0,-1-1-17 0,0 0-16 0,-2 1-17 16,0 0-26-16,-3-1-27 0,0 0-57 0,0-1-63 0,-3 0-26 15,0 0-14-15,1-1 7 0,-2-2 15 0,-4 3 10 0,2-3 11 16,1-1 15-16,-3 4 14 0,0-5 28 0,-1 1 150 0</inkml:trace>
  <inkml:trace contextRef="#ctx0" brushRef="#br0" timeOffset="200317.2531">8520 12703 0 0,'5'-3'207'0,"1"-1"108"0,-1 2 0 16,0-1 3-16,1 1 0 0,0 2 3 0,0 0-2 0,0 1 5 0,2 1 2 15,-1 3 7-15,1 1 10 0,0 3-103 0,1 0-135 0,-1 2-30 0,2 1 0 16,-2 1 0-16,0 2-1 0,1 0 8 0,-1 2 13 0,0 1 1 0,0 1 0 16,-1 0 7-16,-1 2 11 0,1 0-7 0,-2 2-16 15,1 0 2-15,-2 1 5 0,0 1-16 0,-2 0-20 0,0-1-1 0,-1 2 11 0,0-2-13 16,-1 0-22-16,-1-3 4 0,0 1 7 0,-2-2-12 0,-1-1-20 15,0-1 7-15,-1 0 11 0,-2-2-11 0,0 0-17 0,-1-1 6 0,0-2 10 16,-1 2-8-16,0-2-19 0,-2 1 2 0,-1 0 5 0,0-2-22 16,0 0-29-16,-1 0-7 0,-1 1 1 0,2-2-25 0,-1 1-32 15,1 0-22-15,0-3-22 0,1 0-34 0,1 0-40 0,0 0-77 0,2-3-88 16,0 0-32-16,0-2-20 0,3-1 12 0,0 0 19 0,5-3 10 0,0 0 5 16,0 0 19-16,0 0 25 0,0 0 28 0,2-4 26 0</inkml:trace>
  <inkml:trace contextRef="#ctx0" brushRef="#br0" timeOffset="201151.7668">9229 12457 0 0,'-1'-6'268'16,"0"1"61"-16,-1 1-1 0,1 0 1 0,0 0-4 0,1 2-1 0,0 2 0 15,0 0 0-15,0 0-1 0,0 4-1 0,0 0 1 0,0 2-116 0,0 2-152 16,0-1-43-16,0 1-15 0,0 2-3 0,0-1-1 0,0 1 5 16,0 1 7-16,1 1 1 0,0-1 0 0,2 1 1 0,0 0 4 15,1 0-1-15,0 0-1 0,1-2 0 0,0 2 0 0,1 0 2 0,-1-1-2 16,2 0 1-16,-1 0 2 0,1-2-6 0,1 1-6 0,-1-2 0 0,1 0 3 16,0-2-3-16,0-2-6 0,0 0 0 0,0-2 0 0,0-2-6 0,1-1-9 15,-1-1-6-15,1-2-7 0,1-2-5 0,-1-1-6 0,0-1-11 16,-1-3-13-16,0-1 0 0,0-1 3 0,0-1-7 0,-1-1-10 15,-2-1 8-15,1 1 12 0,-1-2 6 0,-1 1 6 0,-1-1 17 0,-1 2 22 16,0-1 13-16,-1 1 16 0,-1 0 17 0,0 2 23 0,0 0 9 0,-1 2 3 16,-1 0 15-16,1 3 12 0,-2 1 0 0,2 1-4 0,-2 1-2 15,2 1-5-15,-2 2-7 0,2 1-10 0,1 1-13 0,-4 1-10 0,1 1-7 16,-1 2-1-16,0 1-8 0,0 1-13 0,0 2 1 0,-1 0 5 16,1 2-5-16,-1 2-10 0,1-1 5 0,-2 1 11 0,2 0-7 0,0 1-7 15,0-1 5-15,0 0 10 0,0 1-6 0,2-1-9 0,-2 0 1 0,0-1 10 16,0 1-8-16,0-1-14 0,0 1 7 0,0-1 10 0,0-1-6 15,-2 0-11-15,1 0 8 0,0-1 12 0,-1 0-6 0,1-1-10 16,0-1 7-16,-2-1 12 0,2 0-6 0,-2-1-12 0,2-1 7 0,-2-1 14 16,0 0-7-16,2-2-16 0,-2-1 8 0,2-1 14 0,-2-1-7 0,2 0-10 15,-2 0 11-15,2-1 17 0,0 0-4 0,-1-2-9 0,2 1 14 0,0-1 19 16,2 1-6-16,-1-2-11 0,2 0 11 0,1 0 18 0,1 0-9 16,0-2-16-16,3 1 7 0,0 0 10 0,3 0-10 0,1 0-21 15,1-1 3-15,2 1 11 0,2-1-14 0,1 1-23 0,2-1 7 0,0 1 11 16,2 0-16-16,1 1-25 0,1-1-1 0,0 1 10 0,1 0-25 0,1 1-31 15,-1 0-18-15,0 0-10 0,-1 2-32 0,2 0-44 0,-4 1-65 0,1 1-74 16,0 1-63-16,-2 0-54 0,-1 0-6 0,-1 1 9 0,-2 0 1 16,0 0 4-16,-2 2 16 0,0-1 24 0,-2 1 21 0,-1-1 18 15</inkml:trace>
  <inkml:trace contextRef="#ctx0" brushRef="#br0" timeOffset="204005.0484">10121 13050 90 0,'0'-2'160'0,"-1"-1"-2"0,1 1-5 16,-1-1-2-16,1 3-1 0,-2-1 2 0,2 1-1 16,-1-2-32-16,0 1-41 0,-2-1-27 0,2 1-21 0,-2 0-3 0,0 1 3 15,2-1 13-15,-2 0 19 0,1-1 11 0,0 0 13 0,0 1 8 0,-1 0 8 16,0-2-4-16,1 2-7 0,-1 0 4 0,0 0 7 15,-1-2-12-15,0 2-18 0,-1 0-3 0,0 0 0 0,-1-1-14 16,1 1-16-16,0 0-1 0,-2 0 2 0,0 0-8 0,-1 1-13 16,2-2 11-16,-2 2 15 0,0 0-4 0,0 2-11 0,-2-2 16 0,2 1 26 15,-1 0-9-15,0 0-15 0,-1 0 5 0,2 2 10 16,-1-1-11-16,1 1-16 0,-1-1 8 0,1 2 14 0,0 0-10 0,0 1-18 16,0 0 6-16,0 1 11 0,0 1-19 0,0 2-26 0,0-1 7 15,0 2 19-15,1 0-10 0,2 2-18 0,-1 0 8 0,1 0 13 16,1 2-11-16,1-1-17 0,1 1 8 0,0-1 16 0,2 2-10 15,0-2-16-15,0 1 11 0,2 0 16 0,-1 0-9 0,2-1-18 16,-1-1 10-16,2 0 17 0,0-2-9 0,2-1-18 0,0 0 8 0,1-2 16 16,1-1-9-16,1-1-15 0,1 0 7 0,0-5 17 15,2 1-12-15,2-2-15 0,-1-2 5 0,0-2 13 0,3-1-15 0,-1-1-26 16,1-2 5-16,1-3 17 0,-1 0-14 0,2-4-18 0,-2 0 0 16,0-2 6-16,0-1-14 0,-2-1-20 0,0-2-1 0,-2-1 10 15,-2 1-13-15,0-2-17 0,-2-2 8 0,-3 2 19 0,0-1-4 0,-2 1-10 16,0 0 14-16,-3 0 20 0,0 1 7 0,-2 1 2 15,0-1 23-15,-1 2 32 0,0 1 7 0,-1 0 3 0,0 0 19 0,-1 2 28 16,1 0 1-16,0 0-2 0,0 2 11 0,1 0 15 0,1 0-4 16,-1 2-14-16,2 1 4 0,-1 1 8 0,2 1-19 0,0 1-25 15,0 2-1-15,2 1 8 0,0 1-16 0,1 1-20 0,0 1-1 16,1 1 4-16,0 0-13 0,1 2-16 0,-1 1 5 0,1 1 10 16,1 1-8-16,-2 1-17 0,1 2 8 0,0 1 16 0,1 1-10 0,-1 2-14 15,0 0 10-15,-1 2 15 0,2 2-6 0,-2 0-9 16,0 3 12-16,-2 0 16 0,1 2-5 0,-2 0-13 0,1 2 11 0,-2 0 18 15,0 2-4-15,-2 0-11 0,1 2 12 0,-2 0 18 0,1 0-8 16,-1 1-13-16,2 0 8 0,-1 0 10 0,1 0-11 0,0-1-14 16,-1 0 7-16,2-1 10 0,2 0-11 0,-2-3-17 0,1 1 3 15,0-3 9-15,1-1-9 0,-1-2-17 0,2 0 5 0,-2-2 12 16,2-1-7-16,-2 0-13 0,2-3 7 0,-2 0 13 0,2-1-8 16,-2-1-13-16,2 1 6 0,-2-4 11 0,0 1-10 0,2 0-16 15,-2-1-1-15,2-2 4 0,-2 0-23 0,2 0-29 0,-2-1-16 0,2 0-10 16,0-1-34-16,-1-1-44 0,2 0-45 0,-1-2-45 0,1 0-50 15,-1-2-46-15,1-1-4 0,-2 0 4 0,2-1 3 0,-1-2 1 16,0 0 20-16,-1-2 23 0,1-1 19 0,0 0 15 0</inkml:trace>
  <inkml:trace contextRef="#ctx0" brushRef="#br0" timeOffset="204521.2544">10637 12608 82 0,'-1'2'173'0,"0"0"7"0,-1 0 7 16,1 2 4-16,1 1 1 0,0 1 25 0,0 1 32 0,1 1-27 15,1 2-46-15,-1 1-8 0,0 0 0 0,1 1-6 0,0 1-11 16,0 0-4-16,0 3-3 0,1-1-7 0,-2 1-11 0,2 2-3 15,-2 0-3-15,2 1-15 0,-2 0-18 0,1 2 4 0,-1 0 13 16,0 1-14-16,-1 2-21 0,0 0 4 0,-1 0 11 0,1 2-12 0,-1 1-22 16,-1-1 2-16,1 2 13 0,-2-2-16 0,1 0-19 15,-1 1 0-15,0-2 9 0,1-2-10 0,-1 0-14 0,-1-2 1 0,1-2 11 16,-1 1-10-16,0-4-11 0,0 0 4 0,0 0 11 16,0-4-6-16,2 0-10 0,-2-3 5 0,1 0 11 0,0-3-1 0,1 0-11 15,-1-2 7-15,0-1 11 0,2 0-4 0,-2-1-11 0,1-2 6 16,-2-2 6-16,0 1-5 0,0-2-8 0,0 0 4 0,0-2 9 15,0 1-6-15,0-4-9 0,1-1 1 0,-1 2 4 0,1-5-5 0,-1 1-11 16,2-1 8-16,-1-1 11 0,2 1 4 0,-2-2 6 16,2 0 7-16,1 1 13 0,0 0 2 0,0-1-1 0,0 1 5 0,0 1 4 15,1 0 1-15,0 0 1 0,2 1 1 0,-2 1 0 0,2-1-3 16,1 1-5-16,0-1-8 0,0 2-11 0,1-1-9 0,2 1-5 16,0-1-7-16,2 0-7 0,0 1-1 0,3 0-1 0,0 0-9 15,3 0-13-15,0 1-16 0,2 1-13 0,0 0-21 0,2-1-22 16,0 4-38-16,2-1-44 0,-1 0-50 0,1 1-56 0,1 2-72 0,-1 0-77 15,-1 0-22-15,1 1-9 0,-1 1 6 0,-1 0 11 16,0 0 13-16,-2 1 15 0,0-1 21 0,-1 2 18 0,0-1 39 0,-1 0 216 16</inkml:trace>
  <inkml:trace contextRef="#ctx0" brushRef="#br0" timeOffset="210111.9548">3153 14183 0 0,'0'-3'57'0,"0"0"123"15,0 2 6-15,0-4 13 0,0 4 16 0,2-4-10 0,-2 4-14 16,1-2 20-16,-1 0 34 0,0 3-29 0,0-2-48 0,0 2-29 0,1-3-23 15,-1 3-14-15,0 0-15 0,0-1-2 0,0 1 5 16,0 0-18-16,0 0-25 0,0 0-1 0,0 0 10 0,0 0-20 0,0 0-26 16,0 0 4-16,0 0 11 0,0 0-14 0,0 0-20 0,0 0 7 15,0 0 16-15,0 0-13 0,0 0-17 0,3 0 10 0,0 0 18 16,-1 3-8-16,1 0-16 0,0-2 8 0,-1 2 16 0,1 0-9 16,0 2-20-16,-2-2 10 0,2 1 19 0,-2 1-8 0,0 1-16 15,1-2 11-15,-1 1 13 0,0 1-6 0,1 0-18 0,-1 1 9 16,0 1 15-16,-1-1-6 0,0 2-15 0,0 0 9 0,0 2 16 15,0 1-7-15,0 0-16 0,0 0 5 0,0 0 16 0,0 1-8 0,0 2-15 16,0-1 7-16,0 1 16 0,0 0-8 0,0 0-15 0,0 0 6 16,0 0 13-16,2 0-7 0,-2 0-15 0,1 0 8 0,0-2 16 15,1 1-9-15,-1-1-15 0,0-1 9 0,1-1 15 0,-1-1-9 0,0 1-17 16,1-4 8-16,-2 2 18 0,1-1-7 0,0-1-17 16,-1 1 6-16,2-1 16 0,-1 1-8 0,-1-2-14 0,1 1 7 0,1 1 19 15,-2-1-8-15,0 1-15 0,1-2 10 0,-1 1 19 0,0 1-11 16,0-1-17-16,0-1 10 0,0 2 16 0,0-2-8 0,0 0-14 15,0 0 7-15,0 0 13 0,-1-2-7 0,1 2-16 0,-2 0 8 16,1-1 16-16,1 1-10 0,-1-2-16 0,1 2 8 0,-2-1 14 16,1 1-7-16,0 0-16 0,1 0 10 0,-2-2 16 0,2 1-8 0,0-1-19 15,0 1 8-15,0-2 15 0,0 0-7 0,0 1-17 16,2-2 6-16,-2-2 18 0,0 3-9 0,0-3-15 0,0 3 9 0,0-3 15 16,1 1-11-16,-1-1-17 0,0 0 7 0,1 2 12 0,-1-2-20 15,0 0-26-15,2 1-16 0,-2-1-11 0,0 0-31 0,0 0-34 16,0 0-51-16,0 0-58 0,0 0-25 0,0 0-13 0,0 0 5 0,0 0 8 15,0 0-2-15,-6-1-4 0,0-1 17 0,0 1 18 16</inkml:trace>
  <inkml:trace contextRef="#ctx0" brushRef="#br0" timeOffset="211895.7647">3171 14215 0 0,'0'-3'150'0,"-2"1"64"0,2-1 14 0,0 3-4 0,-1-1-10 16,1-2 1-16,-1 0 2 0,1 3 11 0,-2-2 15 0,2 2-24 0,0 0-39 15,-1-3-36-15,1 3-36 0,0 0-15 0,0-1-9 0,0 1-15 0,0 0-13 16,0 0 4-16,0 0 13 0,0 0-14 0,0 0-22 0,0 0 1 15,0 0 5-15,0 0-10 0,0 0-16 0,0 0-1 0,-1 0 7 16,1 0-5-16,0 0-12 0,0 0 3 0,0 0 6 0,0 0-8 0,2-2-10 16,1 1 3-16,0-1 8 0,1 1-7 0,0 1-7 0,1-2 3 0,0 1 8 15,2-2-5-15,0 3-9 0,-1-3 3 0,1 0 10 0,1 3-5 0,0-3-11 16,1 0 6-16,-1 3 12 0,2-3-5 0,-1 1-10 16,0 1 0-16,2-1 2 0,-2 1-11 0,2-1-14 0,0 1 7 0,1 1 11 15,-2-2-8-15,4 2-14 0,-2 0 9 0,1 0 15 0,2 0-8 16,-2 2-14-16,2-2 5 0,1 1 13 0,-2 1-2 0,2-1-5 15,-1 1 11-15,0 1 18 0,-1 0-7 0,1 1-16 0,0-1 11 16,-2 2 15-16,0 1-10 0,1 0-20 0,-4 0 12 0,1 0 19 16,-2 0-8-16,1 1-16 0,-2 1 10 0,-2 1 19 0,1-2-11 0,-2 4-19 15,-1-2 11-15,0 0 19 0,-1 1-9 0,0-1-18 0,-1 2 10 16,0 1 19-16,-1-2-11 0,0 2-21 0,-1-1 12 0,0 1 19 16,0 0-10-16,0 1-18 0,0-1 11 0,0 2 19 0,0-2-9 15,0 1-18-15,0 1 15 0,0-1 22 0,-1 1-5 0,1 1-17 16,-1 0 13-16,-1 0 20 0,1 1-9 0,-2 1-16 0,2 1 11 0,-2-2 20 15,-1 2-9-15,0 0-16 0,0 0 10 0,0 0 18 16,-2 0-11-16,-1-1-20 0,0 1 5 0,-1 0 17 0,-1 0-10 0,0 1-20 16,-2-1 7-16,-1 0 17 0,0 0-10 0,0 2-22 15,-1-2 10-15,1-2 16 0,-2 2-11 0,1-1-19 0,0-1 9 0,1 1 17 16,-2-4-11-16,2 2-18 0,-1-1 10 0,1-2 16 0,-1 0-10 16,1-3-17-16,1 0 10 0,-1-3 16 0,1 0-8 0,2 0-17 15,0-5 7-15,-1 2 16 0,2-3-13 0,0-1-16 0,0-1 3 16,2-1 9-16,0-1-18 0,2-2-25 0,0 0-5 0,0 0 4 15,2-3-22-15,0 0-30 0,2 0-21 0,2 0-19 0,0-2-37 0,1 1-38 16,1 1-41-16,1-3-39 0,1 3-14 0,0 0-4 0,2-2 12 16,-1 4 18-16,1-1 8 0,-1 1 2 0,1 1 19 0,-2 1 40 15</inkml:trace>
  <inkml:trace contextRef="#ctx0" brushRef="#br0" timeOffset="212396.708">4207 14666 0 0,'4'2'145'15,"0"-2"59"-15,1 0 21 0,0 0 6 0,1-2 3 0,-1 1-7 0,0-1-13 16,2 1 16-16,0 1 20 0,1-2-28 0,0 1-42 16,0-2-43-16,0 1-40 0,1-1-10 0,2 2 0 0,-1-4-22 0,1 4-28 15,0-4-4-15,1 4 2 0,1-2-25 0,-1 0-26 0,1 3-16 16,1-2-11-16,-1 2-25 0,0 0-29 0,-1 0-20 0,2 2-18 15,-2-2-53-15,0 1-62 0,0 2-14 0,-2-1 4 0,0 1-2 16,-1 0-7-16,-1 0 13 0,0 0 16 0,0 0 10 0,-1 0 13 16</inkml:trace>
  <inkml:trace contextRef="#ctx0" brushRef="#br0" timeOffset="212696.636">4181 14957 61 0,'0'-3'287'0,"2"-1"-4"0,-1 1-4 0,0-2 3 0,1 1 6 15,0 1-3-15,1 0-9 0,0 1 6 0,1-1 8 0,0 2-43 16,0-2-56-16,1 1-65 0,-1 1-68 0,1 1-23 0,-1-2-16 15,2 1 7-15,-1-1 10 0,0 1-6 0,1 1-8 0,-1 0 5 0,0-2 11 16,2 2-8-16,0 0-9 0,-1 0 1 0,1 0 8 0,1 2-9 0,0-2-10 16,1 1-8-16,1 1-6 0,0 1-20 0,1-2-23 0,0 2-16 0,1-1-10 15,0 1-54-15,0 0-64 0,1 0-53 0,0 0-47 16,2-2-14-16,0 2-7 0,-1-1-2 0,2-2 2 0,0 0 4 0,0 0 4 16,0 0 16-16,-1 0 20 0</inkml:trace>
  <inkml:trace contextRef="#ctx0" brushRef="#br0" timeOffset="251246.9687">5532 14522 37 0,'0'-3'63'16,"0"0"-1"-16,1-1-5 0,-1 1 12 0,2 0 13 0,-2 0-16 0,1 0-27 16,-1 0-16-16,1 0-14 0,-1 1-6 0,2 1-2 15,-2-2-1-15,0 3 0 0,1-2-1 0,-1 2-1 0,0 0 1 0,0 0-4 16,0 0 1-16,0 0-1 0,0 0-2 0,0 0-4 15,0 0-5-15,0 0-5 0,0 0-12 0,0 0-12 0,0 0-17 0,0 0-17 16,0 0-8-16,0 0-3 0</inkml:trace>
  <inkml:trace contextRef="#ctx0" brushRef="#br0" timeOffset="252402.4644">5680 14311 172 0,'0'-8'174'15,"1"1"5"-15,-1 1 4 0,2-2 9 0,-2 1 9 0,1-1 6 0,0 1 4 16,1 1-26-16,-1-2-38 0,0 2-39 0,1 0-42 15,-1 0-6-15,0 0 3 0,1 0-2 0,-1 0-5 0,0 0 1 0,2 0 4 16,-2 2-16-16,1-2-21 0,-1 3 3 0,0 0 9 0,1-2-10 16,-2 4-17-16,0 1 7 0,1-3 11 0,-1 3-7 0,0 0-14 15,0 0 3-15,0 0 10 0,0 0-10 0,0 0-15 0,0 0 5 16,0 0 13-16,0 0-11 0,0 0-16 0,0 0 8 0,0 0 14 16,0 0-7-16,0 0-12 0,0 0 6 0,0 0 14 0,0 0-8 0,1 3-15 15,1-2 9-15,-2 1 15 0,1 1-8 0,-1-2-13 16,1 1 6-16,-1-2 15 0,0 3-7 0,2-2-14 0,-2-1 7 0,0 3 14 15,0-3-9-15,1 2-13 0,-1-2 7 0,0 1 15 0,0-1-8 16,1 3-11-16,-1-3 7 0,0 2 13 0,0-2-5 0,0 0-16 16,2 3 8-16,-2-3 14 0,0 0-5 0,0 3-15 0,0-3 9 15,0 0 12-15,0 0-6 0,0 0-15 0,0 0 6 0,0 0 12 16,0 0-8-16,0 0-10 0,0 0 8 0,0 0 16 0,0 0-9 0,0 0-18 16,0 0 9-16,0 0 12 0,0 0-8 0,0 0-13 0,0 0 9 15,0 0 15-15,0 0-9 0,0 0-15 0,0 0 8 0,0 0 14 16,0 0-8-16,0 0-14 0,0 0 7 0,0 0 17 0,0 0-9 15,0 0-13-15,0 0 8 0,0 0 14 0,0 0-6 0,0 0-15 16,0 0 8-16,0 0 13 0,0 0-6 0,0 0-17 0,0 0 10 0,0 0 14 16,0 0-7-16,0 0-13 0,0 0 5 0,0 0 13 15,0 0-10-15,0 0-13 0,0 0 8 0,0 0 13 0,0 0-6 0,0 0-12 16,0 0 7-16,0 0 11 0,0 0-7 0,0 0-16 0,0 0 7 16,0 0 13-16,0 0-8 0,0 0-10 0,0 0 9 0,0 0 12 15,0 0-6-15,0 0-12 0,0 0 6 0,0 0 12 0,0 1-6 16,0-1-12-16,0 3 8 0,0-3 10 0,0 2-8 0,0 1-10 15,0 0 8-15,0-2 16 0,0 2-9 0,0-1-15 0,0 2 7 0,0-1 13 16,0 2-10-16,0-2-16 0,0 1 9 0,0 1 15 16,0 1-4-16,0 0-11 0,0 1 7 0,0 2 13 0,0 0-8 0,1 2-18 15,-1 1 7-15,1-2 17 0,-1 4-9 0,2-2-15 0,-1 1 11 16,0 2 13-16,1-1-6 0,-1 1-15 0,0 0 4 0,1 0 14 16,0 0-7-16,0 3-11 0,-1-3 7 0,0 1 16 0,1 1-8 0,-1-1-15 15,-1 1 7-15,1-1 16 0,-1 1-7 0,2 1-13 16,-1-2 8-16,-1 1 8 0,0-1-5 0,0 1-13 0,0-1 5 15,0 1 9-15,-1-2-7 0,-1 1-11 0,1-2 9 0,0 2 12 16,-1-2-8-16,0 2-11 0,0-2 7 0,0 1 12 0,-1 0-3 0,0-3-14 16,2 3 10-16,-2-2 13 0,2 1-8 0,-2-2-11 15,2 1 7-15,-2-1 13 0,2 0-10 0,0-1-15 0,-1 1 8 0,2-3 13 16,-1 0-6-16,1-2-15 0,-1 1 7 0,1-2 14 0,-2 0-10 16,2-2-17-16,-1 1 9 0,1-1 15 0,0-2-8 0,0-2-13 15,0 0 8-15,0 0 14 0,0 3-8 0,0-3-14 0,0 0 3 0,0 0 7 16,0 0-14-16,3-2-23 0,-1 1-12 0,0-2-6 15,0 0-23-15,1-2-29 0,0 1-16 0,1-1-8 0,-2-1-40 0,1-1-41 16,0-1-16-16,-1 1-2 0,1 1-5 0,-2-2-3 0,1 1 10 16,-1-1 19-16,-1 2 14 0,1 0 106 0</inkml:trace>
  <inkml:trace contextRef="#ctx0" brushRef="#br0" timeOffset="254204.237">5736 14582 1 0,'0'0'155'16,"0"0"7"-16,0 0 4 0,0-3-4 0,0 3-6 0,0 0 14 0,0 0 17 16,0-1-10-16,0 1-16 0,0 0-16 0,0 0-13 0,0 0-15 15,1-2-13-15,-1 2-5 0,3-1 0 0,-2-1-9 0,2 1-11 16,0 1-2-16,1 0-2 0,-2 0-9 0,2 0-12 0,0 0-9 16,0 0-5-16,2 0-16 0,-2 1-18 0,1-1 5 0,0 2 8 0,2-1-7 15,-2 1-13-15,2-2 7 0,1 1 12 0,-1 1-6 0,1-1-12 16,1 1 7-16,0-2 13 0,1 1-8 0,-1 2-17 0,0-1 8 15,2-2 14-15,0 1-8 0,-1-1-15 0,1 2 7 0,0-2 16 16,-1 0-11-16,1 0-15 0,-2 0 7 0,2-2 14 0,-2 1-6 16,1 1-18-16,-1-2 9 0,0-1 15 0,1 0-6 0,-2 0-18 15,1 0 11-15,0-1 14 0,-1-2-7 0,2 1-18 0,-2-1 9 0,0 0 17 16,0-1-10-16,0 1-17 0,0-3 8 0,-2 0 17 16,1 1-9-16,-2-1-15 0,1 0 6 0,-1-1 18 0,-1 1-9 0,0 0-16 15,-1-3 11-15,-2 3 20 0,0-2-6 0,1 1-15 16,-1 1 15-16,-1-2 27 0,0 1-7 0,-1 1-16 0,1 0 16 0,-2-2 20 15,1 2-1-15,0-1-13 0,-2 1 11 0,0 0 20 0,1 0-7 0,-1 0-11 16,0 1 9-16,-1-1 16 0,2 2-14 0,-2-1-23 16,0-1 9-16,0 2 18 0,0-1-11 0,0 1-22 0,1-2 5 0,-1 3 10 15,0-3-11-15,0 1-16 0,0 1 2 0,0-1 5 16,0-1-8-16,-1 2-14 0,1 1 6 0,-2-2 15 0,1 1-11 0,0 1-17 16,-1-2 7-16,1 2 13 0,0 2-7 0,-2-1-12 0,2 1 8 15,-1-1 11-15,0 2-7 0,0 0-10 0,1 2 7 0,-2-2 10 16,2 1-7-16,-2 1-13 0,1 1 4 0,-1 0 13 0,-1 0-8 15,0 1-14-15,0 1 6 0,0-1 9 0,-1 1-6 0,-1 1-12 16,1 0 7-16,0 1 10 0,-1-1-7 0,1 2-11 0,0-1 7 0,-1 1 13 16,1-1-5-16,0 1-14 0,1 1 6 0,0 0 12 15,0-2-6-15,0 1-12 0,0-1 7 0,0 2 13 0,0-1-8 0,0 1-12 16,0 0 7-16,0 0 13 0,1 0-8 0,-1 1-14 0,1-1 8 16,1 2 12-16,-1-2-7 0,2 1-11 0,-2 1 6 0,0-2 12 15,2 3-8-15,0-2-11 0,-2 1 5 0,2 2 14 0,-1-2-7 0,1 2-13 16,1-1 7-16,-1 2 13 0,1 1-8 0,0-2-11 15,1 2 5-15,0 0 14 0,1 0-7 0,-1 2-11 0,2-1 6 0,-1 1 12 16,2 1-8-16,0 0-13 0,0 0 11 0,2 1 13 0,-1-1-8 16,0 2-13-16,2-2 5 0,0 0 14 0,1 1-7 0,0-1-12 15,0 0 6-15,0-1 12 0,1 1-7 0,0-2-13 0,1-1 7 16,-1 0 14-16,0 0-8 0,1-1-19 0,-1-1 11 0,0 1 15 16,1-1-7-16,-1-1-11 0,0 2 4 0,1-1 14 0,-1-1-6 15,0 2-12-15,1-1 8 0,-1-1 10 0,2 2-6 0,-2-1-12 16,2-1 7-16,-1 2 14 0,1-1-6 0,0-1-12 0,-1 2 5 0,1-1 10 15,0-1-6-15,-1 2-11 0,1-4 7 0,0 4 11 0,-1-4-5 16,0 1-13-16,0 1 8 0,0-3 12 0,-1 0-9 0,-1 1-12 16,1-1 5-16,-1 0 13 0,0-1-6 0,0 1-11 0,-1 0 7 0,1 0 10 15,-1-2-8-15,1 2-10 0,-2-1 8 0,2-1 10 16,-1 2-6-16,1-1-12 0,-1 1 7 0,1-2 13 0,0 1-7 0,0-1-13 16,0 1 8-16,0-1 11 0,0-1-4 0,0 2-13 15,1-2 8-15,0 0 16 0,1-2-5 0,-1 2-11 0,0-1 8 0,2-1 14 16,1 1-7-16,0-1-7 0,0-1 8 0,1 0 10 15,2 0-5-15,0 0-10 0,-1-1 6 0,4-1 9 0,-2 1-7 0,1-1-14 16,2 1 6-16,-2-2 7 0,2 1-4 0,-1-2-12 0,1 1 3 16,0 0 6-16,-1-2-6 0,1 2-13 0,-2-1-8 0,2-1-6 15,-2 2-30-15,1-1-36 0,-1-1-32 0,0 1-32 0,-1 1-65 0,-1-2-74 16,0 4-43-16,-2-4-33 0,-1 4-12 0,-1-2-7 16,-2 0 1-16,-2 0 7 0,-3 3 10 0,-2-5 10 0,0-1 25 0,-2 0 34 15</inkml:trace>
  <inkml:trace contextRef="#ctx0" brushRef="#br0" timeOffset="254988.2364">7085 14249 0 0,'0'-7'90'15,"0"-1"139"-15,0 1 14 0,0-2-3 0,0 1-3 0,0-1 5 0,0 2 8 16,0-2-4-16,-1 1-7 0,1 1-31 0,-1 1-32 16,-1 0-53-16,1 0-60 0,0 1-9 0,-1 1 4 0,1-1-13 0,0-1-21 15,-1 2 14-15,0-2 17 0,-1 3-7 0,2-2-15 16,-2 1 12-16,0 1 21 0,1 0-7 0,-1 0-14 0,-1 0 6 0,1 3 15 15,-1-3-15-15,2 1-21 0,-2 1 7 0,0 1 14 0,0 0-12 16,-2 0-22-16,1 0 5 0,0 0 16 0,-2 1-14 0,0 2-20 16,-1-1 7-16,0 1 14 0,-1 0-11 0,-2 1-20 0,1 1 7 0,-1 1 13 15,-2 0-8-15,1 1-18 0,-2 1 9 0,1-1 15 16,0 4-6-16,-1-1-15 0,1 1 9 0,-2 1 18 0,2 1-9 0,-2 1-14 16,2 1 13-16,0 1 17 0,-1 1-5 0,2 1-14 0,-1 0 12 15,1 0 19-15,1 3-7 0,1 0-10 0,-1-2 8 0,2 4 17 16,1-1-7-16,0 1-16 0,1 1 8 0,2-2 15 0,1 2-10 0,0 2-16 15,1-2 7-15,2 1 11 0,1-1-8 0,0 0-20 16,0 0 4-16,1-1 14 0,0-1-12 0,2 1-15 0,1-4 6 0,0 2 12 16,0-1-9-16,1-2-13 0,2 0 5 0,0 0 14 15,1-3-9-15,0 1-15 0,1-1 8 0,2-1 13 0,-1 1-6 0,2-2-14 16,0 1 7-16,3-2 8 0,0 0-16 0,1-2-21 0,1-1-7 16,0 0-4-16,1-1-28 0,0 1-36 0,0-2-21 0,0-1-19 15,0 0-35-15,0-1-38 0,-2-1-53 0,2 1-61 0,-2-2-20 0,-2 0-8 16,0-3 9-16,-1 0 15 0,0 0 10 0,-1-2 11 15,-1-1 26-15,0-1 28 0</inkml:trace>
  <inkml:trace contextRef="#ctx0" brushRef="#br0" timeOffset="255540.2245">7584 14198 130 0,'-1'2'186'15,"1"1"15"-15,-2 1 21 0,2 1 3 0,0 2-4 0,0 1 16 0,0 1 21 16,0 0-18-16,0 0-29 0,2 3-34 0,-2 0-36 0,1 0-24 0,-1 3-22 16,1-2 8-16,1 2 16 0,-1 2-13 0,2-2-22 0,-2 1 0 15,0 2 6-15,1 0-24 0,-1 2-34 0,0 1-2 0,1 0 10 16,-1 0-17-16,0 3-23 0,1 0 1 0,-2-2 8 0,1 2-10 16,0 0-14-16,-1 0 6 0,2-1 9 0,-1-1-8 0,0 1-13 15,-1-2 12-15,2 0 23 0,-2-2-8 0,0 1-15 0,0-2 7 0,0 0 19 16,0-2-8-16,0 1-18 0,0-4 9 0,-2 2 15 15,1-1-11-15,-2-2-17 0,2 0 11 0,-2 0 19 0,-1-2-5 0,0-1-15 16,0 0 12-16,-1-1 18 0,0-1-5 0,-1-1-13 0,0-1 11 16,-1 1 16-16,-1-3-8 0,0 0-16 0,0-3 11 0,0 0 17 15,-1 0-10-15,1 0-21 0,-2-3 8 0,1 0 14 0,0-3-11 16,-1 1-19-16,1-2 8 0,1 1 18 0,1-3 0 0,-1 0-9 16,2-2 18-16,0 1 26 0,1-1 7 0,1-1-2 0,1 2 11 0,1-2 15 15,0 3-3-15,2-2-7 0,2 1 4 0,-1 1 12 16,3 0-9-16,0 0-12 0,1 0-5 0,3-2 1 0,2 2-19 0,0-1-20 15,4 1-8-15,0 0-9 0,2-2-12 0,3 2-18 0,0-1-15 16,2 2-15-16,0-1-32 0,3 2-34 0,0-1-31 0,0 1-31 16,2 1-44-16,-1 1-55 0,0 1-56 0,-1 1-64 0,2 0-20 15,-2 3-7-15,0 0 7 0,-2 0 10 0,0 3 13 0,-1-2 14 16,-1 1 29-16,-1 2 31 0</inkml:trace>
  <inkml:trace contextRef="#ctx0" brushRef="#br0" timeOffset="259460.2927">8248 14002 51 0,'11'0'126'16,"1"1"0"-16,-2 2 1 0,2 0-14 0,-1 2-23 0,1-2 16 0,-1 1 26 16,1 1-25-16,-2 1-41 0,2 0-15 0,0 1-11 15,-1 2 4-15,1-1 2 0,-1 2 2 0,-1-1 3 0,1 2 3 0,0 1 5 16,-2 0 11-16,0 1 17 0,-1 2 3 0,0 0 3 0,0 2 6 15,0 1 9-15,-1-2-4 0,0 2-8 0,-1 2 3 0,0-2 6 16,0 0-8-16,0 0-13 0,-1 0 5 0,0 1 5 0,1-1-16 0,-2 0-27 16,1 0 5-16,-1 0 7 0,0 2-11 0,0-2-17 15,-1 0 7-15,1 1 16 0,-2-1-10 0,0 0-21 0,0 2 14 0,0-2 17 16,-2 0-7-16,0-2-18 0,0 2 9 0,-2-1 17 16,1-1-13-16,-2 1-23 0,1 1 7 0,-2-3 16 0,-2 0-11 0,1 0-22 15,-2 0 8-15,1 0 17 0,-2 0-16 0,-2 0-17 0,1 0 7 16,0 0 15-16,-2 0-9 0,-1-2-18 0,0 1 7 0,0 1 16 15,-1-3-11-15,1 0-18 0,-2 1 7 0,2-1 16 0,-1-1-8 0,1 1-17 16,0-2 10-16,0-1 14 0,0 2-10 0,1-2-16 16,1 0 7-16,-1-2 13 0,0 2-10 0,2-1-16 0,0 1-1 0,-1-2 8 15,2 1-31-15,2-2-46 0,0 0-28 0,2 0-25 16,0-2-55-16,3-1-61 0,1-3-34 0,0 0-29 0,1 5-11 0,2-1-10 16,-3-4 3-16,7 0 11 0,-1-1 4 0,2-2 0 0,2-2 28 15,-1-1 76-15</inkml:trace>
  <inkml:trace contextRef="#ctx0" brushRef="#br0" timeOffset="259843.7065">9147 14731 0 0,'0'-3'118'0,"0"0"175"0,1 0 4 0,0 0-2 0,-1 0-2 15,2 0-1-15,-1 0 7 0,0 3-4 0,2-2-5 0,0 1 7 0,-1-1 10 16,2 2-91-16,2 0-121 0,-1 0-40 0,0 0-14 0,1 0-2 0,0 0-2 16,1 0 4-16,1 0 7 0,0 0 1 0,0 0-2 0,1 0 1 15,2 0 3-15,0-1-5 0,-1 1-8 0,4 0-5 0,-1 0-6 0,0-2-11 16,3 1-10-16,0-1-19 0,0 1-22 0,2 1-40 0,0-2-46 16,0 1-56-16,0-2-56 0,2 3-47 0,0-3-44 0,2 0-14 0,-1 1-5 15,2-1-1-15,-2 0 1 0,2-1 5 0,-1 1 7 16,1-2 14-16,0 1 17 0</inkml:trace>
  <inkml:trace contextRef="#ctx0" brushRef="#br0" timeOffset="260561.0896">10492 14416 127 0,'0'0'270'0,"-1"-3"6"15,1 1 6-15,0 2-1 0,0 0-8 0,0 0 3 0,0 0 6 16,0 0-5-16,2 0-5 0,2 2-47 0,2 1-59 0,-1-3-73 0,0 1-76 15,1 2-14-15,0-1 7 0,2-2-8 0,0 1-14 0,0 1 7 0,2-2 16 16,-1 1-5-16,2-1-14 0,-1 0 10 0,2 0 13 0,0 0-6 0,2-1-11 16,-1-1 5-16,0 1 12 0,2-1-6 0,-2-1-10 0,2 2 4 15,-2-4 10-15,2 2-7 0,-2-1-15 0,1-1 8 0,-2 1 10 16,0-1-8-16,0 1-11 0,-2-2 4 0,0 0 9 0,-1 0-6 0,0 0-11 16,-1-2 5-16,-1 1 12 0,0-1-4 0,-2 1-11 0,-1 1 6 0,0-2 15 15,-1-1-6-15,-2 2-11 0,-1-1 10 0,0-1 14 0,-1 2 1 16,-2-1-2-16,-1 1 7 0,-1-2 16 0,-1 3 1 0,-2-3-2 15,0 1 10-15,-1 1 10 0,-2 1 4 0,-1 0 2 0,-1 0 5 0,0 0 5 16,-2 1 1-16,-1 2-4 0,1 0-1 0,-1 2-3 0,-1-1 2 0,1 1 1 16,-1 2-8-16,1 1-10 0,-2-1-1 0,2 4 1 0,0-1-8 15,2 1-11-15,-2 2 1 0,0 1 7 0,0 2-8 0,0 2-13 0,0 0 5 16,-2 2 6-16,2 2-7 0,-1-1-17 0,1 3 6 0,-1-1 15 16,1 2-8-16,0-1-13 0,0 2 6 0,1-1 15 0,2 1-10 0,-1-1-16 15,4 2 8-15,-1-1 15 0,2-1-7 0,1 2-17 0,0-1 9 0,2-1 12 16,2-1-9-16,2 2-14 0,0-4 8 0,2 1 14 0,2 1-8 15,0-5-20-15,2 2 10 0,0-1 13 0,3-1-8 0,0-1-16 16,2 0 8-16,0 0 14 0,2-1-7 0,2-2-15 0,2 0 6 0,1-2 15 16,1 1-18-16,3-2-24 0,2-2-10 0,2 1-5 0,1-4-30 0,2 1-35 15,2-2-58-15,0-2-66 0,3 1-73 0,0-4-73 0,0-1-16 0,2-1 2 16,-1 1-5-16,2-5-8 0,-2 2 13 0,0-3 16 0,-1 0 13 16,-1-1 16-16,0-2 23 0,-3 3 244 0</inkml:trace>
  <inkml:trace contextRef="#ctx0" brushRef="#br0" timeOffset="261912.349">11835 13819 136 0,'-6'-9'284'0,"1"0"2"0,1 0-4 0,-1 0 6 16,1 0 9-16,-2 0-3 0,2 1-7 0,0 1 5 0,-1 1 13 16,1 1-64-16,0 2-83 0,-1 0-47 0,-1 2-38 0,1-2-25 15,0 1-24-15,-2 1 3 0,0 1 12 0,-1 0-10 0,2 0-17 16,-2 1 9-16,0 2 18 0,0 0-9 0,-2 2-18 0,2 1 10 0,-1 1 19 15,0 4-10-15,-1-1-19 0,0 2 8 0,-1 2 14 16,0 4-5-16,-1-2-13 0,-1 4 11 0,1-2 15 0,-3 4-4 0,1-1-16 16,-1 3 10-16,0 0 14 0,-1 2-5 0,-1-1-13 0,1 2 10 15,-1 2 14-15,1-1-5 0,1 2-14 0,0 2 4 0,1-2 11 16,2 1-9-16,1 1-10 0,2-1 1 0,1 1 7 0,1-2-7 16,3-2-12-16,1-1 2 0,2 2 2 0,1-2-5 0,1-2-14 15,3 1 3-15,0-2 7 0,3 0-7 0,0 0-9 0,1-2 3 0,1-2 9 16,2 1-6-16,-1 0-9 0,2-3 0 0,0 0 2 15,2-3-17-15,-1 0-24 0,2-2-8 0,-1-1-8 0,2-1-28 0,0-1-34 16,2-2-27-16,-1-2-24 0,0 0-37 0,2-3-40 0,-2 0-50 16,2-3-56-16,-2-2-14 0,-1-1-2 0,2 2 13 0,-4-5 18 15,2 0 12-15,-1 0 10 0,-2 0 25 0,2-3 31 0</inkml:trace>
  <inkml:trace contextRef="#ctx0" brushRef="#br0" timeOffset="262429.6223">12249 13960 85 0,'-2'1'165'0,"-1"2"8"0,-1 0 7 16,0 3 10-16,-1 2 10 0,1 1 17 0,0 3 22 0,-2 0-31 15,2 3-46-15,0 0-21 0,2 3-18 0,-2 0-6 0,1 3-4 16,0 0 8-16,2 0 13 0,-2 1-8 0,2 1-14 0,0 1-1 16,-1 0 2-16,1 0-26 0,1 1-29 0,-1-1 2 0,-1 2 9 15,1-2-13-15,-2 1-23 0,2 1 3 0,-2-2 9 0,2 0-17 0,-2 0-26 16,1 0 4-16,-1 0 16 0,0-2-13 0,-1-1-19 15,2 2 8-15,-2-5 20 0,0 1-12 0,-2-1-18 0,1-1 9 0,-2-2 20 16,1-2-11-16,-1-1-17 0,-1-3 10 0,0 0 20 0,0-1-10 16,-1-2-21-16,1-2 11 0,-2-1 19 0,1-1-9 0,0-1-14 15,1-2 13-15,-2-2 19 0,2 0-9 0,0-3-20 0,0-2 13 16,2 1 17-16,-1-5-2 0,0 0-8 0,2 0 19 0,1-3 26 16,1 0 5-16,1-3-2 0,0 1 16 0,1-1 26 0,1 2 3 0,1-1-3 15,1 1 11-15,-1-1 17 0,2 4 2 0,1-2-4 16,0 3-2-16,1 0 1 0,2 1-14 0,-1 1-17 0,4 1-9 0,-1 0-8 15,3 3-13-15,3 0-16 0,-1 0-13 0,4 0-8 0,2 1-19 16,0 2-14-16,2 0-26 0,1 2-27 0,0-1-35 0,1 1-34 16,0 2-34-16,0 1-32 0,-2 1-50 0,2 0-52 0,-1 3-72 15,1-2-79-15,-1 1-22 0,-2 1-5 0,0 0 5 0,-1 1 11 16,0-1 17-16,0 2 19 0,-2-2 31 0,-1 0 37 0,0 0 31 0,-1 1 210 16</inkml:trace>
  <inkml:trace contextRef="#ctx0" brushRef="#br0" timeOffset="262654.4811">12757 14608 147 0,'-5'-3'331'0,"0"0"11"0,1-3 9 15,0 3-4-15,1-2-14 0,0 1 3 0,2-1 1 0,1 4-5 16,0-2-8-16,3 1-32 0,-1 1-35 0,2 1-110 0,0-2-128 15,3 1-35-15,0-1-13 0,1 1-28 0,1 1-34 0,0 0-23 16,2 1-15-16,1 1-33 0,1-1-38 0,2 1-47 0,0-1-52 16,1 1-19-16,0 1-13 0,1-3 8 0,0 3 14 0,1-2 5 15,-1 1-1-15,0-2 22 0,1 3 23 0</inkml:trace>
  <inkml:trace contextRef="#ctx0" brushRef="#br0" timeOffset="263080.4957">13205 14561 72 0,'-2'-1'310'0,"0"1"-1"0,1-3-12 0,0 0-6 0,1 1-1 0,1-1-17 16,0 2-20-16,2-1 5 0,1 1 6 0,0-1-39 0,1 1-55 15,2-1-80-15,0-1-89 0,-1 2-43 0,1-1-30 0,0-1 6 16,1 2 15-16,0-4-3 0,1 4-7 0,0-4 11 0,1 2 16 15,-1-1-8-15,2-2-18 0,1 0 1 0,0 0 11 0,0 0-7 0,1 0-11 16,-1-3 4-16,0 0 5 0,0 1-7 0,-1-2-13 16,-1-1 7-16,0 1 10 0,-1-2 13 0,-1 1 17 0,-1-1 26 0,-1 0 31 15,0-1 12-15,-1 1 9 0,0 0 24 0,-1 1 28 16,-1-1 16-16,0 2 10 0,-1 1 21 0,0 0 25 0,-1 0 10 0,-1 1 4 16,0 2-3-16,0 2-3 0,-1 1-23 0,1-2-28 0,-2 4-6 15,2 1 0-15,0 0-24 0,0 0-31 0,-1 1-7 0,0 4-1 16,-1 1-18-16,1 0-25 0,0 1-2 0,-1 4 3 0,1 1-11 15,0 1-16-15,-1 2 8 0,1-1 10 0,0 4-8 0,-1-2-14 16,1 4 5-16,0-2 14 0,-1 1-15 0,1 2-19 0,0 0-1 0,-1 2 7 16,1-1-20-16,0 1-27 0,-2-1-5 0,2 1 1 15,-1 1-14-15,1-2-21 0,1-2-12 0,-1 1-11 0,1-3-22 0,1-2-24 16,0 1-25-16,1-4-26 0,-1-1-41 0,2 0-46 0,-1-1 0 16,1-4 14-16,0 1 7 0,-1-1 4 0,1-2 14 0,1-2 15 15,0 1 15-15,0-2 20 0</inkml:trace>
  <inkml:trace contextRef="#ctx0" brushRef="#br0" timeOffset="263680.2324">14209 13645 0 0,'4'4'150'0,"0"2"64"0,2 2 4 16,-1-1 14-16,2 1 20 0,-2 1-4 0,2 0-11 0,-1 3 16 0,1 0 26 15,0 0-36-15,-1 0-57 0,1 0-21 0,1 3-12 0,-1 0-13 16,-1-2-17-16,1 4 0 0,0-1 0 0,-1-1-8 0,1 3-8 16,0-1-2-16,-1 1-2 0,1 0-5 0,0 0-10 0,-2 1-5 0,2-1-7 15,-2 2-1-15,-1 1-1 0,0-3-11 0,0 3-11 0,0 0 4 0,-1 0 5 16,-1 0-8-16,0 1-13 0,-1 1 4 0,0-1 10 0,-1 2-9 16,0-1-15-16,0 1 7 0,0 0 10 0,-1 0-11 0,0 0-17 0,-1-2 5 15,0 2 14-15,-1-1-11 0,0 1-21 0,1 0 4 0,-2 0 13 16,0 1-11-16,-2 1-17 0,1-1 7 0,-2 1 13 0,1-2-11 0,-2 0-16 15,0-2 8-15,-2 1 13 0,1-4-8 0,0-1-13 0,-1 0 8 0,1-1 17 16,0-2-11-16,-2 0-19 0,0-3-5 0,1 1 2 0,-1 1-28 16,-1-2-36-16,1 0-43 0,-1 0-49 0,-1-2-92 0,0 1-109 15,-1-1-26-15,1-2-1 0,0-2-8 0,-1 0-11 0,2-2 7 0,-1-2 14 16,1-1 8-16,-1-1 5 0,1-1 25 0,-2 1 61 0</inkml:trace>
  <inkml:trace contextRef="#ctx0" brushRef="#br0" timeOffset="269386.5414">5755 13915 0 0,'-4'-3'69'0,"0"1"138"0,0-1 13 0,0 0 2 0,0-1-3 16,1 1 3-16,0 0 3 0,1 3-1 0,-1-3-7 0,2 1-44 15,-1 1-58-15,2 1-31 0,-2 0-25 0,-1-2-11 0,2 1-9 16,-2-1-12-16,2 1-15 0,-2 1 10 0,0-2 19 0,2 1 1 0,-2-1-5 16,1 1 10-16,0 1 14 0,0-2-5 0,-1 1-11 15,0-1 6-15,1 1 12 0,-1 1-9 0,-1 0-17 0,0 0 2 0,0 0 9 16,0 0-18-16,-1 0-22 0,-1 0 1 0,1 1 7 16,-2 1-11-16,1-1-17 0,-1 1 6 0,-1 1 18 0,0 0-9 0,-1-2-15 15,-1 4 9-15,0-2 15 0,-2 0-8 0,0 3-19 16,0-2 9-16,-2 1 18 0,1 1-9 0,0 0-15 0,-2-2 11 0,0 2 14 15,1 0-8-15,-1 0-19 0,-1 0 10 0,1 0 16 0,-1-1-9 16,2 1-15-16,-1 0 9 0,0 0 18 0,2 0-9 0,-2-2-18 16,3 1 10-16,-1-1 17 0,2 1-9 0,1-1-18 0,0-1 11 0,1 2 17 15,2-4-10-15,1 4-18 0,0-4 6 0,1 2 18 16,1-1-10-16,1 1-17 0,2-2 10 0,0 1 20 0,1-2-9 0,-2 1-18 16,2 2 9-16,0-1 17 0,0 2-10 0,0-1-19 0,0 2 11 15,0-2 16-15,0 0-6 0,2 3-18 0,-2-3 10 0,0 1 19 16,0 1-11-16,0-1-18 0,0 1 7 0,0-1 17 0,0 1-7 15,-2 1-20-15,1-2 12 0,0 2 19 0,-1 0-8 0,0 0-16 16,-1 2 11-16,0-2 20 0,-1 3-7 0,0 0-14 0,0 1 7 0,0 1 18 16,0-1-9-16,0 4-18 0,0-2 12 0,2 1 21 15,-2 1-11-15,1-1-16 0,0 2 11 0,2 0 17 0,0 0-8 0,-1 0-20 16,1 2 10-16,1-1 19 0,0 1-8 0,0-2-15 0,1 3 10 16,1-2 22-16,-1 1-11 0,2 1-18 0,-2-2 7 0,2 2 17 15,-1 2-12-15,1-2-18 0,-2 1 8 0,2 1 16 0,0-1-14 0,-1 2-17 16,1-1 7-16,0-2 16 0,-1 1-11 0,1 2-20 15,0-1 6-15,-1-2 16 0,2 3-8 0,0-2-17 0,0 1 7 0,0 1 17 16,0 0-9-16,2 1-18 0,-1-1 11 0,0 2 16 0,1 1-9 16,-1 0-17-16,2 0 10 0,-2 0 16 0,2-2-8 0,-2 2-16 15,2 0 9-15,-1-1 15 0,0-1-7 0,0 1-16 0,0-2 10 16,-1 0 16-16,0 0-11 0,-1-2-17 0,0 1 8 0,0-2 19 16,0 0-10-16,0 0-13 0,-1-3 8 0,0 1 14 0,-1-2-4 0,0-1-10 15,0-1 7-15,0 0 13 0,-1-1-5 0,0 0-16 16,1-3 11-16,-2 1 15 0,1-1-6 0,-1-1-15 0,1-1 9 0,-1 0 15 15,0-1-7-15,0 0-13 0,0-1 7 0,0-1 10 0,0 1-9 16,0-2-12-16,0 1 4 0,0-3 13 0,0 2-7 0,0-2-13 16,0 0 6-16,0 0 11 0,0 2-8 0,0-2-12 0,0 0 4 15,0 0 11-15,0 0-3 0,0 0-4 0,0 0 10 0,0 0 16 16,0 0 1-16,0 0-2 0,0 0 9 0,0 0 13 0,0 0 4 0,0 0-1 16,0 0 8-16,0 0 9 0,0 0 2 0,0 0 1 15,3 0 1-15,-3 0 2 0,0 0-4 0,0 0-8 0,0 0-6 0,1-1-8 16,-1 1-4-16,0 0-7 0,0 0-7 0,0 0-8 0,2-1-5 15,-2 1-5-15,0 0-5 0,1-1-8 0,-1 1-3 0,3-1 0 16,-3 1-5-16,4 0-2 0,0 0 1 0,0 0 3 0,1 0-2 16,0 0-1-16,3 1 2 0,0-1 4 0,2 0-2 0,2 0 1 15,0-1 1-15,2-1 3 0,4 1-2 0,-1-1-4 0,3-1 2 0,0 1 5 16,1 0-1-16,3-1-4 0,0 1 2 0,2-1 2 0,-1 1 0 16,3 0-4-16,0-1-1 0,1 1 1 0,1-1-2 0,-1 1-6 15,2-2-8-15,-1 2-8 0,1-2-17 0,-2 2-18 0,2-2-30 16,-2 2-32-16,-1 1-29 0,0-2-32 0,-2 2-57 0,-2 1-63 15,-3 0-66-15,-2 0-65 0,-3 1-14 0,-6 2-5 0,-4 0 10 16,-6-3 10-16,-6 8 14 0,-3-2 17 0,-4 0 30 0,-5 0 33 16,-2-2 30-16,-1 1 278 0</inkml:trace>
  <inkml:trace contextRef="#ctx0" brushRef="#br0" timeOffset="270920.6388">14917 13642 0 0,'8'-2'106'0,"2"1"71"0,0 1 3 16,2 0 6-16,0 0 9 0,2 1-12 0,0 1-16 0,1-2 20 0,2 1 35 16,2 1-46-16,0-1-68 0,1 1-18 0,0-2-3 0,0 0-9 0,1 1-11 15,-1 1 8-15,0-1 12 0,0 1-7 0,-1-1-13 0,-1 2 14 16,1-1 21-16,0-1-16 0,-2 2-31 0,-1-1 4 0,0-1 10 15,-1 2-11-15,-1-1-14 0,0-2 5 0,-2 1 13 0,0-1-5 0,0 0-14 16,-2 0 4-16,1 0 8 0,-2 0-4 0,1-1-10 0,-1 1 1 0,0-2 6 16,-1 1-2-16,-1-1-2 0,0 1-2 0,-1-1 0 0,1 1-2 0,-2-2-4 15,-1 3-3-15,0-3-1 0,-1 1 1 0,0 1 1 0,-1-1-1 16,0 1-4-16,-2 1 1 0,0 0 7 0,1-3-7 0,-1 3-6 16,0 0 3-16,0 0 6 0,0 0-6 0,0 0-9 0,0 0 3 0,0 0 6 15,0 0-7-15,0 0-14 0,0 0 1 0,0 0 7 0,0 0-8 0,0 0-12 16,0 0 4-16,0 0 10 0,1 3-7 0,1 0-10 0,-1-2 5 0,0 4 10 15,1-1-5-15,-1 2-10 0,0 2 6 0,2-2 9 0,-2 1-4 16,2 4-10-16,-2-2 7 0,2 1 7 0,-2 2-5 0,2 2-8 16,-2-1 5-16,1 2 10 0,-1 2-7 0,0-2-10 0,1 1 8 0,-1 1 7 15,0 1-5-15,1 0-7 0,0 0 5 0,0 0 10 0,0 0-5 0,0 0-10 16,0 0 8-16,1 0 8 0,0 0-5 0,-1 1-13 0,1 1 7 16,1 1 13-16,0-2-6 0,0 2-12 0,0 2 7 0,1-2 16 15,-1 3-5-15,2 0-12 0,-2 0 6 0,0 0 10 0,0 0-5 0,1 0-11 16,-1 1 6-16,0-1 10 0,-1 0-5 0,1 0-13 0,-2-1 8 0,1-1 14 15,-2-2-10-15,2 2-16 0,-2-2 6 0,1-1 12 0,-1 1-6 16,0-1-15-16,1-2 8 0,-2-1 13 0,1 1-8 0,-1-4-13 0,0 2 8 16,0-3 13-16,0-1-6 0,1-2-15 0,-1 0 7 0,0-2 14 15,0-1-6-15,0-1-13 0,0-1 8 0,0 1 11 0,0-1-4 0,-1-1-13 16,1 0 7-16,-1-1 14 0,1 2-8 0,-2-2-14 0,1 1 7 0,0 0 16 16,-1 0-10-16,1 0-13 0,0 0 8 0,-1 0 14 0,0 0-5 0,-1 0-13 15,0 1 8-15,1-1 14 0,-2 2-7 0,1-2-13 16,-1 0 9-16,0 1 14 0,0-1-7 0,-1 2-13 0,1-2 9 0,-2 0 12 15,1 0-7-15,1 0-16 0,-1-2 8 0,-1 2 14 0,1-1-8 0,0 1-17 16,-2 0 8-16,2-2 15 0,-2 2-9 0,0-1-18 0,-1-1 8 0,0 1 14 16,0 1-10-16,-1-3-16 0,0 1 8 0,-2 1 16 0,0-1-10 15,-1 1-16-15,-1-2 9 0,-2 0 15 0,1 1-7 0,-4-1-19 16,1 2 8-16,-2-2 17 0,1 1-8 0,-4 1-12 0,2-2 12 0,-1 0 21 16,-2 0-8-16,2 0-14 0,-2 0 10 0,2 0 18 0,-2 0-8 0,2 0-13 15,0 0 11-15,-1-2 20 0,2-1-5 0,0 2-13 0,2-1 13 0,0-1 13 16,2 0-11-16,2 0-19 0,2 0 6 0,0 0 14 15,2 2-11-15,4-2-17 0,-1 0-1 0,3 1 3 0,3-1-27 0,1 2-36 16,2-2-10-16,4 0 1 0,0 1-24 0,4 1-29 0,0-2-23 0,5 3-23 16,0-3-38-16,3 1-43 0,1 1-73 0,2 1-80 0,1-2-24 0,2-1-5 15,0 2 17-15,1-1 26 0,0-1 8 0,1 2 7 0,0-2 14 16,0 0 19-16,-1 3 26 0,0-2 157 0</inkml:trace>
  <inkml:trace contextRef="#ctx0" brushRef="#br0" timeOffset="271671.5659">17100 13487 4 0,'-4'5'201'0,"0"-2"21"0,0 0 26 16,0 3 2-16,0 0-4 0,-1 0-4 0,-1 0-5 0,1 1 13 0,0 4 16 15,-1-2-26-15,0 1-38 0,-1 2-47 0,0 0-50 0,1 2-6 0,-1 1 6 16,0 0-20-16,-1 0-26 0,0 3 1 0,-1-2 7 0,1 4-5 15,-1-2-14-15,-2 3 3 0,2 0 4 0,-2 1-4 0,0-1-6 16,-1 3-3-16,0-1 3 0,0 1 0 0,0 0-1 0,-1 0-2 0,-2 0 0 16,2 0 0-16,-2 0 1 0,1 0-2 0,-1 0-4 0,-1 0 8 0,1 1 9 15,-1 1-3-15,2 1-3 0,-1 0 9 0,0 1 17 0,-1 1-8 16,2 1-11-16,-1-2 8 0,-1 2 14 0,1-1-10 0,1 1-13 0,-1-2 5 16,0 1 13-16,2-1-14 0,-2-1-20 0,3 0 2 0,-1-1 11 15,1 1-16-15,0-3-22 0,0 0 5 0,1-2 12 0,1 1-13 0,-1-4-19 16,0-1 5-16,1 0 14 0,-1-1-13 0,2-1-17 0,-1-2 8 15,1-2 17-15,1 0-12 0,1-2-22 0,1-1-4 0,0-1 5 0,1-1-22 16,2-2-29-16,1-1-17 0,-1 1-13 0,2-4-36 0,-1 1-45 16,2-2-88-16,0 0-103 0,0 0-37 0,0 0-16 0,4-5 2 0,-1-1 14 15,2-1 8-15,1-2 2 0,-1-3 17 0,2-3 23 0,-1 0 19 0,1-3 21 16</inkml:trace>
  <inkml:trace contextRef="#ctx0" brushRef="#br0" timeOffset="272689.5178">17849 14270 31 0,'-4'-6'126'0,"-1"2"8"15,1-2 5-15,-1 1-4 0,1 1-9 0,0-1 30 0,0 1 41 16,0 2-28-16,-2-2-50 0,2 2-4 0,-1-1 11 0,0 2-6 0,-1 1-7 15,0-2 5-15,-1 1 13 0,-1 1-4 0,0 0-8 0,0 0-4 0,0 1 1 16,0-1-16-16,-1 2-17 0,1-2 5 0,-2 3 14 16,2 0-7-16,-1-2-16 0,0 4 5 0,-2-2 14 0,2 1-1 0,-2 2-7 15,0 0 2-15,1 0-1 0,-1 3-1 0,0-1 0 0,1 1-6 0,-1 0-7 16,2 1-4-16,-1 1 2 0,1 1-9 0,0 0-10 0,1 0-2 0,0 1 1 16,1 1-11-16,0 1-17 0,2 0 1 0,0 0 8 0,1 0-12 15,1-2-16-15,2 2 4 0,-1-1 10 0,2-1-7 0,2-1-15 16,0 0 6-16,1-1 11 0,2-2-8 0,1 0-15 0,2-3 7 0,1 0 16 15,2-3-10-15,1 0-14 0,1-3 7 0,2 0 13 0,2-5-10 0,2 1-21 16,1-2-1-16,1-3-1 0,0-2-10 0,3-1-18 0,0-1 0 0,2-2 3 16,-2-2-9-16,1 1-12 0,-1-4-3 0,1 1 3 0,-2-1-7 15,0-1-11-15,-1 0 4 0,0-1 11 0,-1 1 6 0,-1-3 2 16,-1 0 7-16,-2 0 9 0,0 0 7 0,-2 1 7 0,0-1 1 0,-2 0 3 16,-2 2 7-16,-1-2 11 0,0 0 5 0,-2 0 4 0,-2 0 7 0,1 0 10 15,-2-2 14-15,1 2 16 0,-1-1 8 0,0 1 7 0,1 0 11 16,-1 0 17-16,0 0 6 0,-1 3 5 0,0 0 8 0,0 3 14 0,0 3 0 15,0 0-4-15,-1 4-1 0,0 2 1 0,-2 2-19 0,0 1-23 16,1 1-4-16,-1 2 4 0,-1 3-20 0,0 0-27 0,3 0 1 0,-2 3 10 16,0 0-17-16,1 2-24 0,-1 1 3 0,0 1 13 0,-1 2-8 15,-1 2-17-15,0 1 10 0,-1 3 20 0,0-2-7 0,-2 5-17 0,0 0 9 16,-2 3 18-16,1-1-9 0,-2 4-20 0,-1-2 11 0,0 1 15 16,-1 1-10-16,-2 1-20 0,1 1 10 0,-2-1 16 0,-2 2-10 0,0 0-19 15,-1 2 9-15,0-1 15 0,-1 1-6 0,0-1-18 0,0 1 8 0,0 1 16 16,0-3-8-16,2 0-16 0,-1-2 11 0,2-1 16 0,1-1-9 15,0-1-18-15,1-2 10 0,2-2 16 0,1 0-10 0,1-2-16 0,0-2 0 16,2-1 6-16,1-1-16 0,0-1-28 0,3-1-1 0,-1-2 3 16,1-2-15-16,1 0-21 0,1-2-10 0,1-2-5 0,0 1-24 0,1-3-32 15,2 0-41-15,1-3-52 0,2 1-70 0,1-2-78 0,2-4-9 0,2-1 11 16,2 0 5-16,1-3 4 0,1 0 8 0,2-3 14 0,1 0 15 16,0-1 12-16,0-2 21 0,1 0 188 0</inkml:trace>
  <inkml:trace contextRef="#ctx0" brushRef="#br0" timeOffset="273140.532">18661 13768 37 0,'8'-17'245'0,"0"4"5"0,0-1 13 16,-1 1-5-16,0 1-9 0,-2 1 3 0,0 1 7 0,1 4-7 15,-1 0-10-15,-1 0-38 0,0 3-42 0,-1 0-71 0,-1 3-74 16,-2 0-1-16,2 0 22 0,-1 3-1 0,-1 1-2 0,0 1 11 0,-1 2 22 15,-2 4 8-15,-1 1 2 0,0 0 14 0,-1 4 16 0,-1 2 0 0,0 2-2 16,-2 4 2-16,-2 0 5 0,2 1-10 0,-1 4-10 0,-2-2-10 0,1 3-10 16,-1-2-7-16,2 2-4 0,-2-1-11 0,2 1-15 0,-2 0 0 15,2-2 3-15,-1-1-9 0,2 2-15 0,0-2 1 0,0 0 8 16,0-3-7-16,2 0-16 0,-1 0 8 0,0 0 11 0,2-3-8 0,0 0-12 16,-1-3 4-16,1 0 11 0,0 0-10 0,1-3-17 0,-2 0 6 0,2-2 16 15,0-1-5-15,0 0-14 0,0-1 9 0,0-2 18 0,0-2-3 16,0 1-14-16,-1-2 16 0,0-3 17 0,-1 0-4 0,1 0-15 15,-2-2 12-15,-1-1 20 0,0 0-7 0,0-3-13 0,0 2 11 0,0-5 20 16,0 1-10-16,2-1-18 0,-1-1 5 0,0-1 13 0,2-2-12 0,1-1-21 16,0 1 7-16,0-4 16 0,1 1-8 0,2 1-17 0,1-3 13 15,0 0 16-15,1 1-6 0,2-1-15 0,0 0 12 0,2 0 16 0,0 2-4 16,2-1-9-16,1-1 9 0,1 3 14 0,2-1-7 0,2 2-10 16,1 1 5-16,0 1 8 0,2 0-11 0,2 1-17 0,0 2 0 0,1 0 6 15,1 3-9-15,1-1-12 0,1 2-5 0,0 1 1 0,2-1-26 0,0 2-33 16,0 2-20-16,2-1-17 0,-2 1-35 0,1 1-42 0,0 0-56 0,-1 3-56 15,2-2-85-15,-2 1-91 0,-2-1-25 0,0 1-4 16,-1 1-1-16,-1-2 2 0,0 1 19 0,-3-1 25 0,-1 1 22 0,-2-1 19 16,-1-1 33-16,-2 2 129 0</inkml:trace>
  <inkml:trace contextRef="#ctx0" brushRef="#br0" timeOffset="276860.1335">2921 15985 0 0,'-2'-1'31'0,"-1"0"140"0,0 0 3 0,1-1 5 15,0 1 4-15,0 0 1 0,-1 0 2 0,0 0 17 0,2-1 20 16,-2 1-29-16,1 0-49 0,0 0-22 0,0 0-19 0,0-1-5 0,2 2-2 16,-1-1 2-16,1 1 5 0,-3-1-2 0,3 1-5 0,-1-1-5 15,1 1-8-15,-1-1-11 0,1 1-8 0,0 0-4 0,0 0 1 16,0 0-7-16,0 0-10 0,0 0-6 0,0 0-3 0,0 0-6 0,0 0-9 15,0 0-1-15,0 0-4 0,0 0-4 0,-2 1-6 0,1 0-1 16,1 1 1-16,0 2-3 0,0 1-3 0,0 1 0 0,0 1 3 16,-1 1-2-16,1 2-2 0,0 2 2 0,-2 0 2 0,2 2 0 0,0 2-1 15,0 0 4-15,-1 2 1 0,1 0-1 0,0 1-4 16,0 0 2-16,0 1 1 0,0 1-2 0,-1-1-2 0,1 1 1 0,0-1 4 16,0 0-2-16,0 1-4 0,0-2 2 0,0 0 4 0,1-1 0 15,0 0-5-15,1-1 1 0,-1-1 4 0,2-2 1 0,-1 0-1 16,2 0 2-16,2-2-1 0,-1-2 1 0,2 0-2 0,-1 0 4 0,4-2 5 15,-1-1-1-15,2-1-2 0,-1-1 0 0,4-1 3 0,-1-2-3 16,0 0 0-16,2-2-2 0,1-1 2 0,-1-1-1 0,1-3-2 16,0 0 0-16,1-2-3 0,-1-1-5 0,1-1-7 0,1-2-6 0,-2 1-9 15,1-4-10-15,-1 2-14 0,-1-2-6 0,1 1-5 16,-3-2-13-16,0 0-15 0,-1 0-9 0,-1 0-6 0,-2 0-9 0,-1 0-10 16,0-1-1-16,-1-1 4 0,-2 2-1 0,-1-2 1 0,0 0-1 0,-1 0 1 15,-2-1 2-15,-1 0 2 0,0 0 14 0,-1 0 14 16,-2 0 11-16,1 0 12 0,-1 2 14 0,-1-1 17 0,0 0 11 0,-1 3 9 15,1-1 21-15,0 2 23 0,1 0 16 0,-1 2 15 0,1 0 10 16,1 2 10-16,0 0 1 0,0 1 3 0,0 1-2 0,2 1 2 16,0 0-6-16,0 0-7 0,0 1-7 0,2 1-4 0,-1 1-15 0,2 0-16 15,-1 1-5-15,1-1-3 0,0 2-5 0,-1 0-7 0,1 1 0 16,1 0 2-16,-1 0-2 0,-1 0-5 0,2 1 2 0,-1 0 3 16,1 2-1-16,0-1-2 0,0 2 1 0,-1-1 4 0,1 1 1 15,0 1-2-15,0 1 4 0,-2 0 2 0,2 1 1 0,-1 0-5 16,0 2 3-16,-2 0 6 0,0 1 1 0,1 2 2 0,-1 0 2 0,-1 1 4 15,0 1-2-15,0 1 1 0,0 2 2 0,-1-1 2 0,1 1-1 16,-2 1-1-16,2 0 2 0,-1 0 3 0,1 0-1 0,-1 1-2 16,1-1-2-16,-2 0-2 0,2 0-5 0,-1 0-3 0,1 0-2 0,0-1 2 15,0 1-4-15,0-1-4 0,0 0-1 0,0 0-4 0,0-2-2 16,0 0-3-16,1-1-2 0,1 0-1 0,-1-2-4 0,0 0-5 16,1-2-6-16,0-2-8 0,0 1-17 0,0-3-22 0,0 0-20 0,0-3-26 15,1 0-30-15,0-1-35 0,-3-2-62 0,2-2-71 16,2-2-21-16,0-1-8 0,-1-1 4 0,1-1 1 0,0-2 6 0,-1-3 9 15,1-2 16-15,0 1 19 0</inkml:trace>
  <inkml:trace contextRef="#ctx0" brushRef="#br0" timeOffset="277394.5125">3807 15908 0 0,'-8'0'177'0,"1"2"48"0,0-2 4 0,1 0-2 15,-2 1-5-15,0 0 3 0,0 1 4 0,0 1 1 0,0 0-1 16,0 1-32-16,0 1-43 0,-2 1-49 0,2 1-49 0,-1 0-11 0,1 0 3 15,-1 2-3-15,-1 0-5 0,2 1 8 0,-1 0 11 0,1 2 1 16,-1 0-2-16,1 0 5 0,0 2 6 0,0 0-7 0,1 2-8 16,-1 1-3-16,1 1 3 0,2 0-5 0,0 1-4 0,-1 1 2 0,2 1 4 15,2-1-2-15,-1 1-4 0,2 0 0 0,-1 0-1 0,2 0-5 16,0 0-5-16,2 0-2 0,0 0-2 0,2-1-3 0,0-1 0 16,2 0-3-16,2 1-2 0,0-1-1 0,1-2-3 0,0-1-1 0,3 1-4 15,0-1-4-15,0-2-3 0,2-1-4 0,0 1-5 0,0-4-14 16,0 0-14-16,1 0-11 0,0-3-9 0,-1-1-18 0,1-1-20 15,0-2-16-15,-1 0-12 0,0-2-22 0,0-1-25 0,0-3-25 0,-2 1-27 16,0-3-43-16,0 0-49 0,-2-2-2 0,1 0 10 0,-2-1 7 16,1-2 10-16,-2-1 14 0,0-1 22 0,0-1 13 0,-2 0 12 15</inkml:trace>
  <inkml:trace contextRef="#ctx0" brushRef="#br0" timeOffset="277794.6364">4057 16060 0 0,'2'-9'180'0,"-2"1"130"0,0 2 4 15,-2 0-2-15,2 0-2 0,-1 1-2 0,1 1-1 0,0 4-10 0,0 0-13 16,0 0 5-16,0 0 8 0,1 2-96 0,2 0-127 0,0 2-49 16,-1 2-23-16,1 0-10 0,0 2-7 0,-1 3 3 0,1 1 3 15,0 1 3-15,-1 4 2 0,1 0 5 0,0 2 5 0,-1 2 0 0,1 1-3 16,0 1 3-16,-1 1 3 0,1 1-3 0,0-1-3 0,-2 1 2 16,2-1 4-16,-2 0-3 0,0 0-2 0,1 0 1 0,-1-2-2 15,0-1 0-15,-1 0 0 0,0-2 1 0,0-1 2 0,0-1 2 0,0-3-1 16,-1-1 5-16,1-1 8 0,-1-3 13 0,-1-2 12 15,1-1 10-15,0-1 7 0,-1-3 5 0,1-1 2 0,-2-1 3 0,-1-1 0 16,0-1-3-16,0-2-3 0,-1-2 0 0,-2-1 0 0,1-1-4 0,-1-3-5 16,0-2-14-16,1-1-16 0,0-1-3 0,1-2-1 15,0 0 4-15,-1 0 3 0,2-1 7 0,2 0 10 0,-2 2 7 0,1-1 4 16,2 1 8-16,-2 1 6 0,2 1 0 0,1 1-1 0,0 2 1 16,1 1 1-16,0 0-7 0,2 2-7 0,1 0-8 0,1 1-8 15,1 1-11-15,0 1-13 0,1 2-2 0,1-1-2 0,1 2-9 0,2 1-9 16,0 1-14-16,-1 0-11 0,2 1-19 0,0 1-19 0,-1 1-13 15,1-1-13-15,0 2-16 0,-1 0-18 0,-1 1-15 0,1 0-15 16,-2 1-16-16,1-1-19 0,-1 1-17 0,0-1-19 0,1-1-10 0,-2 1-4 16,0 0-17-16,0 0-21 0,-2-2-29 0,2 0-29 15,-1-1 1-15,0-1 15 0,-2 1 13 0,0-2 19 0,1-2 13 0,-1 0 13 16,0 0 20-16,-1-2 44 0</inkml:trace>
  <inkml:trace contextRef="#ctx0" brushRef="#br0" timeOffset="278095.1687">4392 15851 78 0,'4'-4'289'0,"0"2"4"0,0-1-2 0,0 1 1 0,0 1 1 16,1 1-1-16,1 0 1 0,-1 1-1 0,2 3 5 0,-1-1-37 16,2 3-50-16,0 0-74 0,2 3-85 0,-1 0-21 0,0 2-7 15,1 2 4-15,-1 0 3 0,0 3 1 0,1 2 2 0,-1 0 2 0,0 2 2 16,1 2 1-16,-1 2-4 0,-1 0 1 0,-1 2 2 15,-2 1-2-15,0 0-4 0,-1 1 1 0,-1-2-2 0,-2 2 0 0,1-3 3 16,-2 0 1-16,-2 1 1 0,0-4 2 0,-2 1 1 0,-2-2 2 0,0-1 1 16,-2-2-1-16,0 0 1 0,0-2-2 0,-2-1-2 15,0-2-2-15,0 1-1 0,0-4-4 0,-1 0-7 0,0-2-4 0,2 0-7 16,0-2-15-16,-1-2-16 0,1 1-32 0,1-2-38 0,1-2-37 16,2-1-36-16,0-1-81 0,1-2-93 0,1 0-28 0,2-2-11 15,-1-2-3-15,4-1 1 0,0-1 2 0,4-1 2 0,0-2 10 0,2 0 15 16,3 0 30-16,2 0 135 0</inkml:trace>
  <inkml:trace contextRef="#ctx0" brushRef="#br0" timeOffset="278368.1968">5148 16146 231 0,'1'-6'315'0,"1"-1"3"0,-1 1 3 0,0 0-3 15,2 0 0-15,0 1 0 0,-1 0 0 0,2 2 0 0,2-1-2 16,-1 2-56-16,2-1-76 0,-1 1-74 0,2 1-76 0,2-1-23 0,-1 2-10 16,0 0-4-16,1 2-3 0,0-1 0 0,2 1 0 0,0 2-12 15,0-1-19-15,0 1-14 0,2 1-15 0,-1 1-29 0,2 0-29 16,-2 0-41-16,2 1-39 0,-2 0-47 0,0 0-46 0,1-1-12 15,-2 0-3-15,0 0-1 0,0 0 2 0,-2 0 11 0,0 0 18 16,-2 0 17-16,0 0 14 0</inkml:trace>
  <inkml:trace contextRef="#ctx0" brushRef="#br0" timeOffset="278566.6873">5164 16457 222 0,'-3'2'319'0,"3"-2"2"0,0 0 0 16,3 0 0-16,2-1 2 0,2 0-2 0,1 0 0 0,3-2-3 0,1 0-2 16,2-1-55-16,2 0-75 0,0 1-94 0,3-2-101 0,0 0-48 15,-1 0-35-15,1 2-23 0,0-1-26 0,-1 1-53 0,1 0-64 16,-3 2-30-16,0 1-22 0,0 0-5 0,-3 0-2 0,1 2 7 0,-2 1 4 16,0-1 13-16,-3 2 14 0,0-1 23 0,1 2 154 0</inkml:trace>
  <inkml:trace contextRef="#ctx0" brushRef="#br0" timeOffset="281815.7429">6468 15700 54 0,'-1'4'166'0,"-1"1"7"0,1 0 2 15,-2 1 7-15,2 1 4 0,-2 2 12 0,2-1 13 16,0 2-13-16,-2 0-19 0,2 1-26 0,-2 1-24 0,0-1-3 0,2 1 3 16,-2 0 3-16,2 1 1 0,-2-1 2 0,2 1 3 15,-2 2 2-15,2-1-2 0,-2 1-9 0,2-1-12 0,-2 2-18 0,1 0-17 16,-1 0-8-16,0 2-8 0,1-1-6 0,-1 1-9 0,0 0-8 0,1 1-8 15,0-1-8-15,1 1-8 0,0-1-4 0,1 0-4 16,0 0-2-16,0 0-3 0,0-1-5 0,0 0-1 0,0 0-12 0,0-2-18 16,-2 0-16-16,2-1-19 0,0 0-22 0,0 0-25 0,-1-2-28 15,0 0-29-15,-1 0-62 0,2-2-74 0,-1 0-20 0,-2-2-7 16,1 1 1-16,-1-2 2 0,-1 0 13 0,1-2 13 0,-1 0 15 0,2-2 16 16</inkml:trace>
  <inkml:trace contextRef="#ctx0" brushRef="#br0" timeOffset="282316.5027">6908 15856 0 0,'0'0'99'0,"-3"-2"52"0,3 2 11 0,-4 0 8 0,0 2 10 15,0-1 7-15,0 0 10 0,0 1-14 0,-1 1-21 0,1-1-21 16,-1 1-23-16,-2 0-5 0,2 1-5 0,-2-1 3 0,-1 1 1 16,0 0-7-16,0-1-10 0,-1 1-8 0,-1-1-8 0,0 1-5 15,-1 1-10-15,0 0-13 0,-1-1-13 0,0 1-10 0,-1 0-8 16,-2 1-2-16,1 0 0 0,-2 0-8 0,-2 0-7 0,1 0 2 0,0 0 4 15,-2 1 1-15,-1 0 1 0,1 1 7 0,1-1 9 0,-1 0 7 16,2-1 5-16,1 1 6 0,0 0 9 0,1-1 5 0,2 0 4 16,1 0 9-16,1-1 9 0,0 1 1 0,3-1-1 0,0-1-1 0,3-1-4 15,1 1-5-15,0-2-11 0,3 1 3 0,1-3 9 0,1 2 4 16,0 0 7-16,3 0-1 0,0-1-1 0,3 1 0 0,0-1-1 16,2 2-2-16,0-1-3 0,2-1 1 0,1 2 1 0,1-2-1 15,-1 0 1-15,2 0-10 0,0 1-11 0,0-1-11 0,-1 0-12 16,-1 0-8-16,1 0-5 0,-1 1-7 0,0-2-7 0,0 1-3 0,-1 0 0 15,-2 0-3-15,1 0-6 0,-1 2-9 0,0-1-12 0,-1 1-15 16,-1-1-16-16,0 0-11 0,-1 2-15 0,1-2-14 0,0 2-13 16,-1 0-13-16,1-1-13 0,1 2-16 0,-1-1-16 0,1 0-25 0,0 0-25 15,0 1-28-15,0 0-29 0,0-1-36 0,-2 1-38 0,2-1 1 16,-1 1 7-16,0-1 13 0,-1 1 14 0,1 0 12 0,0 0 15 16,-2-2 17-16,2 1 14 0</inkml:trace>
  <inkml:trace contextRef="#ctx0" brushRef="#br0" timeOffset="283016.7926">7017 16236 118 0,'2'-5'219'0,"0"0"2"0,0 1-2 0,-1 0 9 16,0-1 12-16,1 2-9 0,-1 0-14 0,-1 1 23 0,1-1 36 15,-1 3-46-15,0-2-68 0,0 2-36 0,0 0-26 0,0 0-11 0,0 0-7 16,0 0 5-16,0 0 11 0,0 0-2 0,0 0-3 0,0 4-3 16,0 0-3-16,0 1-6 0,0 1-8 0,0 1-1 0,0 3-1 15,-1 0-2-15,1 2 0 0,-1 0-2 0,-1 2 2 0,1 0-4 0,0 1-7 16,-1 0-7-16,1 2-6 0,0 0-7 0,-1 0-5 15,1 0-6-15,0-1-5 0,-1 1-2 0,1 0-2 0,1 0-2 0,-1-2-2 16,1 1 1-16,0 0-2 0,0-3-1 0,0 0-3 0,0-1-1 0,1-1 1 16,-1-2-3-16,1 1-2 0,-1-3-1 0,2 0 0 0,-2-1 0 15,1 0-1-15,0-1-1 0,1-1 1 0,-1-1-4 0,0 1-1 16,1-2 0-16,-1 0 2 0,2-1-2 0,-3-1-6 0,2 0-3 0,1 0-3 16,0-1-8-16,-1-2-4 0,1 1-6 0,1-2-3 0,0-1-1 15,0-1-5-15,1-1-2 0,-1-1-1 0,2-2-3 0,-1-1 0 16,0-1 0-16,1 2 0 0,-1-4 0 0,0 2 0 0,1-1 6 0,-1-1 2 15,0-1 5-15,1 1 5 0,-1-2 2 0,2 2 1 0,-2-2 3 16,2 2 4-16,-1-2 2 0,1 2 2 0,0 0 4 0,-1-1 3 16,1 2 7-16,0 1 7 0,-2 0 7 0,2 1 10 0,-2 2 8 15,0 0 6-15,1 1 5 0,-1 1 2 0,0-1 2 0,1 2-1 16,-1 2 1-16,0 0 3 0,-1 0-3 0,2 2 0 0,-2 1-5 0,0 0 1 16,1 1-5-16,-1 1-6 0,0 1-8 0,0 1-5 0,-1 0-1 15,1 2-1-15,-2 1 0 0,0 0 2 0,-1 1-2 0,0 2 0 16,-1 0 0-16,0 2 0 0,-1 0 0 0,-2 0-2 0,1 1 1 0,-2 1 1 15,0-1 0-15,0 1-2 0,-2-1-1 0,1 1-3 0,-2-1 0 16,2 0 0-16,-2 0-3 0,2-2-1 0,-2-1 1 0,2 1 0 16,-2-2 0-16,1 0-2 0,-1-2 1 0,0-2 1 0,1 1-3 0,-2-1-3 15,0-2 1-15,0-1 4 0,0-2-2 0,0 0-2 0,-2-3 1 16,1 0 2-16,0-2-2 0,1-2-4 0,-2-1-1 0,2-1-1 16,0-2-2-16,0-1 0 0,2 0 0 0,-1-2 0 0,0 0-2 15,2 0-2-15,1 0-2 0,0 0 0 0,1 2-9 0,2 0-11 16,1 0-13-16,0 2-12 0,1 0-16 0,1 3-19 0,0-1-26 0,2 2-29 15,2 2-27-15,-1 1-27 0,2 0-63 0,1 2-80 0,0 0-20 16,0 2-7-16,1 2 7 0,0 0 8 0,1 2 14 0,-1 0 17 16,-1 1 16-16,1 1 19 0,1 0 29 0,-1 0 236 0</inkml:trace>
  <inkml:trace contextRef="#ctx0" brushRef="#br0" timeOffset="283784.2205">7555 15686 40 0,'1'-4'270'0,"0"-1"-1"0,1 0-11 16,-1 1 6-16,0 1 10 0,1 0-4 0,0 2-9 0,0 0 8 15,0 0 7-15,1 1-44 0,0 0-59 0,-1 0-58 0,1 1-55 16,0 0-25-16,-1 2-19 0,1-1 8 0,0 0 15 0,-1 2-4 0,1 0-13 16,0-1 8-16,-1 2 12 0,0 0-7 0,0 0-13 0,1-1 5 0,0 2 3 15,-1 0-7-15,1 0-11 0,0 0 0 0,-1 0 4 0,1 0-5 0,0 0-8 16,-1 0-2-16,1-1-1 0,1 1-1 0,-1 0-7 0,1-1 2 16,0 0 3-16,0 0-3 0,-2-2 0 0,2 1 0 0,0-2 0 15,0 1 0-15,0-1-1 0,0-1-2 0,0-1-3 0,2-1 1 0,-1 0 4 16,0 0 4-16,1-2 4 0,0 0-2 0,0-2-5 0,0-1 0 0,0 0 3 15,-1-1-2-15,0-2-2 0,1 0 1 0,-1-1 4 0,0 0 1 0,-1 1-1 16,-1-2 4-16,0-1 2 0,-1 1-2 0,1 0-5 0,-2 1 9 0,1 0 13 16,-2 0 10-16,0 1 7 0,0-1 12 0,-2 2 12 15,1 1 6-15,0-1 4 0,-1 2 11 0,0 2 14 0,0 0-5 0,0 0-9 16,-1 2 3-16,2 0 4 0,-2 0-8 0,3 2-14 16,-3 0-6-16,1 0-6 0,-1 3-12 0,0-1-15 0,2 2-5 0,-2 1-2 15,1 1-13-15,-1 1-13 0,0 0 5 0,2 1 7 0,-2 2-6 16,1 0-8-16,-1 0 5 0,0 2 9 0,1-1-6 0,-1 1-9 15,0 0 8-15,1 1 8 0,-2-1-4 0,1 2-9 0,-1-2 2 16,0 0 2-16,0 0-4 0,0 0-3 0,0-2 3 0,0 1 5 16,0-1-4-16,0-2-4 0,0-1 5 0,1 1 5 0,-1-2-2 0,2-2-7 15,-1 0 2-15,0 0 6 0,2-2 3 0,-2-1 3 0,3-1 0 16,0 0 2-16,0 0-1 0,-2-1-1 0,0 0 3 0,1-2 0 16,1 0 2-16,0-2 1 0,1 0 7 0,1-1 11 0,0 0 5 0,1-1 4 15,0 0 1-15,1 0 1 0,1-2-1 0,2 1-2 0,-1-1-1 16,1 1 1-16,1 0-11 0,0-1-12 0,1 1-12 0,1 1-11 15,-1-1-29-15,0 2-37 0,2 0-23 0,0 0-25 0,-1 2-46 16,1 0-54-16,1 0-57 0,1 1-57 0,-1-1-36 0,-1 2-34 16,0-1 1-16,-1 2 7 0,0 1 10 0,0 0 8 0,0 0 23 15,-2 1 24-15,1 1 20 0,0 0 34 0</inkml:trace>
  <inkml:trace contextRef="#ctx0" brushRef="#br0" timeOffset="287137.5771">8200 16160 87 0,'0'0'247'0,"0"0"1"0,1-1-5 0,1 0 4 16,-2 1 4-16,2-1-4 0,-2 1-1 0,4 0 0 0,-1 0 2 16,1 1-58-16,0-1-77 0,0 1-49 0,1-1-37 0,-1 1-18 0,2-1-9 15,-2 2 3-15,1-1 9 0,0 1-3 0,1-1-3 0,-1 2 3 16,0-1 8-16,1 1-2 0,0-1-6 0,1 0 4 0,0 1 7 16,-1-1-4-16,2-1-4 0,0 2 3 0,-1-2 3 0,1 0-4 0,0-1-7 15,1 0 2-15,-1 0 3 0,2-1-4 0,-2 0-5 0,0-2-2 16,0 1 2-16,0 0-1 0,-2-2-2 0,1 0 0 0,0 1 0 15,-1-2-2-15,0-1-4 0,-1 0 5 0,0 0 2 0,1-1-1 16,-2 0-4-16,1-2 1 0,-1 1 3 0,-1-1 0 0,-1 0-2 16,1-2 2-16,-2 1 0 0,-1 0-1 0,0-1-5 0,0 1 3 0,-1-1 4 15,-2 2-1-15,1-2-4 0,-1 1 2 0,-1 1 5 0,0 0 2 16,0 0 1-16,0 0 3 0,-1 2 7 0,-1-1 2 0,1 1-3 16,-2 1 6-16,1-2 9 0,-1 2 2 0,0 2-2 0,1-1 6 0,-2 0 4 15,0 1-2-15,0 1-2 0,-2 0 0 0,1 1 1 0,0 1 1 16,-2 1-4-16,0 1 2 0,-1 0 3 0,0 2 2 0,-1 0-4 15,1 2 4-15,-1 1 2 0,-1 0 2 0,1 1 0 0,0 2 6 0,-1 0 6 16,1 2 2-16,-2 1 2 0,2 0-2 0,0 2-1 16,-2 2-2-16,2 0-1 0,1 2 1 0,-2 0-5 0,4 1 0 0,-1-1-2 15,2 1-4-15,2 0-4 0,0-1-4 0,3 0-4 0,0 0-4 16,3-1-7-16,1-1 1 0,0-1 1 0,3 1-3 0,1-2-3 16,1 1-2-16,0-1-1 0,3-1-3 0,2-1-3 0,0-1-1 0,2 0 1 15,2-3 0-15,0 1-5 0,4-3-10 0,-1 0-13 0,0-3-25 16,3 1-25-16,0-2-33 0,0-1-36 0,2-1-45 0,-2-1-45 15,0 0-64-15,0-1-71 0,0-2-23 0,-3 0-10 0,0 1 0 0,-1-2 0 16,-1 0 12-16,-2 0 12 0,-2 1 24 0,0-1 24 16,-2 0 35-16,-1 0 265 0</inkml:trace>
  <inkml:trace contextRef="#ctx0" brushRef="#br0" timeOffset="287704.9744">9107 15617 220 0,'-10'1'233'0,"0"0"-4"0,0 0-4 0,0 1 5 0,0 1 7 15,0 1 3-15,-1-1 3 0,2 2-8 0,-2 1-10 0,2 0-45 0,-2 1-57 16,2 1-15-16,-2 0 0 0,2 0-10 0,-1 1-10 16,1 0 13-16,0 2 17 0,-1 0-1 0,1 0-9 0,0 2 0 0,-1 0 5 15,1 0-11-15,0 2-14 0,-1 0-1 0,1 2 2 0,0 0-7 16,-1 0-8-16,1 1 1 0,0 1 6 0,-1-1-5 0,2 1-8 16,0 0 1-16,2 1 7 0,0 0-1 0,1-1-1 0,1 3-7 0,1-2-5 15,2 2-5-15,0-1-5 0,1 2-7 0,1-1-7 16,2-1-5-16,1 1-5 0,1 0-5 0,0-2-5 0,2-1-5 0,1 0-1 15,1-1-6-15,1-1-3 0,0-1 2 0,1-1 1 0,1 0-2 16,0-1-2-16,0-2 1 0,-1 0 3 0,1 0-5 0,0-1-1 16,-2-1-6-16,2-1-10 0,-1 0-11 0,0-2-15 0,-1 0-17 0,0-1-17 15,0 0-22-15,0-2-25 0,-1-1-31 0,2-2-35 0,-2 1-35 16,2-4-35-16,-2 0-65 0,2-2-74 0,-1 0-16 0,1-2 3 16,0-2 12-16,-1 0 11 0,1 0 14 0,0-3 20 0,-1 0 21 0,0 0 21 15,0-1 33-15,1 0 251 0</inkml:trace>
  <inkml:trace contextRef="#ctx0" brushRef="#br0" timeOffset="288189.6104">9427 15804 0 0,'1'-8'177'0,"0"-1"99"0,1 1 10 16,-1 1-2-16,0-1-8 0,1 2 6 0,0 0 7 0,0 2-2 0,-1-1-8 15,0 2-14-15,1 1-13 0,-1 1-73 0,-1 1-92 0,0 0-20 16,0 0 7-16,3 1-13 0,-2 1-10 0,0 1 8 0,1 2 17 16,-2 1 4-16,0 1-2 0,0 1 9 0,0 2 13 0,0 1-5 15,0 1-11-15,0 1 0 0,0 1 0 0,-2 2-9 0,2-1-12 16,-1 1-2-16,1 1 4 0,-1 1-5 0,-1-1-6 0,1 1-9 0,0 0-8 16,-1 0-2-16,1 1-5 0,0 0-5 0,-2 0-5 0,2 0-1 15,-2 2-1-15,0-2-3 0,1 0-6 0,-1 0-1 0,0 1 1 16,1-1-3-16,-1-1-5 0,-1-1 1 0,1-1-1 0,-1-1-1 0,0-1-4 15,0-1-1-15,0-1 1 0,0-1-4 0,2-1-4 0,-2-2 0 16,1-1 0-16,-1-2 0 0,1 0-4 0,-1-1-4 0,2-2 1 16,-1-1-7-16,-1-1-4 0,1-1-1 0,-1-1 1 0,2-1 1 0,-1-2 2 15,0 1 8-15,1-2 10 0,0-2 0 0,1 0 0 0,0 0 3 16,-1-2 4-16,2 0 11 0,0 0 9 0,2-2 17 0,-1 1 20 16,0-1 11-16,2 0 8 0,1-1 1 0,0 1 4 0,0-2-2 15,1 2-4-15,2-1 1 0,0 1-1 0,1 0 1 0,0 1-4 16,0 1-4-16,1-1-7 0,0 1-14 0,2 2-17 0,0-1-8 0,1 1-5 15,-2 1-14-15,2 1-13 0,-1 0-15 0,1 1-13 0,-1 1-16 16,-1 1-13-16,1 0-10 0,-2 2-11 0,1 0-15 0,-1 1-15 16,0 0-14-16,1 0-10 0,-2 1-12 0,0 2-13 0,0-1-14 0,-2 0-11 15,1 1-10-15,0 0-7 0,-2 1-16 0,-1 0-20 0,0-1-44 16,0 1-56-16,0-1-4 0,-1 1 9 0,-1 0 14 0,1-1 10 16,0 1 13-16,-3-4 14 0,4 3 20 0,-2 0 23 0</inkml:trace>
  <inkml:trace contextRef="#ctx0" brushRef="#br0" timeOffset="288538.5274">9908 15684 0 0,'8'-7'114'0,"1"0"204"0,-1-1 13 0,2 0 1 15,-2 1-10-15,1 1 7 0,-1 0 7 0,1 2-2 0,-1 1-2 16,2 1 10-16,-2 2 15 0,0 2-81 0,0 0-110 0,-2 3-38 0,2 0-20 16,-1 2-11-16,-2 1-2 0,1 2 8 0,-2 2 16 15,0 1-1-15,0 1 1 0,0 4 4 0,-2 0 7 0,1 4-4 0,0 0-9 16,-2 2-6-16,0 0-6 0,1 0-10 0,-1 2-11 0,-1-1-6 16,0 2-5-16,-1-2-4 0,-1 1 0 0,0 1-6 0,-2-2-6 0,0 1-3 15,-2-1-1-15,1 1-7 0,-3-1-5 0,1-1-5 0,-1 0-2 16,0-3-4-16,0 1-4 0,-1-3-10 0,1 0-11 0,0-1-25 15,0-1-26-15,0-1-32 0,0-2-30 0,0 1-39 0,0-3-44 16,0 0-52-16,0-2-57 0,0 0-85 0,0-2-94 0,1 0-25 0,1-2-7 16,-1-2 1-16,2-1 6 0,5-3 19 0,-6-1 22 15,2-2 29-15,3-2 34 0,0-1 35 0,1-1 121 0</inkml:trace>
  <inkml:trace contextRef="#ctx0" brushRef="#br0" timeOffset="291142.1352">10777 16024 124 0,'0'0'168'0,"-1"-3"0"16,0 1 2-16,1 2-1 0,-2-3 1 0,2 3-2 0,0-2 0 15,0 2-27-15,0 0-39 0,0-2-29 0,0 2-28 0,0 0-1 0,0 0 10 16,0 0 3-16,0-3 3 0,0 3 6 0,0 0 4 0,0 0 4 16,0 0-1-16,0 0 7 0,-1-1 4 0,1 1-6 0,0 0-12 15,0 0-5-15,0 0-1 0,0 0-10 0,0 0-16 0,-3-1 2 0,3 1 2 16,0 0-1-16,0 0-1 0,0 0 5 0,-2 0 4 16,2 0 1-16,0 0-2 0,0 0 8 0,-3 0 13 0,3 0-1 0,0 0-2 15,-3 0 4-15,1-1 6 0,2 1 1 0,-3-2 2 0,3 2 2 16,-1-1 2-16,1 1-2 0,0 0-2 0,-2-1 1 0,2 1 2 15,-1-1 2-15,1 1-2 0,0 0 0 0,0 0-2 0,-1-1-1 0,1 1-3 16,0 0-4-16,0 0-5 0,0 0-5 0,0 0-1 16,0 0-4-16,0 0-5 0,0 0-5 0,0 0-5 0,0 0-5 0,0 0-8 15,0 0-2-15,0-2 2 0,0 2 1 0,2-1-1 0,1 0 5 16,0 0 8-16,1 1-1 0,0-1-1 0,0 1 2 0,1-2 2 16,0 2 1-16,1-1-2 0,0 0 0 0,1 1 3 0,0-1-5 0,1 1-2 15,0 0-5-15,0 0-2 0,0 0-5 0,1 0-10 0,0 0-1 16,1 1 0-16,-1-1-3 0,2 1-3 0,-2 0 0 0,2 1 0 15,-1-1 0-15,0 0-4 0,0 0 4 0,0 2 0 0,-1-2 0 0,0 1-5 16,1-1 1-16,-1 1-1 0,0 0 1 0,1-1-4 0,-1 0 1 16,0 1 2-16,-1-1-1 0,2 0 0 0,-2 0-1 0,1 0 1 15,-1 1-2-15,0-1 1 0,0 0-2 0,0 0 0 0,0-1-6 0,0 1-6 16,-1-1-6-16,-1 0-6 0,0 0-9 0,-1 0-11 16,0 0-8-16,1 0-8 0,-2 0-11 0,0 0-7 0,0 0-10 0,0-1-11 15,-2 1-8-15,2-1-8 0,-1 1-5 0,0 0-6 0,-1-1-5 16,1 1-2-16,0-1-7 0,-1 1-4 0,1-2-7 0,-2 1-10 15,2 1-13-15,-2-1-16 0,2 0-26 0,-2 0-32 0,-1 1-31 16,3-3-36-16,-3 3-3 0,3-3 9 0,-1-1 9 0,-2 4 11 16,0 0 13-16,0 0 15 0,2-4 16 0,-2 4 34 0</inkml:trace>
  <inkml:trace contextRef="#ctx0" brushRef="#br0" timeOffset="291491.9867">10999 15838 0 0,'-3'-5'157'16,"0"-1"16"-16,1 1 2 0,0-1 5 0,1 1 6 0,0 0 14 0,-1 2 16 15,1-1-8-15,1 2-14 0,0-1-40 0,0 3-41 0,0 0-14 16,0 0-2-16,0 0 2 0,0 0 5 0,0 0 8 0,0 0 8 15,1 2 5-15,1 0-1 0,-1 2-5 0,0-1-11 0,1 3-3 0,-2 0-3 16,0 0 9-16,0 1 10 0,0 2 2 0,-2 0 0 16,1 1-3-16,0 1-3 0,-2 1-4 0,2 0-7 0,-2 1-5 0,0 1-7 15,1 1-4-15,-2-1-6 0,0 2-7 0,0 1-8 0,0-1-8 0,0 2-8 16,-2 2-11-16,2-1-9 0,-1 0-11 0,1 0-5 16,0 0-19-16,0 1-20 0,1-1-22 0,1-1-22 0,-1-1-24 0,2 1-25 15,-1-3-37-15,1 1-40 0,0-1-45 0,-1-1-42 0,1-1-52 16,1-2-58-16,0-1-11 0,0 0-4 0,1-2 10 0,2 0 13 15,0-4 21-15,1 1 21 0,1-2 21 0,0-1 25 0</inkml:trace>
  <inkml:trace contextRef="#ctx0" brushRef="#br0" timeOffset="292126.692">12128 15587 0 0,'1'-6'49'0,"2"1"151"16,0 0 1-16,-2 0-5 0,2 1-2 0,-2 0-4 0,0 2 2 15,2-1-1-15,-2 2-1 0,-1 1-29 0,2-1-40 0,-2 1-37 16,0 0-36-16,2 0-4 0,0 1 4 0,-2 1 3 0,1 1 1 16,-1-1 23-16,0 3 27 0,0 0 6 0,0 0 0 0,-1 2 15 0,1 0 15 15,-2 1-1-15,1 1-8 0,0 0 4 0,-1 2 11 16,0 1-7-16,-1 0-17 0,0 0 4 0,-1 3 8 0,0-2-15 0,-1 2-19 15,1 1-5-15,-1 0 1 0,-1 0-11 0,1 2-17 0,0-1-5 16,-2 2-1-16,2 1-12 0,-2-1-12 0,0 1-6 0,1 1 0 16,0 0-7-16,0 1-13 0,0 1-2 0,0 1-4 0,0 0-1 0,0 0-1 15,0 1-2-15,0 0-2 0,0 0-1 0,1-1-3 0,0 0-6 16,1-1-4-16,0 0-5 0,0-3-5 0,0-1-7 0,1-1-7 16,0-1-13-16,1-2-10 0,-1-1-12 0,0-2-12 0,2 0-15 0,-2-1-16 15,2-2-22-15,0 0-22 0,-1-2-24 0,2-2-27 0,0-5-58 16,2 5-68-16,-2-5-15 0,0 0 1 0,0 0 10 0,5 0 10 15,0-3 12-15,1-2 12 0,0-1 16 0,0-2 17 0</inkml:trace>
  <inkml:trace contextRef="#ctx0" brushRef="#br0" timeOffset="292509.4002">12519 15804 0 0,'-3'-4'82'0,"0"1"190"0,-1-1-1 0,-1 2 2 0,0-2 5 16,-2 2-5-16,0 1-5 0,-1 1 1 0,0 1 4 0,0 0 0 0,-1 1-2 15,0 2-91-15,-1 0-118 0,0-1-40 0,-2 2-13 0,1 0 3 16,-1 0 12-16,0 1 3 0,0 0 0 0,0 0 9 0,-1 0 12 16,1 1 0-16,0 0-3 0,-2 1 6 0,2 0 5 0,0 0 1 0,-1 0-2 15,1 0 4-15,0 0 1 0,0 0 0 0,0 0-2 16,1-1 4-16,1 0-1 0,-1 0 5 0,2 0 0 0,-1-1 3 0,2-1 0 15,2 1 0-15,-1-1-1 0,2 0-2 0,1-2-5 0,1 2 2 16,0-1 0-16,2-1-1 0,0 1-5 0,1 0-2 0,1-1 1 16,0 1-7-16,2-1-4 0,1 2 0 0,1-1 3 0,2 1 0 0,1-1 2 15,0 0 4-15,1 1 4 0,2 0-2 0,1-2-4 0,0 2-2 16,1-1-2-16,1 0-8 0,0 1-5 0,0 0-5 0,0 0 0 16,1 0-3-16,0-1-5 0,-2 1-5 0,2 1-5 0,-2 0-14 0,0 0-17 15,-1 1-17-15,0 1-15 0,0-1-23 0,-1 0-22 16,0 0-22-16,-2 0-25 0,-1 2-26 0,0-1-28 0,0 1-38 0,-3-1-43 15,1-1-65-15,-1 2-77 0,-1-2-14 0,-1 0 5 0,-1 0 12 16,1 0 14-16,-2 1 20 0,1-1 22 0,-2-1 23 0,1 0 25 16,-1-1 26-16,0 1 205 0</inkml:trace>
  <inkml:trace contextRef="#ctx0" brushRef="#br0" timeOffset="293060.2185">12761 16040 0 0,'0'-2'138'0,"-1"-2"171"0,0 2-2 0,-1 0 1 15,1-1 5-15,1 1-2 0,0 2-1 0,-1-1 1 0,1 1 2 0,-3 1 2 16,0 1 2-16,1 1-85 0,-1 1-107 0,0 1-43 0,-1 1-23 16,0 1 7-16,0 2 16 0,-1-1 7 0,0 2 4 0,-1 1 9 0,1 1 10 15,0 1 4-15,-1 0 1 0,1 0 1 0,0 2 2 0,1-1-10 0,-2 2-16 16,2-2-10-16,-1 0-9 0,1 1-13 0,0-1-13 0,1-1-8 0,-1 2-7 15,2-3-10-15,0 1-9 0,0-1-3 0,0-1-4 0,1 0-4 16,1-1-4-16,0 0-1 0,0 0-4 0,0-2-8 0,0 0-14 0,0 1-15 16,1-2-20-16,1 0-20 0,-1 0-23 0,0-1-29 0,1 0-31 0,-1 0-40 15,0-1-46-15,1 0-71 0,-1-1-82 0,-1-4-20 0,5 1-7 16,-5-1 10-16,7-1 10 0,0-2 16 0,-1 0 17 0,1-2 24 0,0-1 21 16,-1 0 29-16,1-1 196 0</inkml:trace>
  <inkml:trace contextRef="#ctx0" brushRef="#br0" timeOffset="293249.7992">12908 15808 0 0,'-1'-5'255'0,"-1"-1"117"0,1 0 15 15,0-1-9-15,-1 1-14 0,2 0-20 0,-1 1-20 0,1 0-24 16,0 1-21-16,1 2-47 0,1 1-55 0,-2 1-168 0,0 0-202 15,0 0-94-15,4 1-59 0,0 1-26 0,0 1-14 0,-3 0 8 0,0 1 14 16,1 1 20-16,-1 1 20 0,-1 0 24 0,0 0 173 0</inkml:trace>
  <inkml:trace contextRef="#ctx0" brushRef="#br0" timeOffset="297314.4681">14492 15766 0 0,'1'-3'108'0,"1"1"124"0,-1 1-10 0,0-2 9 0,1 2 17 16,-1-1-1-16,2-1-4 0,-2 2 11 0,2-1 17 0,-1-1-29 0,1 2-43 16,0-1-37-16,1-1-36 0,-2 2-25 0,2-1-23 15,-1 0 9-15,0 1 15 0,-1 0-5 0,1 0-10 0,-2 0 3 0,-1 1 8 16,0 0-5-16,3-2-11 0,-3 2-2 0,0 0-4 0,0 0-2 0,0 0-7 15,0 0-5-15,0 0-7 0,0 0-1 0,0 0 2 0,0 0-8 16,0 0-6-16,0 0 9 0,0 3 12 0,0-3-5 0,0 3-10 0,-1 1 5 16,-1 1 10-16,1 1-3 0,-2 1-6 0,1 0 3 0,-1 3 6 15,-1-1-2-15,1 2-5 0,-1 1 4 0,0 1 6 0,0 1-11 0,-1-1-14 16,1 1 2-16,-1 2 8 0,-1-2-4 0,1 2-7 0,-2 1 1 0,2-1-2 16,-2 2-2-16,1 0-4 0,-2 0-1 0,0 2-1 0,0 0-4 0,0-1-3 15,0 2-1-15,0-1-2 0,0-1-2 0,1 2-4 0,0-2-4 16,1-1-5-16,0 0 0 0,2-1 0 0,0-1-3 0,0-1-2 15,2-1-2-15,-1-2-10 0,2 0-5 0,-2 0-4 0,2-2-10 0,-1-1-9 16,1 0-9-16,1-2-6 0,-1 0-13 0,1-1-16 0,0-1-13 0,0 0-13 16,0-2-16-16,0 0-13 0,0-1-12 0,0-2-12 0,0 0-24 0,0 3-31 15,0-3-55-15,0 0-62 0,0 0-35 0,0 0-29 0,0-5 2 16,1 0 14-16,0-2 10 0,1-2 15 0,-1 0 13 0,2-2 16 16,-2-1 17-16,0-1 14 0</inkml:trace>
  <inkml:trace contextRef="#ctx0" brushRef="#br0" timeOffset="297614.2228">14359 15704 0 0,'-4'-3'132'0,"0"-2"168"0,1 0 7 15,0-1 1-15,1 0-5 0,0 1 1 0,1 1 2 0,1-1-1 0,0 1-1 16,1 2 1-16,2-1 2 0,1 1-91 0,1 0-121 0,2-1-43 15,1 1-17-15,0 1-5 0,0-2 0 0,1 1 4 0,1 1 4 16,-1-1 5-16,0 2 4 0,2-1-1 0,0 1 1 0,-1 0 1 0,1 1-2 16,2-1-5-16,-1 2-10 0,3-2 4 0,0 1 2 0,-1-1-8 0,2 0-14 15,0 0 0-15,0 0 4 0,2 0-8 0,-1 0-11 0,0-1 3 0,1 1 7 16,0-2-10-16,0 2-16 0,-2-1-10 0,1 1-5 0,-1-1-17 16,0 1-20-16,-1 0-22 0,-1 0-22 0,0 0-26 0,-2 0-24 15,0 1-63-15,-2 0-72 0,1 2-35 0,-2-2-22 0,1 0 5 0,-2 2 10 16,-2-1 10-16,0 2 10 0,-1-2 11 0,-1 2 14 0,-1-1 26 15,-1 1 139-15</inkml:trace>
  <inkml:trace contextRef="#ctx0" brushRef="#br0" timeOffset="298048.527">14057 16416 225 0,'-2'-1'262'0,"0"0"7"15,0-1 7-15,0 1 6 0,1 0 6 0,0 0-2 0,1 1 1 16,0 0 17-16,0 0 25 0,0 0-47 0,0 0-68 0,0 0-38 0,0 0-34 16,0 0 1-16,2-1 7 0,2 1 3 0,0 0 1 15,2 0-1-15,0 0-1 0,2 0-11 0,0 0-12 0,3 0-11 0,0-2-10 16,1 2-10-16,1-1-14 0,2 0-15 0,-1 0-18 0,4 0-12 15,-1-2-9-15,2 1-12 0,1-1-17 0,1 1-25 0,0-2-31 16,1 1-38-16,0-1-36 0,1 1-51 0,0-1-51 0,-1 0-83 0,0 1-91 16,0-1-27-16,0 1-4 0,-2-1-5 0,0 0-3 15,-3 1 4-15,0 0 7 0,-1 0 23 0,-1 0 28 0,-2 1 35 0,1 1 130 16</inkml:trace>
  <inkml:trace contextRef="#ctx0" brushRef="#br0" timeOffset="298462.3756">15500 16072 165 0,'-1'-4'327'0,"1"0"1"0,1 1 2 0,2-2 0 0,-2 1-1 15,2 0 1-15,1 0 1 0,1 2 1 0,2-1-1 0,1 1-41 16,1 1-50-16,2-1-93 0,1 1-101 0,0 0-29 0,1 0-11 16,2 0-5-16,-2-1 1 0,3 2 1 0,0 0 3 0,0 0-3 0,0 0-3 15,1 0 0-15,1 2 1 0,0-2-7 0,0 1-7 0,0 0-14 16,0-1-15-16,0 1-24 0,0-1-27 0,-2 0-20 0,0 0-20 16,0 1-29-16,-3-1-35 0,0 2-50 0,1-2-61 0,-4 0-17 0,1 0-4 15,-2 1 5-15,-1-1 8 0,0 1 13 0,-1 0 13 16,-2-1 25-16,-5 0 25 0</inkml:trace>
  <inkml:trace contextRef="#ctx0" brushRef="#br0" timeOffset="298736.7545">15769 15886 10 0,'2'-4'293'0,"-1"0"4"0,0 1 3 16,1 0 0-16,-1 0-3 0,0-1 1 0,1 2 2 16,-1 1-1-16,-1 1-4 0,0 0-25 0,0 0-31 0,4 0-85 0,-1 1-95 15,-2 1-32-15,0 2-9 0,-1-1-3 0,0 2 1 0,0 0 4 16,-1 2 7-16,0 0-2 0,-1 3-2 0,1 0 2 0,-2 2 4 16,1 0-2-16,-1 1-5 0,-1 2-2 0,0 1-8 0,0 1-21 15,0 1-26-15,-1 1-23 0,-1 0-22 0,0 3-37 0,0-2-40 16,0 2-65-16,0-2-71 0,1 1-20 0,-2-1-8 0,2-2-3 0,0 0 0 15,1-1 4-15,1-3 4 0,0 1 19 0,1-3 21 0</inkml:trace>
  <inkml:trace contextRef="#ctx0" brushRef="#br0" timeOffset="299516.4054">16985 15533 16 0,'0'0'290'0,"-1"-1"-1"0,1 1-5 16,-1-3 4-16,1 3 6 0,0 0-2 0,0 0-5 0,0 0 7 15,0 0 10-15,0 0-26 0,0 0-38 0,0 0-71 0,-2 1-79 0,1 2-27 16,1 0-13-16,-1 1 5 0,1 0 7 0,-2 0 5 0,2 2 2 15,-1 0 3-15,0 0 5 0,-1 2-1 0,1 0 1 0,-2 0-7 0,2 2-8 16,-2 0 1-16,1 2 3 0,-2-2-6 0,0 4-9 0,0-1 1 0,0 1 7 16,-2 2-4-16,1-1-4 0,-2 2-1 0,2 0 2 0,-2 1-7 15,-1 0-9-15,0 1 2 0,-1 0 2 0,0 1-7 0,-2-1-10 0,0 1 1 16,-1-1 6-16,0 2-8 0,0-1-13 0,0 1-1 0,2-1-2 0,-1-1-6 16,0 2-9-16,2-3-3 0,1 1-5 0,1-2-11 0,-1-1-16 15,2 1-7-15,0-2-7 0,1-1-16 0,1-1-19 0,0-1-12 0,0 0-10 16,1-2-19-16,1-1-20 0,0 0-19 0,1-2-17 0,0-1-26 0,1 0-30 15,1-2-48-15,-1-4-54 0,3 3-11 0,-3-3 4 0,6 0 11 0,1-1 19 16,1-3 11-16,0 1 14 0,0-3 15 0,1 0 21 16</inkml:trace>
  <inkml:trace contextRef="#ctx0" brushRef="#br0" timeOffset="311661.8668">13585 15490 67 0,'0'6'176'0,"0"-2"1"0,0 2 3 0,2 0 10 15,-1 0 13-15,0 2 17 0,2-2 20 0,1 1-22 0,-1 0-37 16,1-1-23-16,0 1-16 0,0-1-13 0,0 0-10 15,0 0 2-15,1 0 5 0,-1 0-1 0,0 0-7 0,0 0-1 0,0 0 0 16,0 0-21-16,0 0-28 0,0 0-2 0,0 0 7 0,-1-1-16 16,1 1-24-16,-2-1 2 0,2 1 7 0,-1-1-12 0,1-1-20 15,-1 1 2-15,1 0 11 0,-2 0-14 0,1 0-23 0,0-1 7 0,-1 1 14 16,0 0-16-16,-1 0-22 0,0 0 2 0,1-1 11 16,-1 1-16-16,0 0-26 0,1 0 1 0,-1 0 10 0,0-2-13 0,2 1-22 15,-2-2 11-15,1 1 14 0,-1-2-8 0,-1-1-17 0,0 0 6 0,0 0 9 16,0 0-8-16,1 0-14 0,1-3 5 0,-1 1 11 15,0-2-1-15,1 0-4 0,-1-1 5 0,0-1 5 0,1-1-5 16,-1-1-6-16,0 1 6 0,1-1 9 0,-1 1 9 0,-1-2 6 16,1 1 13-16,-1 1 14 0,0-2 12 0,0 2 11 0,0-1 17 0,2 0 20 15,-2 1 14-15,1 0 11 0,-1 0 14 0,1 0 12 16,-1 1 0-16,2 0 0 0,-2 0 3 0,1 0 11 0,-1 0-8 0,0 1-9 16,0 0 0-16,0 1 3 0,0 1-18 0,0-1-23 0,0 2-2 15,0-1 2-15,0 3-16 0,0 0-21 0,0-2 3 0,0 2 9 16,0 0-12-16,0 0-19 0,0 0 8 0,0 0 16 0,0 0-11 15,0 0-18-15,0 0 7 0,-1 2 16 0,1 1-10 0,-2 0-17 16,0 2 11-16,-1 0 20 0,0 0-7 0,1 1-20 0,-2 1 10 0,0 0 19 16,0 0-10-16,0 1-17 0,0 0 8 0,-2 0 19 15,2 1-8-15,0-1-17 0,0 1 10 0,0-2 16 0,0 1-9 0,0 1-17 16,0-1 8-16,-1-1 15 0,1 2-7 0,0-2-14 0,0 0 9 16,-1 0 15-16,1 0-11 0,-2-1-16 0,2 0 3 0,-1 0 6 15,1 0-7-15,-1-1-13 0,-1-1 7 0,1-1 7 0,1 1-8 0,-1-2-10 16,-1 0 2-16,1-1 5 0,1 0-8 0,-1-1-11 15,1-1 6-15,-2 0 10 0,2-2 1 0,0 2-5 0,0-1 3 0,2-2 4 16,-1 0-2-16,0 0-5 0,2-1 6 0,1-1 9 0,0 0 0 16,1 0-2-16,1-1 7 0,0-1 8 0,1 1 1 0,1 0-8 15,1 0 6-15,1 1 12 0,-1-1-3 0,2 1-8 0,-1 0 4 0,1 0 7 16,0 0-6-16,-1 1-9 0,1 1 3 0,0 2 9 16,-2-1-6-16,0 1-9 0,1 1 1 0,-2 1 7 0,0 0-5 0,0 1-11 15,0 0 5-15,0 2 11 0,-2-2-7 0,1 1-7 0,0 1 6 16,-1 0 12-16,2 0-7 0,-1 0-14 0,1 1 6 0,0-2 9 15,0 2-5-15,1-2-7 0,1 2 6 0,0-2 8 0,1 1-13 16,0-2-16-16,1 1-10 0,0-1-10 0,1 1-29 0,0-1-37 16,1-1-41-16,-1 0-49 0,0 0-17 0,1 0-11 0,-1-1 1 0,0-1 5 15,1 1 0-15,-1 0-4 0,-1 0 7 0,0 0 13 16</inkml:trace>
  <inkml:trace contextRef="#ctx0" brushRef="#br0" timeOffset="315022.4815">17439 15564 0 0,'-4'0'75'0,"1"0"79"0,0 0 1 15,1 0-1-15,-1 1-1 0,-1-1-13 0,1 1-20 16,1 2 9-16,-1-2 18 0,-1 1-41 0,0 1-58 0,0-1-25 0,0 1-17 15,-1-1-2-15,-1 0 2 0,0 2 3 0,-1 0 5 0,-1 0 2 16,0 1 2-16,0 0 2 0,-3 0 1 0,1 1 4 0,-1 1 5 16,-1-1 14-16,0 1 13 0,-1 2 4 0,-1-1-1 0,1 0 6 15,0 1 8-15,-1-1-5 0,1-1-5 0,0 2 7 0,-1-2 10 16,1 0-5-16,0 0-8 0,-1 1-4 0,1-2-2 0,1 0-14 0,-1 0-17 16,-1 0-2-16,2 0 1 0,-1-2-9 0,1 1-12 15,0 0 3-15,0 0 4 0,1-2-8 0,1 1-11 0,-1 0 4 0,2-1 10 16,-1 0-2-16,1-1-3 0,0 0 3 0,1 1 6 0,0-1-2 15,0 1 1-15,0-2 2 0,1 1 4 0,-1-1-1 0,1 1-2 16,1 0-1-16,-1-1 2 0,0 0-1 0,1 2-4 0,-1-2 2 0,2 1 0 16,-1 0-4-16,1 0-5 0,0-1 0 0,1 0 3 0,1 1-2 15,0-1-2-15,2 0-1 0,1-1 2 0,0 0-1 0,0 0-2 16,0 0 0-16,0 0 3 0,0 0-3 0,0 0 0 0,0 0 3 0,0 0 3 16,0 0-3-16,0 0-5 0,0 0 1 0,0 0 4 0,0 0-3 15,0 0-2-15,-3 1 2 0,3-1 3 0,0 0 2 0,0 0-1 16,0 0 4-16,0 0 4 0,-1 1 0 0,1-1 0 0,-3 0 4 15,3 0 8-15,-2 2 3 0,-1-2-1 0,3 0 5 0,-3 1 4 16,3-1 1-16,0 0-2 0,0 0 2 0,0 0 2 0,0 0-4 0,0 0-2 16,0 0 1-16,0 0 0 0,0 0-3 0,0 0-6 0,0 0-3 15,0 0-2-15,0 0-1 0,0 0-3 0,0 0-1 0,0 0-4 16,0 0-2-16,0 0-4 0,0 0-1 0,0 0-1 0,2-1-2 0,-2 1-2 16,0 0 1-16,0 0 1 0,0 0-2 0,0 0 1 0,0 0-4 15,1-2-1-15,-1 2 0 0,0 0 0 0,0 0 2 0,3-1-1 16,-3 1 1-16,2 0-1 0,-2 0 1 0,3 0 1 0,1 0-2 0,0 1-4 15,0-1 3-15,0 2 5 0,0-1-2 0,1-1 0 16,1 1 0-16,-1 0 0 0,0 0-2 0,2 1 1 0,0-1-1 0,-1 0 4 16,1 0-2-16,0 0 0 0,-1 1 1 0,1-1 1 0,0 1-2 15,-2 1-3-15,2-1 1 0,-1 0 2 0,1 2 0 0,0 0-1 16,-1-1 1-16,1 1 1 0,0-1 1 0,1 2-4 0,0 0 1 0,0 0-1 16,0 1 1-16,1 0-1 0,0 0 2 0,1 0 2 0,-1 1-1 15,2-1-2-15,-1 1-1 0,2 0 2 0,-1 1 0 0,1-1-1 16,0 0-1-16,0 0 2 0,0 2 0 0,0-2-1 0,0 0 1 0,-1 1 1 15,1 0-2-15,-2-1-2 0,1 0 1 0,0 1 4 16,-1 0-2-16,0-1 0 0,-1 0 1 0,-1 0 1 0,1 0-1 0,-1 1-1 16,-1-2 0-16,1 0 2 0,-1 1-1 0,-1-1 1 0,1 0-1 15,0 0 2-15,-1 1-1 0,0-1-4 0,-1 0 1 0,0 0 1 16,1 1-2-16,-1-1 1 0,0 1-1 0,1-1 5 0,-1 2-1 0,-1-2-4 16,1 1 1-16,-1-1 1 0,0 1-2 0,0 0 1 0,0 0-1 15,0 1 4-15,0-1-2 0,0 0-5 0,0 0-4 0,-1 0-6 16,0-1-10-16,-1 2-14 0,1-2-8 0,0 0-4 0,-1 0-10 0,1 0-13 15,-2 0-10-15,2-2-6 0,-2 1-22 0,2 0-28 0,-2 0-32 16,2-2-41-16,-2 1-38 0,-1-4-37 0,3 5-4 0,-2-2 5 16,-1-3 8-16,0 0 8 0,0 5 10 0,0-5 10 0,0 0 11 15,0 0 17-15</inkml:trace>
  <inkml:trace contextRef="#ctx0" brushRef="#br0" timeOffset="332316.155">17641 16174 145 0,'-8'-4'201'0,"0"-1"-4"0,2 2-14 0,-1-2 16 0,0 1 22 16,1 2 4-16,-1-2 1 0,0 2-14 0,2 1-19 0,0-2-46 15,-1 2-49-15,1 0-4 0,0 0 11 0,1 1-12 0,-2-2-19 16,2 2 5-16,0 0 17 0,0 0-13 0,0 0-23 0,0 0-3 15,0 2 3-15,2-1-5 0,-2 0-4 0,0 1-9 0,1 2-7 16,-1 0-7-16,0-1-1 0,0 2 3 0,0 1 11 0,1 1-4 0,-1 0-2 16,0 1-1-16,0 0 4 0,2 2-4 0,-2-1-2 0,1 1-4 15,0-1-2-15,2 1-7 0,0 1-4 0,-1-2-1 0,2 1-1 16,2 1-2-16,-1-2-5 0,2 1 0 0,-1 0 0 0,2-1-3 0,0 0-2 16,0 0 2-16,2 0 0 0,0-2-1 0,1-1-4 15,0 0-1-15,1-1 0 0,0-2-4 0,1 0-8 0,0-1-3 0,1-2-5 16,-1-1-4-16,2-2-4 0,-1-1-5 0,2-1-5 0,-1-2-10 15,1-2-10-15,0 0-1 0,0-2-1 0,0-1-1 0,-1-1-4 16,-1-2 2-16,1 0 3 0,-2-1 0 0,1-1 0 0,-2-1 5 0,0 0 7 16,-2-1 6-16,1 1 1 0,-2-1 10 0,1 0 8 0,-2-1 4 15,0 1 1-15,0 1 7 0,0-1 11 0,-2 1 5 0,1 1 2 16,0-1 10-16,-1 1 10 0,1 1 4 0,0-1 1 0,-1 0 8 0,1 1 11 16,0 2 3-16,-1 0 5 0,1-1 2 0,0 2 7 0,-1 1-1 15,1 0-2-15,1 1 4 0,-1 0 1 0,1 2-1 0,-2-1-4 16,2 2 5-16,0 1 10 0,0-1-10 0,-1 2-16 0,1 0 0 15,-1 3 5-15,-1-1-11 0,1 2-14 0,0-1-4 0,-1 3-4 16,0 0-4-16,0 3-2 0,0-1-2 0,-1 2 1 0,0 1-8 0,1 1-10 16,-1 1 4-16,-1 1 7 0,0 2 0 0,0 2-3 0,-1 0 9 15,-2 2 10-15,0 1 5 0,-1 0 3 0,0 1 2 0,0 2 1 16,-1-1-2-16,1 2-1 0,-1-1-3 0,1 1 0 0,-2-1 0 16,2 1 3-16,0-1-1 0,0 1-4 0,0-1-1 0,0 2 0 15,2-2-3-15,-2 0 0 0,1-2-1 0,-1 2-1 0,1-2 1 0,-1 1-4 16,2-2 1-16,-2 0 1 0,1 0-3 0,-1 0-3 0,1-2-2 15,-1 1 1-15,2 0-2 0,-1-1-2 0,0 0-2 0,1-1-4 16,-1 1-10-16,0-1-13 0,2 0-14 0,-2 0-14 0,1 0-13 0,-1-1-16 16,0 0-19-16,1-2-22 0,0 1-24 0,0-2-22 0,0 1-29 15,1-2-32-15,0-1-62 0,1-1-74 0,0-5-12 0,0 0 4 16,0 0 13-16,6-1 11 0,1-2 16 0,1-3 13 0,0-1 18 0,0-3 22 16</inkml:trace>
  <inkml:trace contextRef="#ctx0" brushRef="#br0" timeOffset="333684.2215">18400 15410 87 0,'-3'-1'160'0,"-1"1"2"0,2-1 3 0,-1 1 9 16,3 0 9-16,-3 1 18 0,2 0 23 0,1-1-32 0,-1 3-47 16,-1-1-17-16,1 1-10 0,1 0-10 0,0 2-7 0,0 0 7 15,0 0 13-15,-1-1-4 0,1 2-9 0,0 0 0 0,1 2 2 16,-1-2-22-16,1 1-29 0,1-1 2 0,0 0 14 0,1 0-21 0,1 0-28 16,-1 0 2-16,1-1 16 0,1-1-16 0,-1 0-20 15,1 0 5-15,1-2 16 0,0 0-13 0,0 1-22 0,0-2 9 0,1 0 20 16,0-1-14-16,1 0-21 0,-2 0 7 0,2-1 16 0,0-1-17 15,-1-1-23-15,1 1 2 0,-1-2 14 0,1 1-11 0,-2-2-17 16,0 1 4-16,-1-1 10 0,0 1-11 0,1-2-19 0,-2 1 11 16,-2-1 19-16,1 0-5 0,0 0-13 0,-1 0 12 0,0 0 20 15,-1 1-5-15,-1-1-11 0,0 1 13 0,0 0 19 0,0 1 1 0,0-1-5 16,0 0 13-16,-1 1 22 0,1 1-7 0,-2-1-12 0,1 1 9 16,0 0 18-16,1 1-4 0,-2-1-14 0,2 3 9 0,-1-2 12 15,1 2-8-15,0 0-19 0,-1-1 5 0,1 1 7 0,0 0-12 16,-2 1-20-16,0 1 8 0,0 2 11 0,0 1-11 0,-1 0-21 15,-1 1 6-15,0 1 16 0,-1 0-11 0,1 1-19 0,-2 1 7 0,1 0 14 16,-2 0-10-16,2 0-18 0,-2 1 8 0,1 0 16 16,-1-2-9-16,0 2-18 0,1-2 12 0,-1 0 22 0,-1 1-10 0,1-2-19 15,1 0 11-15,-2-1 23 0,1 0-7 0,0-1-19 0,2-1 14 16,0-1 20-16,-1 1-10 0,2-2-17 0,0-1 11 0,2 1 23 16,-1-2-9-16,0 0-21 0,2-2 12 0,0 0 23 0,1-2-13 15,1 1-19-15,0-1 15 0,2-2 29 0,0 0-5 0,2 0-17 16,0 0 14-16,2-1 21 0,1 0-10 0,0 0-22 0,1-1 13 15,1 1 19-15,0 0-11 0,1 1-17 0,1 0 8 0,0 0 19 16,0 1-17-16,0 2-30 0,1-1 0 0,-1 0 7 0,2 2-22 0,-2 0-30 16,1 0-10-16,-1 1-5 0,0 1-30 0,0 0-38 15,0 0-41-15,0 1-44 0,-1 1-45 0,-1-1-50 0,0 0-2 0,-1 0 5 16,0 2 2-16,1-2-1 0,-1 1 14 0,-1-1 19 0,0 1 13 16,1 0 18-16</inkml:trace>
  <inkml:trace contextRef="#ctx0" brushRef="#br0" timeOffset="337921.7041">19072 15635 0 0,'1'-3'144'0,"1"1"7"0,-1 0 7 0,-1 2-13 16,1-3-19-16,1 2 15 0,-2 1 21 0,1-2-18 0,-1 2-30 16,0-3-18-16,0 3-15 0,0-2-1 0,1-1 2 0,-1 3 2 0,0 0 6 15,0 0-9-15,0 0-7 0,0-2-2 0,2 0 4 16,-2 2-2-16,0-3-8 0,0 3 3 0,1-2 7 0,-1 2-10 0,1-3-15 16,-1 3-6-16,2-2-7 0,-2 2-14 0,1-2-17 15,-1 2 4-15,1-2 10 0,-1 2-9 0,0 0-17 0,0 0 8 0,0 0 15 16,0 0-9-16,0 0-13 0,0 0 7 0,0 0 13 0,0 0-8 15,0 0-16-15,0 0 10 0,0 0 14 0,0 0-7 0,0 0-12 16,0 0 9-16,-1 3 17 0,0 0-10 0,-1 0-16 0,1 0 9 16,0 2 17-16,-2 0-8 0,0 1-15 0,-1 0 10 0,0 1 20 15,0 0-9-15,0 2-19 0,-1-1 10 0,0 2 19 0,1-1-8 0,-2 1-17 16,1 1 4-16,0 1 14 0,1-1-4 0,-2 1-11 0,2 0 7 16,0 1 14-16,0-1-7 0,0 1-11 0,0 0 7 0,0 0 14 15,0 1-6-15,-1 0-12 0,0-1 8 0,-1 2 13 0,1-2 0 0,0 1-5 16,-2 1 4-16,2 0 2 0,-2 0-2 0,0 0-5 15,1 0 4-15,-1 0 4 0,0 1-1 0,1-1-2 0,-1 1-2 0,0 0 1 16,1-2-4-16,0 2-7 0,1-2-1 0,0 0 2 0,-1 1-3 16,2-2-4-16,0-1-1 0,0 0 2 0,2-1-4 0,-1-2-5 15,0 1-2-15,1-2 1 0,-1 0-2 0,0-1-3 0,2 0 1 0,-2 0 2 16,2-1-3-16,-2 0-3 0,2 0 2 0,-2 0 1 0,2 0 0 16,0 0-2-16,-2 0 1 0,2 0-1 0,-1 0 1 0,0 0-4 15,0-1 2-15,1 1 2 0,-2-1-1 0,2 0-2 0,0-1-1 0,-1 0 2 16,1 0-4-16,1-1-4 0,-1 0-2 0,1-3-5 0,0 2-2 15,0-2-2-15,0 0-4 0,0 0-2 0,0 0-17 0,0 0-20 16,0 0-17-16,0 0-16 0,0 0-23 0,1-2-26 0,2-2-33 0,-1 0-36 16,1-2-41-16,0 0-44 0,1-2-13 0,0 0 1 15,-2-2-1-15,2-1 7 0,0 0 14 0,0 1 19 0,0-2 17 0,0 1 17 16</inkml:trace>
  <inkml:trace contextRef="#ctx0" brushRef="#br0" timeOffset="338889.5606">19053 15676 0 0,'3'-3'39'0,"0"1"96"15,-1-1-5-15,1 1 1 0,1 0 1 0,-1-1-3 0,1 2-5 16,0-1 20-16,0 0 26 0,1 1-17 0,0 0-29 0,1 0-17 15,-1 0-17-15,0-1-9 0,2 1-9 0,0 0 0 0,-1 0 3 16,1 0-5-16,0-2-4 0,1 2 2 0,-2-1 5 0,2 0-7 0,0 0-10 16,0 1 4-16,0-2 6 0,-1 2-12 0,1-1-20 15,0 1 7-15,-1-1 10 0,1 1-6 0,-2 0-14 0,2 0 8 0,-1 0 15 16,1-1-10-16,-1 1-17 0,-1 0 7 0,1 0 14 0,0 1-12 16,-2 0-21-16,0 0 6 0,1 0 15 0,-1 1-7 0,0-1-16 15,1 1 11-15,-1 0 17 0,0 1-11 0,1-1-21 0,-1 0 9 0,0 0 13 16,1 2-10-16,-1-1-19 0,0 0 10 0,1 2 21 15,-1 0-11-15,0-1-19 0,1 1 8 0,-1 1 14 0,-1 1-11 0,0 0-20 16,0 1 7-16,0 0 20 0,-1 1-10 0,-1 2-20 16,1 1 6-16,-2 0 10 0,1-1-5 0,-1 2-14 0,-1 0 6 0,0 0 9 15,0 0-6-15,-1 2-11 0,-2-2 8 0,2 0 17 0,-2 0-8 16,0 0-12-16,1 0 3 0,-1 0 13 0,0-2 1 0,-1 2-2 16,2-1 4-16,-2 0 5 0,1 1 2 0,0-1-2 0,1 1 1 0,-2-1 7 15,1 1-7-15,0-2-5 0,-1 2 2 0,2-1 8 0,-2 1-1 16,-2 0-4-16,1 0 1 0,0 1 2 0,-2-1-2 0,0 2-7 15,-1-1 1-15,0 0 1 0,-1-1 0 0,0 1-2 0,-1-1 2 0,1-1 5 16,-2 0-2-16,1 0-3 0,-1-2 3 0,-1 1 4 0,0-2-1 16,0 1-3-16,-1-2 2 0,-1 0 1 0,0 0 0 0,0-1-2 15,0 0 1-15,-1 0-1 0,-1-1 1 0,1 0-2 0,2 0 4 0,-2-1 4 16,2 0-1-16,1 0 1 0,-1-2 4 0,2 2 3 16,0-2 3-16,1 0 0 0,-1 1 1 0,2-1-1 0,-1 1 2 0,2-2 2 15,0 1-2-15,0-1-4 0,0 2-2 0,2-2-7 0,-1 0-1 16,0 0-1-16,1 1-4 0,-1-1-4 0,0 0 0 0,2 0-4 15,-2 0-1-15,2 1-1 0,-2-1 0 0,2 0-3 0,0-1 0 0,-2 1 0 16,2-1 0-16,-1 1-1 0,1-1-1 0,0 0 2 0,-1 0 2 16,1 0-2-16,0-1 0 0,-1 1-2 0,1-1 2 0,1 0 0 15,-1 1 0-15,-1-1 2 0,1 1-4 0,0-2 1 0,-2 2 1 0,2 0 0 16,-2 0 0-16,0 2-2 0,1-2 1 0,-1 1-2 0,0 0 0 16,1-1 1-16,-1 1 1 0,0 0-1 0,1 1-2 0,0-1-1 15,1 0 1-15,0 0-1 0,-1 0-1 0,1 1-4 0,1-1-5 16,0 0-6-16,0 0-17 0,0 0-16 0,1 1-33 0,2-1-33 15,1-1-40-15,0 0-46 0,0 0-67 0,0 0-76 0,0 0-25 0,0 0-7 16,7 0 3-16,-2-1 0 0,2-2 8 0,-1 0 5 0,1-2 16 16,1 0 17-16,0-1 31 0,1-1 226 0</inkml:trace>
  <inkml:trace contextRef="#ctx0" brushRef="#br0" timeOffset="349499.4038">2296 12623 49 0,'-1'-4'239'0,"-1"1"-2"0,1-1-12 15,0 0 7-15,-2 1 16 0,2-1-10 0,-1 2-16 0,1-2 8 0,0 2 16 16,-1-1-68-16,1 1-92 0,0 1-28 0,-1 0-5 0,2 1-31 0,-1-3-35 16,1 3 8-16,-1-1 25 0,1 1-14 0,-3-1-29 15,3 1 14-15,-1-1 23 0,1 1-13 0,0 0-22 0,0 0 14 0,-4 1 26 16,1 0-14-16,2 0-26 0,-2 0 15 0,2 2 28 0,-2-1-14 0,2 1-28 15,-1-1 14-15,1 2 27 0,0-1-13 0,-1 1-25 0,1-1 14 0,0 2 24 16,-1-1-15-16,2 1-22 0,-1-1 11 0,0 2 26 0,1-1-13 16,-2 1-28-16,1 1 14 0,0 1 26 0,-1 0-14 0,1 0-24 15,0 2 12-15,-1 0 25 0,2 2-13 0,0 0-22 0,0 0 13 0,0 1 22 16,0 1-11-16,0 1-26 0,2-1 12 0,-1 3 24 0,-1-2-12 0,1 3-23 16,-1-1 11-16,0 1 23 0,2 1-11 0,-2-1-26 0,0 3 16 15,0-2 23-15,-2 1-13 0,2 1-25 0,-1-1 13 0,1 2 22 16,-1-2-10-16,1 2-22 0,-2-2 13 0,2 2 22 0,-1-2-13 0,1 1-21 15,0-1 12-15,0-1 23 0,0 2-14 0,1-2-23 0,-1 1 13 0,2-1 23 16,-1 2-11-16,2-2-25 0,-2 3 14 0,2-1 24 0,-1 1-12 0,1 1-22 16,1 1 13-16,-1 0 22 0,-1 0-11 0,1 0-26 0,0 1 13 15,-1 1 25-15,1 1-14 0,0-3-23 0,-1 3 13 0,0 0 23 16,0-2-14-16,0 4-25 0,-1-2 13 0,0 1 22 0,-1 1-12 0,0-1-26 16,2-1 14-16,-2 2 24 0,0-2-12 0,0 0-22 0,-2 0 10 0,2 0 22 15,-1-3-10-15,1 3-24 0,-1-2 12 0,-1 1 21 0,1-2-10 0,0 1-22 16,-1 2 13-16,1-1 22 0,0-1-12 0,-1 1-23 15,1 1 13-15,0-3 20 0,-1 3-11 0,1-2-22 0,0 1 13 0,-1-1 22 16,2 2-15-16,-1-1-23 0,1-1 10 0,0 1 19 0,0 1-17 0,0-3-22 16,0 0 11-16,0 1 23 0,0-1-13 0,0-1-22 0,0 1 11 0,0-3 23 15,0 0-12-15,0-2-25 0,0 1 16 0,-1-1 27 0,-1 1-12 16,2-2-24-16,-1 0 13 0,0 0 28 0,-1 1-16 0,0-1-25 16,0 2 18-16,1-2 29 0,0 1-13 0,-2 1-25 0,2-2 15 0,-1 3 26 15,1-2-14-15,0 1-26 0,-1 1 16 0,1 0 23 0,0 0-11 0,-1 0-25 16,1 0 14-16,1 0 26 0,-1 0-17 0,1 0-27 0,0 1 13 15,0 1 26-15,0 1-15 0,0-1-24 0,0 1 12 0,0 1 27 16,0-1-13-16,0 0-25 0,0 0 14 0,0-1 26 0,0 0-14 0,0 0-21 16,1-2 15-16,0 0 27 0,1 0-11 0,-1 0-20 0,2-2 16 0,-2 0 25 15,2 0-2-15,-1 0-14 0,1-1 10 0,0 2 14 0,-1-2-3 0,1 1-6 16,0-1 6-16,-1 1 11 0,2-1-7 0,-1 1-10 0,1 0 3 16,-1 1 6-16,1-1-10 0,-2 1-11 0,2-1-5 0,0 2 1 15,0-1-2-15,0 1-2 0,0 0-7 0,0 1-6 0,0-1 0 0,2 1 3 16,-2 1-4-16,0 0-8 0,0-1 0 0,0 1 3 0,1-1-2 0,-1 1-5 15,0-2-2-15,0 1 3 0,0-1-5 0,0 0-5 0,0-2-2 0,0 0-2 16,0 0-7-16,0 1-7 0,0-2-4 0,1-2 1 0,-1 2-4 0,0-1-4 16,0-1 2-16,2 1 5 0,-2-2 1 0,0 2-4 0,0-1 4 0,0 0 4 15,0 0 3-15,0 1 3 0,0-2 6 0,0 1 4 0,-2 0 7 16,1-1 2-16,0 0 7 0,-1-1 2 0,1 0-1 0,0 1-1 0,-2-1 2 16,0-1 5-16,1 2 5 0,-1-1 1 0,0-1 6 0,1 2 4 0,-1-2 2 15,0 1 3-15,1 0 0 0,-1 0 3 0,0-1 0 0,1 0-1 16,-1 1 1-16,0-1 1 0,1 0-8 0,-1 0-14 0,0 0-5 0,1-1-5 15,-1 2-5-15,0-2-3 0,1 0-5 0,-1 0-2 0,0 0-1 16,2 0 1-16,-2-2-4 0,2 1-2 0,0 0-1 0,-1-1 2 16,1-1 5-16,0 1 10 0,-1-1 3 0,1 1 1 0,0-2 1 0,-1 2-1 15,1-2 7-15,-2 1 4 0,2-1-5 0,-2-1-5 0,1 2 2 0,-1-2 8 16,0 0 0-16,1 0-7 0,-1-1 4 0,0 2 3 16,1-2-3-16,-1 0-6 0,0 0 4 0,1-2 7 0,-1 1-5 0,0-1-9 15,1 1 7-15,-1-2 14 0,2 0-1 0,-2 0-10 0,2 0 8 0,-2-2 12 16,2 1 0-16,-1-1 0 0,1 1 11 0,0-2 13 15,-3 0 0-15,4 0-3 0,0 0 7 0,-2-2 11 0,2 1-1 0,-1-1-7 16,1 1 4-16,0-1 4 0,0 1-6 0,0-2-12 0,0 1 0 0,0-2 0 16,0 2-9-16,1-2-12 0,-1 1-2 0,2 0-2 0,-2 0-7 15,1 0-10-15,0-2-1 0,1 4-1 0,-1-4-5 0,0 4-5 16,1-2 4-16,0 0 5 0,0 0-3 0,0 1-6 0,0-1 3 0,0 1 5 16,1 0-7-16,0-1-7 0,-1 1 0 0,1-1 0 0,0 1-4 0,1 1-5 15,-2-2-2-15,2 2-1 0,-1-1-6 0,1-1-4 0,0 2 2 16,0-1 5-16,0-1-3 0,0 1-3 0,0 0 5 0,0 0 8 15,0 0 1-15,0 0-1 0,0 0 2 0,1 0 6 0,1 1 3 0,-1-2 3 16,0 1 5-16,1 0 2 0,0 0-1 0,1 0-3 0,0 0 2 16,-1-1 5-16,1 1-2 0,1-1-5 0,-1 1 3 0,1 1 4 15,0-2-2-15,-2 2-4 0,2 0 1 0,0 0 1 0,2 0 0 0,-2-1-3 16,1 1 1-16,-1 0 4 0,3 0-4 0,-2 1-4 0,2-1 6 16,-1 1 5-16,1-2-1 0,0 2-4 0,1 0 2 0,-2 0 4 15,2 0 0-15,0 0-2 0,0 0 2 0,0 2 2 0,2-2-2 0,-2 1 0 16,1 0-2-16,0 0 4 0,1 0-5 0,0 2-3 0,0-2 0 15,0 1 3-15,2 1-2 0,-1-1 1 0,1 1-1 0,-1-1 1 16,1 0-4-16,0 1-2 0,0-1 2 0,1 2 1 0,-1-2 1 0,1 2-2 16,-1-2 1-16,2 2 2 0,-2-2 1 0,1 2-5 0,-1-2 1 0,1 2 2 15,-1-2-1-15,0 2-2 0,0-2 1 0,0 1 4 16,0-1-2-16,0 2-2 0,0-2 4 0,0 0 4 0,0 1-3 0,0-1-5 16,0 1 4-16,0-1 7 0,2 2-3 0,-2-1-5 0,0 0 4 0,0 0 7 15,1 0-3-15,-1-2-6 0,1 4 3 0,-1-4 3 0,2 4-5 16,-2-4-5-16,1 4 2 0,0-4 10 0,1 4-8 0,0-4-11 15,1 4 7-15,0-4 7 0,-1 2-5 0,2-1-8 0,2 1 4 0,-2 0 7 16,1-2-2-16,0 2-10 0,1-1 4 0,-1-1 5 0,2 1-2 16,-2-1-8-16,0 1 7 0,1-2 10 0,-1 0-5 0,0 1-9 15,-1-1 4-15,2 2 8 0,-1-2-4 0,-1 0-10 0,1 1 8 0,1-1 9 16,-1 2-1-16,0-2-7 0,1 0 5 0,-1 0 9 0,0 0-4 16,2 1-7-16,-2-1 5 0,2 2 8 0,1-2-5 0,-1 1-8 15,1 1 7-15,1-2 8 0,0 1-4 0,1-1-12 0,0 2 3 0,1-1 3 16,0 1-3-16,1-2-7 0,0 0 2 0,0 1 5 0,0-1-3 15,0 2-6-15,0-2 3 0,0 0 6 0,0 0-7 0,0 0-8 0,0 0 4 16,0-2 11-16,1 2-3 0,-1-1-4 0,1 1 1 0,-1 0 6 16,2 0-5-16,-2-2-7 0,1 2 5 0,-1-1 2 0,0 1 1 0,1-2-7 15,-1 2 7-15,2 0 7 0,0 0-8 0,1 0-5 0,0 0 2 16,-1 0 8-16,1 0-4 0,0 2-5 0,-1-2 3 0,0 1 7 16,-1-1-4-16,0 2-7 0,-1-2 2 0,2 1 7 0,-2 1-4 0,1-1-4 15,-1 1 2-15,0-2 7 0,0 1-3 0,1 1-6 0,-1-1 1 16,2 1 7-16,-2-2-4 0,1 3-7 0,0-2 5 0,2 1 4 15,0-1-2-15,-1 2-7 0,1-1 3 0,1-2 5 0,0 1-5 0,0 1-5 16,-1-1 2-16,1 1 5 0,-2-1-1 0,1 1-4 0,-2-1 5 0,2-1 2 16,-2 2 1-16,1-2-4 0,-1 0 4 0,-1 1 5 0,1 1-4 15,-1-1-6-15,2-1 5 0,-2 2 5 0,1-2-4 0,-1 1-4 16,0 1-1-16,1-1 7 0,1 1-5 0,0-1-5 16,2 2 7-16,0-1 7 0,2 1-6 0,0 0-9 0,1-3 4 15,1 3 10-15,0 0-7 0,0-2-8 0,-1 1 5 0,-1 1 10 16,1-2-5-16,1 1-8 0,-1 1 7 0,-1-3 7 15,1 1-8-15,-2 1-11 0,2-1 5 0,-2 1 14 16,2-2-7-16,-2 1-11 0,2 1 6 0,0-1 12 0,-1 1-8 16,1-2-10-16,0 1 8 0,-1 1 10 0,2-1-6 0,-1 1-12 15,0-2 7-15,-1 1 14 0,0 1-6 0,0-1-12 16,0 1 8-16,-1-2 10 0,2 1-3 0,-2 1-11 16,2-1 5-16,-1 1 12 0,1-2-7 0,0 3-13 0,1-2 7 0,1 1 8 15,0-1-4-15,1 2-12 0,0-1 8 0,2-2 10 16,0 1-8-16,0 1-11 0,0-1 5 0,0-1 10 15,0 0-7-15,0 0-10 0,0 0 8 0,0 0 10 16,-1 0-5-16,1 0-10 0,0 0 5 0,0-1 8 0,0-1-5 16,0 2-11-16,1-1 7 0,2 1 14 0,0-2-6 15,-1 1-12-15,2-1 8 0,2 1 10 0,-1 1-6 0,0-3-12 16,1 1 7-16,-1 1 14 0,0-1-6 0,1 1-9 16,-1-2 5-16,2 3 8 0,-2-3-7 0,2 1-10 0,-1 1 4 15,1-1 10-15,0-1-5 0,1 2-13 0,1 1 8 0,0-3 12 16,1 1-9-16,-1 1-15 0,-1-1 6 0,0 1 8 15,0-1-2-15,0 1-8 0,0-1 7 0,-1-1 7 16,1 2-5-16,0-1-7 0,0-1 5 0,1 2 10 0,0-2-8 16,2 0-10-16,0 3 8 0,-1-3 10 0,2 1-3 0,-1 1-11 15,-2-1 2-15,-1 1 5 0,0-1-2 0,-2 1-6 0,-2 1 6 0,0-2 7 16,-2 1-4-16,1 1-9 0,0-2 6 0,-1 2 6 0,1 0-3 16,0 0-9-16,1-1 5 0,0 1 5 0,1 0-2 0,0 0-4 15,-1 0 1-15,2 0 4 0,-2 0-5 0,0 0-4 0,0 0 5 0,0 0 4 16,-2 0-2-16,1 0-2 0,0 0 1 0,-2 0 6 0,2 0-5 15,-1 0-2-15,1 0 2 0,0 0 5 0,-1 0 0 0,1 0-6 16,1 0 2-16,0 0 2 0,0 1-4 0,0-1-6 0,-1 2 3 0,-1-1 5 16,1 1-2-16,0-2-3 0,-1 1 3 0,0 1 4 15,0-1-4-15,2 1-6 0,0-2 3 0,2 1 5 0,0 1-4 16,2-1-7-16,2 1 3 0,-1-2 8 0,2 1-7 0,-1 1-7 16,1-1 3-16,0 1 6 0,-2-1-3 0,0 2-7 15,1-1 4-15,-2-2 10 0,0 0-4 0,-2 1-10 16,2-1 5-16,0 2 14 0,0-2-6 0,0 0-10 0,2 0 4 15,-1 1 12-15,0-1-5 0,1 2-10 0,-1-2 6 0,-1 0 12 16,1 1-6-16,-1 1-9 0,0-1 6 0,-1 1 11 16,0-2-5-16,-1 1-11 0,0 2 7 0,0-1 7 15,0-1-5-15,0 2-10 0,0 0 6 0,0 2 11 0,0-2-10 16,0 0-14-16,0 3 4 0,-1-2 7 0,-1-1-7 0,0 2-10 16,-1-1 7-16,-1-1 13 0,1 2-5 0,0-2-10 15,-1 0 7-15,1 0 11 0,0 0-5 0,-1-2-14 16,2 2 9-16,0-1 12 0,2 1-3 0,-1 0-9 0,0-2 9 15,1 2 12-15,-1-1-6 0,0 1-14 0,1 0 10 0,-1-2 13 16,0 2-5-16,-1-1-10 0,0 1 8 0,0 0 10 16,2-2-8-16,-1 4-10 0,0-4 5 0,1 2 8 15,0 0-7-15,2 0-10 0,0 0 2 0,2 0 11 0,-1 0-10 16,0 2-13-16,1-4 5 0,-1 2 14 0,0-1-8 0,-1 1-12 16,2 0 3-16,-2-3 12 0,0 3-6 0,0-2-12 15,0 1 7-15,0-2 11 0,0 1-9 0,0 1-10 16,1-1 7-16,-1 1 10 0,0-1-7 0,-1 1-13 15,-1-1 7-15,1 1 13 0,-2-1-2 0,-1 1-8 0,0-1 6 0,-1 1 9 16,-2-2-5-16,2 1-10 0,-2 1 8 0,1-1 11 16,-2 1-8-16,0-2-11 0,0 1 7 0,0 1 14 15,0-1-7-15,0 1-14 0,-2-2 4 0,0 1 13 16,-1-1-7-16,-1 2-10 0,0-1 5 0,-3-1 10 0,1 2-6 0,-2-2-9 16,0 0 7-16,-3 1 14 0,0-1-4 0,-1 2-14 15,0-2 4-15,-2 0 11 0,-1 0-6 0,0 0-10 16,-2 0 5-16,0 0 13 0,-3 0-7 0,1-2-11 15,-2 2 5-15,-1-1 11 0,-2 1-7 0,0 0-14 0,-2-2 7 16,-1 2 14-16,-1-1-7 0,-1-1-10 0,-2 1 7 0,-2 1 10 16,-1 0-8-16,0-2-8 0,-4 1 7 0,1 1 13 15,-2-2-4-15,-1 1-12 0,-1 1 8 0,0 0 13 16,-3 0-8-16,1-2-11 0,-1 2 7 0,0 0 9 0,0-4-8 16,-1 2-13-16,1-1 2 0,-2 2 4 0,0-2-14 0,-1 0-22 15,0-2 5-15,1 2 10 0,-2-1-9 0,0-2-15 16,0 1 7-16,0 1 11 0,0-2-7 0,0 0-11 15,0-2 9-15,0 1 16 0,0-1-2 0,0-1-8 0,0 2 13 16,0-4 23-16,1 2-6 0,-1-1-13 0,1-2 7 0,-1 1 18 16,2 1-6-16,-1-2-14 0,2 0 5 0,-2-2 12 0,2 2-9 15,-1-1-10-15,2 1 1 0,0-2 9 0,0 1-5 0,0-2-7 0,2 3 3 16,-1-3 11-16,0 0-7 0,1 1-10 0,-1-2 6 0,0 0 8 16,2 0-4-16,0 1-2 0,-1-2 1 0,1 0 7 0,0 0-1 0,1-1 0 15,-2-1 2-15,2 0 4 0,-1 0 0 0,1-2 0 0,0 0 3 16,0-1 7-16,0 1 2 0,0-2 2 0,0 0 4 0,0 0 6 15,0-1 1-15,0 1 2 0,0-1 3 0,1 0 5 0,-1 0 4 0,0 0 6 16,2-1 0-16,-2 1-3 0,1-1-3 0,0 0-3 0,-1 0-3 16,2-2 0-16,-1 2-6 0,0-1-6 0,-1 0-6 0,2 1-2 15,-2-1-8-15,1 1-8 0,-1-2-11 0,1 2-10 0,-1-1-9 0,0-1-7 16,0 1-4-16,-1-2-2 0,0 1-5 0,-1-1-5 0,1-1 2 16,-2 2 3-16,-1-1 0 0,0 0 0 0,0 1 5 0,0 0 7 15,-1 1 3-15,-2 1 1 0,2-2 8 0,-2 2 9 0,1 0 3 16,-1 0 3-16,-1-2 15 0,1 2 14 0,1-1-2 0,0 1-5 15,1-1 8-15,0 0 15 0,1 0 0 0,0-1-3 0,0 1 9 0,1-2 14 16,2 1-1-16,-1-2-5 0,1-1 5 0,1 0 11 16,1-1-7-16,1-2-10 0,-1 1 7 0,2-1 11 0,1 1-4 0,0 0-10 15,0-1 2-15,0 0 8 0,0 3-10 0,0-2-16 0,0 1 4 16,1-1 7-16,-1 2-6 0,0 2-15 0,0-2 0 0,0 1 4 16,-1 1-11-16,-1-1-13 0,1 2-4 0,0 0 0 0,-1 2-12 0,0-2-16 15,-1 1-4-15,-1 1 4 0,1-1-14 0,-1 1-15 16,-1-1-2-16,1 1 5 0,-1-1-10 0,-1-1-17 0,0 2 4 0,-1 1 8 15,0-2-4-15,1 2-11 0,-2-1 12 0,0 1 21 16,0 1-5-16,0-1-8 0,0 2 16 0,0-2 21 0,-2 1-2 0,1 1-10 16,0-1 17-16,-1 1 22 0,1-2-3 0,0 3-9 15,-1-2 12-15,1 1 21 0,0-1-5 0,-1 2-7 0,1-1 14 0,1-1 20 16,-1 2-4-16,-1-1-13 0,1-1 8 0,1 1 16 0,-1-1-8 0,1 1-12 16,0-2 4-16,0 0 11 0,1-2-9 0,-1 1-15 15,1-1 0-15,-1 1 3 0,2 1-9 0,-1-2-13 0,-1 2 1 0,1-1 4 16,-1 1-7-16,0 0-15 0,0 1 2 0,0-1 4 15,0 2-9-15,0-2-14 0,-1 0 7 0,0 0 8 0,-1 1-8 0,1 1-14 16,0-1 4-16,-2 1 13 0,-1-1-7 0,0 1-14 0,0 1 8 16,-1-2 14-16,-2 2-3 0,0 0-9 0,1 0 9 0,-2 1 15 15,0 0-4-15,0-2-13 0,-2 2 11 0,2-1 18 0,-1 0-7 16,0 0-19-16,-1 0 11 0,2-1 18 0,-1 0-9 0,1 0-15 16,0 0 11-16,0 0 13 0,0 1-8 0,0 0-14 0,0 0 5 0,0 0 16 15,1 1-10-15,-1 1-17 0,2 0 10 0,-2-1 18 16,1 1-8-16,-1 1-16 0,1-1 11 0,1 1 17 0,-1-1-8 0,0 1-14 15,1 0 10-15,-1 0 17 0,2 0-6 0,-2 0-12 0,2 0 14 16,-1 1 19-16,1-1-5 0,0 1-11 0,-1-1 10 0,2 1 13 16,0-1-2-16,0 2-8 0,0-2 4 0,0 0 11 0,0 0-1 0,2 0-4 15,-2 0 5-15,1 0 8 0,-1 0-8 0,1 0-12 16,-1 0-2-16,2 0 5 0,-2 0-6 0,0 0-10 0,0 0-1 0,0 1-2 16,0 1-7-16,-2-1-8 0,1 3-7 0,0-2-5 0,-1 3-7 15,1-1-8-15,-2 2-1 0,2-1 2 0,-2 1-6 0,1 0-10 16,-1 0 2-16,0 1 7 0,1 0-4 0,-1 1-5 15,0 0 7-15,1 0 7 0,-2-1 1 0,1 2-7 0,-1-1 8 0,1 0 9 16,-1 2-4-16,2-2-5 0,-2 2 9 0,1 0 15 0,-1-1-5 0,0 1-8 16,1-1 5-16,-1 1 14 0,2 0-7 0,-1-1-11 15,0 2 7-15,1-1 11 0,0 0-3 0,1 1-10 0,1 0 8 0,0 0 13 16,0 0-5-16,0-1-8 0,0 1 7 0,1 0 11 0,2 0-2 16,0 0-7-16,-1-1 8 0,1 0 11 0,1 1-5 0,0-2-11 15,1 1 7-15,-1 1 10 0,2-2-6 0,-2 1-11 0,1 1 4 16,-1 0 4-16,1-1-5 0,-1 1-8 0,0 0 1 0,0 1 4 15,0 0-7-15,-1 0-10 0,1 0 4 0,-1 1 7 0,-1 0-4 0,1 1-9 16,0-1 5-16,1 0 5 0,-2 0-4 0,1 0-6 16,0 1 3-16,-1-1 6 0,1 0-4 0,0 0-7 0,-1 0 7 0,1 1 7 15,0-1-5-15,-1 0-7 0,1 0 3 0,0 0 6 0,-2 2-3 16,2-2-6-16,-1 1 3 0,0 1 6 0,0-1-6 0,0 1-9 16,-1 0 3-16,-1 1 8 0,1 1-10 0,-1-1-11 0,-1 1-4 15,0 0 4-15,-1 1-11 0,0 0-14 0,-2 1 2 0,-2 0 5 16,1 1-10-16,0-1-11 0,-2 1 7 0,-1 1 10 0,0-1-8 15,0 0-13-15,0 1 8 0,-1-1 14 0,1 1-4 0,-2-1-5 16,0 2 11-16,-1-2 19 0,-1 0-11 0,0 2-15 0,-3-2 7 0,1 2 17 16,-2-2-7-16,-2 2-14 0,0-2 10 0,-1 1 19 0,-2-1-7 15,-1 1-13-15,0-1 11 0,-2-1 14 0,0 2-7 0,0-2-15 16,-2 0 14-16,1 0 22 0,-2 0-8 0,2 1-13 0,-2-1 9 0,1 1 17 16,-1-1-10-16,-1 1-13 0,0 0 8 0,0-1 19 15,-1 0-9-15,-1 2-20 0,1-2 10 0,-2 1 17 0,1 0-7 0,-1-1-16 16,0 0 7-16,-1 1 15 0,-1 0-11 0,0-1-16 15,-2 0 9-15,0 0 17 0,-1 0-11 0,0 1-18 0,2-2 9 0,-2 0 18 16,1 0-15-16,2 0-21 0,-2 0 9 0,2-2 18 0,-1 1-12 16,1 0-18-16,1 0 7 0,-1 0 17 0,1-2-10 0,0 1-19 15,-2-1 10-15,2 2 19 0,0-1-11 0,-1-1-16 0,0 1 12 16,-2 0 23-16,0-1-11 0,1 1-15 0,-2-1 12 0,0 1 21 16,0 0-8-16,0-1-13 0,0 0 9 0,1-1 20 0,0 0-8 0,1 1-17 15,0-1 14-15,0 1 20 0,0-2-10 0,1 1-17 16,0-1 10-16,-1 1 19 0,2-1-10 0,-1 0-18 0,1-1 9 0,-1 1 17 15,-1 0-11-15,1-1-21 0,0 2 9 0,-2-2 16 0,0 1-10 16,1-1-19-16,-1 0 8 0,0 0 19 0,1 0-13 0,-1 0-17 16,2 0 8-16,-1-1 20 0,1-1-9 0,1 1-15 0,-1 0 9 15,1-1 20-15,0 0-11 0,0 1-18 0,0 0 7 0,0 0 19 16,1 0-13-16,-1-1-17 0,0 1 8 0,-1 1 19 0,-1 0-10 0,1 0-17 16,-2 0 7-16,1 0 16 0,-2 0-8 0,0 1-19 15,0-1 8-15,0 2 18 0,1-2-9 0,-1 1-19 0,0 1 13 0,0-1 18 16,0 1-9-16,0-2-18 0,0 1 9 0,0 1 16 0,0-1-8 15,-1 1-19-15,-1-1 11 0,1 1 21 0,0 1-9 0,-2-3-18 16,0 3 14-16,-1 0 19 0,0-2-8 0,0 2-14 0,0-1 13 16,0 1 19-16,0 0-5 0,0 0-16 0,2 0 13 0,-1 1 17 15,0-1-10-15,1 2-18 0,0-2 9 0,1 0 17 0,0 3-11 0,-1-2-18 16,0 1 7-16,0-1 11 0,0 1-12 0,-1 1-19 0,0 0 5 16,1 0 13-16,-2 0-10 0,1 0-16 0,-1 1 6 0,0-1 15 15,1 2-9-15,1-1-13 0,-1-1 7 0,0 2 18 0,2-2-11 16,-2 0-13-16,2 0 6 0,1 0 18 0,-1 1-9 0,1-1-15 15,0 2 9-15,0-2 12 0,0 1-6 0,0 1-15 0,-2-2 11 16,1 1 13-16,0 1-9 0,-1-1-18 0,1 1 9 0,0-1 18 16,-1 2-9-16,1-1-15 0,1-1 7 0,0 2 19 0,-1 0-8 0,1 0-14 15,0-1 7-15,0 2 14 0,0-2-8 0,1 1-17 16,-1 0 7-16,1 0 17 0,-1 0-10 0,-1 0-16 0,0 0 5 0,-1 1 15 16,0 1-12-16,-2-1-21 0,0 1 11 0,0 1 14 0,0-2-10 15,0 1-18-15,1-1 8 0,0 1 13 0,2-1-9 0,-2 1-18 16,2-2 9-16,0 1 16 0,1-1-8 0,-2 2-16 0,1-2 13 15,0 0 19-15,-1 1-11 0,1-1-17 0,-2 2 11 0,-1-3 20 16,2 2-7-16,-2-2-17 0,0 2 13 0,0-2 23 0,0 0-9 0,1 1-19 16,2-2 14-16,-1 1 25 0,1 0-7 0,0-1-16 15,1 0 12-15,1-1 23 0,-1 1-10 0,1-1-16 0,1 0 11 0,0 1 19 16,0-1-12-16,0 2-21 0,0-2 10 0,-1 1 19 0,0-1-13 16,-1 1-23-16,2 0 7 0,-2-1 10 0,1 1-8 0,0 1-19 15,1-1 8-15,-1 0 14 0,2 1-11 0,-1 0-18 0,1 0 10 0,0-1 17 16,-1 2-9-16,1-2-16 0,0 0 7 0,-1 0 19 15,1 0-10-15,0 1-16 0,-1-1 8 0,0 0 17 0,-1 0-7 0,0 0-19 16,1 1 11-16,-2-1 20 0,0-1-5 0,-2 1-17 0,2 0 11 16,0-1 17-16,0 1-8 0,0 1-17 0,2-1 13 0,-1 0 20 15,0-1-8-15,1 1-14 0,-1 0 7 0,2 1 17 0,-1-1-10 16,1 0-19-16,0 0 5 0,1 2 11 0,-2-2-8 0,2 1-14 16,-1 2 10-16,-2-2 14 0,1 2-10 0,-1-1-21 0,0 1 6 15,1 0 15-15,-1-1-7 0,0 1-14 0,1 1 6 0,-1-2 18 16,2 2-8-16,-1 0-14 0,1-2 8 0,0 2 13 0,1-1-10 0,-2 1-17 15,2-2 10-15,-1 2 16 0,1-1-8 0,-1 0-14 16,-1 0 6-16,2 1 15 0,-1-2-8 0,-2 1-16 0,2 0 9 0,-2-1 15 16,1 1-9-16,-1-1-15 0,-1 1 9 0,1 0 18 0,1-1-10 15,0 1-16-15,1-2 8 0,1 2 17 0,0-2-8 0,0 2-14 16,0-2 11-16,1 2 17 0,1-2-10 0,-1 1-16 0,2 0 6 0,-1 0 15 16,1 0-6-16,0 0-15 0,-1 0 8 0,1 0 13 15,0 0-9-15,-2 1-15 0,2-1 6 0,-2 1 13 0,0 0-8 0,-1-1-16 16,2 1 11-16,-2-1 17 0,1 1-10 0,0 0-13 15,2-1 6-15,-2 2 17 0,3-1-7 0,-1-1-13 0,1 1 8 0,-1-1 14 16,1 1-7-16,0-2-15 0,1 2 6 0,-1 0 15 0,1-2-9 16,1 2-15-16,-1-1 8 0,2 1 16 0,-2-1-9 0,2 1-17 15,-2 0 8-15,0-1 15 0,1 2-9 0,-1-1-12 0,-1-1 6 0,1 1 18 16,-1 1-9-16,2-2-15 0,-2 2 8 0,1 0 16 16,0 0-9-16,1 1-17 0,-1-2 8 0,2 2 18 0,-1-1-6 0,1 1-13 15,0 0 7-15,-1-1 15 0,1 0-9 0,0 1-18 0,1-1 10 16,-2 1 17-16,2-2-9 0,0 1-13 0,0 1 8 0,2-1 16 15,-2 1-11-15,1-1-15 0,-1 1 4 0,1-1 14 0,-1 1-7 16,0-2-14-16,0 1 7 0,0 1 17 0,-1-1-7 0,1 0-17 16,-1 0 6-16,1-1 15 0,0 1-8 0,1 0-14 0,-1 0 8 0,3 0 17 15,-2-1-6-15,2 1-15 0,-1-1 8 0,2 1 14 16,-1-2-7-16,1 2-15 0,0-1 8 0,0 0 13 0,-1 0-6 0,1 1-15 16,0-2 7-16,0 1 16 0,1 0-10 0,-1 0-14 0,1 0 5 15,-1 0 16-15,2-1-10 0,-1 1-13 0,-1-1 6 0,1 1 17 16,-1 0-10-16,0-1-11 0,0 0 7 0,-1 0 12 0,1 0-6 15,-1-1-14-15,-1 0 8 0,0 1 14 0,0-2-8 0,0 1-15 16,0 0 7-16,1-1 17 0,1 0-9 0,-1 0-13 0,1 0 8 16,0-1 14-16,1 2-4 0,-1-2-10 0,1 0 8 0,1 0 17 15,-1 1-8-15,0-1-14 0,2 0 8 0,-2 0 14 0,2 0-7 0,-2 0-11 16,2 1 4-16,-2-1 15 0,2 0-9 0,0 1-17 0,-1-1 7 16,2 1 10-16,-1-1-9 0,1 2-15 0,-1-2 6 0,1 1 13 15,-2-1-8-15,2 1-11 0,-1-1 6 0,-2 0 13 0,2 0-8 16,-2 0-14-16,1 0 7 0,-1 0 14 0,0 0-7 0,-1 0-13 15,2-1 8-15,-2 1 15 0,0 0-9 0,0 0-15 0,0-1 8 0,0 1 16 16,1 0-9-16,-1 0-15 0,1 0 7 0,-1 0 16 16,2 0-5-16,-2 0-14 0,1 0 7 0,0 1 11 0,-1 0-8 0,2 0-14 15,-1 0 9-15,0 1 15 0,1-1-9 0,-1 0-14 0,2 1 8 16,-2 0 15-16,3-1-7 0,-1 0-14 0,1 0 4 0,0 0 13 16,1 1-7-16,-1-2-11 0,1 1 8 0,-1-1 11 0,2 1-6 15,-2-1-12-15,1 0 9 0,0 0 12 0,1 0-6 0,0 0-12 16,0 0 9-16,0 0 17 0,2 0-5 0,-1-1-9 0,1 1 9 0,1-1 13 15,1 1-1-15,-1-2-7 0,2 2 7 0,1-1 10 16,0 1-7-16,0 0-10 0,1-1 7 0,2 1 10 0,-2 0-7 0,2 0-10 16,1 0 2-16,0 0 8 0,0-1-7 0,0 1-11 0,0 0-2 15,1 0 7-15,0-1-8 0,1 1-8 0,-1 0 4 0,0 0 7 16,1 0-5-16,0-2-10 0,1 2 3 0,0 0 6 0,-1 0-4 0,1 0-11 16,0-1 7-16,-1 1 7 0,0 0-4 0,0 0-7 15,0-1 8-15,-1 1 5 0,0 0-4 0,2-1-6 0,-2 1 2 0,1 0 7 16,-2 0-5-16,1 0-7 0,0 0 5 0,-1-1 7 15,0 1-5-15,0 0-5 0,0 0 4 0,0 0 6 0,-1 0-5 0,0 0-8 16,-1 0 4-16,1 0 9 0,0 0-3 0,-1 0-8 0,0 1 5 16,0-1 6-16,1 1-4 0,-2 0-8 0,2 0 4 0,0 1 7 15,-2-1-5-15,2 0-8 0,-2 1 7 0,0 0 7 0,1 0-5 16,-1-1-8-16,0 2 5 0,1-2 7 0,-1 1-5 0,-1-1-8 16,1 2 7-16,1-2 8 0,-1 0-5 0,0 2-8 0,1-2 4 0,-1 0 8 15,2 0-4-15,-2-1-10 0,2 1 7 0,-2-1 5 16,2 0-2-16,-1 0-10 0,1 0 7 0,0 0 7 0,-1 0-5 0,1 0-7 15,0 0 5-15,-1 0 7 0,1 0-5 0,0 0-7 0,-1 0 5 16,1 0 5-16,0 0-4 0,-1 0-6 0,0 2 6 0,0-2 8 16,1 0-5-16,-2 1-6 0,2-1 3 0,0 1 7 0,-1-1-5 0,1 0-10 15,0 0 5-15,-1 0 9 0,2 0-4 0,0 0-8 16,0 0 4-16,0 0 8 0,0 0-6 0,0 0-9 0,2 0 3 0,-1 0 9 16,0 0-4-16,1 0-7 0,-1 0 7 0,0 0 7 15,1 0-5-15,-1 0-7 0,0 0 5 0,-1 0 7 0,2 0-8 0,-1 0-7 16,-1 1 5-16,1-1 10 0,1 1-5 0,-1-1-7 15,0 2 5-15,1-2 7 0,-1 1-5 0,0-1-8 0,1 1 5 0,0-1 8 16,1 1-3-16,0 0-9 0,-1-1 5 0,1 2 8 0,0-2-4 0,-1 1-7 16,2-1 2-16,-1 0 10 0,1 1-7 0,0-1-10 15,0 0 5-15,-1 1 7 0,1-1-6 0,-2 1-9 0,2-1 3 0,-1 2 10 16,1-2-7-16,-1 1-7 0,-1-1 4 0,1 1 10 16,0 0-5-16,-1-1-8 0,1 1 6 0,-2 1 7 0,1-2-2 0,0 1-7 15,0 0 7-15,0-1 8 0,0 1-4 0,0-1-7 0,1 1 5 16,1-1 8-16,-1 0-4 0,1 0-10 0,0 0 4 0,0 0 7 15,0 0-5-15,0 0-7 0,0 0 6 0,0 0 8 0,1 0-5 0,-1 0-9 16,0 0 4-16,0 0 8 0,0-1-4 0,0 1-10 16,0 0 7-16,0 0 8 0,0 0-5 0,0 0-8 0,0 0 4 0,0 0 8 15,-1 0-6-15,1 0-7 0,0 0 4 0,-2 1 9 16,2-1-6-16,0 0-9 0,0 2 6 0,0-2 9 0,0 0-5 0,2 0-8 16,-1 1 5-16,3-1 8 0,0 0-3 0,-3 0-9 0,3 0 5 15,0 0 7-15,0 0-5 0,0 0-7 0,0 0 6 0,0 0 9 16,0 0-7-16,0 0-11 0,0 0 4 0,0 0 10 0,0 0-7 15,0 0-7-15,0 0 3 0,0 0 11 0,0 0-7 0,0 0-8 16,0 0 4-16,0 0 7 0,0 0-4 0,0 0-9 0,0 0 6 0,3-1 12 16,-3 1-6-16,0 0-9 0,0 0 5 0,3 0 10 15,-3 0-6-15,2 0-9 0,-2 0 3 0,3 1 12 0,-2-1-8 0,2 1-7 16,-2 0 8-16,-1-1 7 0,3 1-5 0,0 1-10 16,-1-1 6-16,1 0 9 0,0 1-4 0,-1 0-13 0,1 0 7 0,0-1 10 15,-1 2-6-15,1-1-9 0,0 0 1 0,-2 1 10 0,2-1-8 16,-2 2-6-16,2-2 4 0,-1 2 10 0,0-2-7 0,0 2-8 15,0-1 5-15,0 1 11 0,1 0-6 0,0-1-10 0,-1 2 7 0,1-1 12 16,0 0-5-16,-1 1-8 0,1 0 5 0,1 0 10 16,0 1-7-16,0 0-11 0,0 0 7 0,0 1 10 0,0 0-5 0,0 0-10 15,0 2 7-15,0-2 10 0,0 1-8 0,0 0-10 0,0 0 5 16,0-1 11-16,0 2-5 0,0-2-13 0,-1 1 7 0,1-1 10 16,-2 2-5-16,2-2-11 0,-1 1 5 0,0 0 11 0,-1 0-4 15,0-1-13-15,0 2 7 0,0-1 10 0,0 0-8 0,1 1-10 16,0 0 6-16,-2 0 14 0,2 0-7 0,-1 0-8 0,1 0 5 0,0 1 11 15,-1 0-6-15,0-2-12 0,0 2 6 0,1-1 12 16,-2 0-9-16,2 0-12 0,-2 1 6 0,1-1 9 0,-1 0-9 0,0 0-18 16,1 0 6-16,-2-1 12 0,0-1-9 0,0 2-12 0,0-2 6 15,-2-1 14-15,1 1-8 0,0-1-15 0,-2 1 6 0,0-1 12 16,1 2-8-16,-2-1-16 0,-2 0 8 0,2 0 11 0,-1 0-13 16,0 1-22-16,-1-1-2 0,2 0 7 0,-1-1-28 0,1 0-37 15,1 0-25-15,-1 0-17 0,2-1-41 0,0 0-48 0,1-2-36 0,1-3-32 16,-1 5-13-16,1-5-7 0,0 0 11 0,0 0 16 0,0 0 5 15,0 0 2-15,0 0 23 0,6-2 43 0</inkml:trace>
  <inkml:trace contextRef="#ctx0" brushRef="#br0" timeOffset="358043.4999">20867 13552 0 0,'-3'0'139'15,"3"0"11"-15,0 0 5 0,0 0-2 0,0 0-2 0,0 0 16 0,0 0 19 16,0 0-3-16,0 0-14 0,0 0-32 0,0 0-40 0,0 0 2 15,0 0 15-15,0 0-3 0,0 0-9 0,0 0 5 0,0 0 5 0,0 0-10 16,0 0-16-16,0 0-7 0,0 0 1 0,0 0-22 0,4 0-23 16,-1 0 2-16,1-2 11 0,-2 1-18 0,2 1-27 0,0-2 3 0,0 2 14 15,2-1-10-15,-2 1-14 0,1 0 10 0,0 0 18 0,1 1-8 0,-1-1-14 16,0 2 7-16,1-1 13 0,-1 1-2 0,0-1-13 0,2 1 10 0,0 1 16 16,-1-3-8-16,1 3-13 0,1-2 5 0,0 1 10 15,1-1-8-15,1 1-11 0,-1-1 4 0,0 1 12 0,2-2-2 0,0 1-5 16,1 1 2-16,0-1 7 0,0 1-5 0,1-2-8 0,0 0 5 0,1 0 6 15,0 1-1-15,2-1-7 0,-1 0 4 0,1 0 5 0,1 0-5 0,-1 0-8 16,2 0-2-16,-2 2 2 0,0-2-1 0,-2 1-7 0,2-1 2 16,-1 2 3-16,-2-2-3 0,2 3-4 0,-2-2-1 0,-1 1 4 15,0 1-4-15,0 0-2 0,-1-2 1 0,0 4 4 0,-1-4-2 0,0 4-1 16,-2-2-1-16,1 0 2 0,-1 1-2 0,0-1-2 0,-1 2 1 0,1-2 1 16,-2 0-2-16,2 1 1 0,0-2 2 0,0 2 2 0,0-2-1 15,0 1-1-15,0-2 1 0,2 1-1 0,-1-2 1 0,0 1-4 0,1 1 2 16,-1-2 2-16,0 1-1 0,1-1-1 0,-1 0 2 0,0 0-1 15,-1 0 1-15,0 0-4 0,-1 0 1 0,0 0 2 0,-1 2 1 0,1-2-4 16,-2 0 1-16,1 0 2 0,-1 1-1 0,0-1-1 0,1 2 1 0,-1-1 1 16,0-1-1-16,1 2-1 0,-2-2 1 0,1 1 0 0,-1 1-2 15,0-1-1-15,0 1 2 0,-1-2 1 0,1 3-2 0,0-2 1 16,-2 1-1-16,2-1 4 0,0 1-1 0,-1 1-1 0,1-3 2 0,-1 1-1 16,1 2-1-16,-2-1-1 0,2-2-1 0,-1 1 4 0,1 1-1 0,-1-1 1 15,1-1 1-15,-2 2 3 0,2-2 0 0,0 0-3 0,0 0 3 16,0 0 0-16,0 0 0 0,0 0 0 0,-1 0 0 0,1 0 3 15,-1 0-2-15,-1 0-1 0,1 0 2 0,0 0-1 0,-3 0-1 0,2 0-1 16,-2 0-4-16,3 1 1 0,-3-1-1 0,0 0 1 0,3 0-1 0,-3 0 1 16,0 0 2-16,0 0 4 0,0 0 1 0,0 0 0 0,0 0 7 15,0 0 7-15,0 0 1 0,0 0 1 0,0 0 10 0,0 0 11 0,0 0-1 16,0 0-1-16,0 0 2 0,2-1 7 0,-2 1-7 0,3 0-8 16,-3 0 2-16,1-3 7 0,1 0-10 0,-1 1-13 0,0-1 3 0,1 0 9 15,-1-1-13-15,0-1-20 0,1 1 4 0,-1-1 10 0,0 1-10 0,1-2-13 16,-1 0 8-16,0 0 11 0,2 0-7 0,0-2-16 0,-1 1 7 15,1-1 13-15,0 1-8 0,-1 1-16 0,2-3 8 0,-1 0 15 16,1 0-7-16,-1 0-14 0,1 0 4 0,-2-2 11 0,2 1-4 0,0-2-10 16,2 0 8-16,-2 0 12 0,1 0-4 0,0-2-14 0,1-1 9 0,-1 2 12 15,0-1-6-15,1-1-15 0,-1 2 7 0,0-1 14 0,1 1-4 0,-2-1-10 16,0 1 7-16,0-1 7 0,0 2-6 0,0-1-12 0,-2 1 4 16,1 0 13-16,0 0-7 0,-1 1-11 0,1-1 5 0,-2 2 11 15,1-2-4-15,-1 1-11 0,0-1 4 0,1 0 11 0,-2 0-6 0,1 0-10 16,-1-1 5-16,0 1 11 0,1-2-4 0,-1 0-13 0,2 1 7 0,-2-2 10 15,1 0-6-15,0 0-11 0,-1 0 7 0,2-1 10 0,-1 1-6 16,0-1-12-16,1 0 6 0,-1 1 9 0,0-1-5 0,1-1-10 0,0 2 6 0,1-1 11 16,1 1-7-16,-1-1-10 0,1 0 6 0,0 1 9 15,0-2-6-15,0 1-10 0,1 0 4 0,-1 0 12 0,1-1-5 0,-1 2-10 16,2-2 6-16,-1 1 9 0,-1 1-4 0,1-1-10 0,1 2 7 0,-1-2 8 16,0 2-4-16,1-2-9 0,0 3 8 0,0-2 10 0,0 2-6 15,1-1-12-15,0 1 7 0,-2-1 11 0,2 1-3 0,-1-1-12 0,1 1 5 16,0-2 8-16,1 1-4 0,-2-1-12 0,2 0 6 0,0 0 9 15,0-1-7-15,0 0-11 0,0-1 7 0,0 0 11 0,-1-1-7 0,0 2-13 16,-1-2 5-16,1 1 15 0,0-1-7 0,-2 0-14 0,0 1 7 0,-1-1 14 16,2 1-7-16,-2 0-11 0,0 2 6 0,0-2 13 0,0 1-7 15,-2 1-13-15,1-1 7 0,0 1 12 0,-1-1-6 0,1 0-14 16,0 1 7-16,-2-1 13 0,2 1-6 0,-2-1-9 0,2 2 6 0,-2-2 12 16,2 0-3-16,-2 2-14 0,2 0 11 0,-2-1 12 0,2 1-6 0,-2-1-13 15,2 2 7-15,-1 0 13 0,1 0-7 0,0 1-12 0,-1-1 6 16,1 1 14-16,0 0-8 0,-1 0-17 0,1 0 7 0,1 0 13 15,-1 1-9-15,-1-1-14 0,2 1 8 0,-1 0 14 0,0 0-8 0,-2 1-15 16,2-2 7-16,-2 1 16 0,0-1-10 0,1 1-16 0,-1-1 9 0,0-1 15 16,-1 0-7-16,2-1-16 0,-1 0 7 0,0 0 14 0,-1-1-7 0,2 0-13 15,-2-1 8-15,1-1 14 0,-1 2-9 0,0-2-13 0,0 1 8 16,0-1 14-16,-1 1-7 0,1-1-16 0,-2 1 10 0,1-1 13 16,0 1-6-16,-1-2-15 0,1 0 7 0,0 1 14 0,-2-1-6 0,0 2-13 15,1-2 8-15,0 1 17 0,0 1-7 0,-1-2-13 0,0 1 10 0,1 1 14 16,0 1-5-16,0-2-16 0,0 2 11 0,1 0 18 0,0 2-7 0,1-1-14 15,-2-1 7-15,2 2 13 0,0 1-7 0,0 0-13 0,0 0 8 16,0 0 13-16,0 0-8 0,0 0-16 0,2 0 9 0,-1 0 15 16,0 0-10-16,1 0-19 0,0 0 7 0,0 0 11 0,0 0-2 0,1 0-7 15,0 0 4-15,-1 0 4 0,0-2-5 0,0 1-5 16,0-1 4-16,0 1 10 0,0-1-5 0,-1 1-11 0,0-1 6 0,-1 1 7 16,0-1-1-16,0 1-6 0,0-1-1 0,0 2-2 15,0-1-2-15,-1 1 2 0,1 0-3 0,-1 0-1 0,-1 0-4 0,2 0 1 16,-1 1-2-16,1 1 0 0,-1 1-2 0,1-3 1 0,0 3-1 15,0 0 4-15,0 0-5 0,0 0-3 0,0 3-6 0,0-2-5 16,0 1-13-16,0 1-15 0,0 1-42 0,0 1-51 0,0 1-52 0,0 0-50 16,0 3-75-16,0 0-81 0,0 0-26 0,0 0-7 15,0 0 2-15,-3 6 1 0,-1-2 4 0,0 2 7 0,-1 0 11 0,-2 0 19 16,0 0 40-16,1 0 204 0</inkml:trace>
  <inkml:trace contextRef="#ctx0" brushRef="#br0" timeOffset="360443.9862">20437 8716 0 0,'0'-5'24'0,"0"-1"198"0,0 1-14 0,0-1 7 0,-1 1 16 16,0 2-8-16,1-1-14 0,-2 2 5 0,1 0 16 0,1 2-29 15,0 0-39-15,0 0-50 0,0 0-55 0,0 0-40 0,0 0-40 0,0 0 17 16,0 0 32-16,0 0-14 0,0 0-24 0,0 0 18 0,0 0 31 16,0 0-7-16,0 0-18 0,0 0 15 0,0 0 32 0,0 0-14 0,0 0-23 15,1 3 16-15,1-2 28 0,-1 1-11 0,-1 1-26 0,1 0 11 0,1 1 20 16,-1 0-15-16,0 0-25 0,-1 1 4 0,2 1 13 0,-2 1-11 16,1 1-23-16,-1 0 9 0,0 2 18 0,0-1-8 0,0 3-14 15,0 0 8-15,0 3 17 0,-1 1-6 0,-1 2-10 0,1 2 7 0,0 1 15 16,-2 2-5-16,0 1-11 0,1 2 5 0,-2 2 13 0,-2 1-10 0,1 1-11 15,0 1 1-15,-1 1 6 0,0 2-8 0,-2 1-11 0,0 0-1 0,0-1 4 16,0 1-8-16,0-1-9 0,1-2 3 0,0-1 7 0,1-2-5 16,-1 0-8-16,2-3 3 0,1-2 7 0,0 0 2 0,0-2-1 15,1 0 2-15,0-1 7 0,1 0 2 0,-2-3 4 0,1 0 5 0,0 0 8 16,-1 0 2-16,0 0-2 0,0-3 3 0,0 0 4 0,0-2-2 0,-1 1-4 16,1-2-1-16,-1 0 0 0,1-2-4 0,-2 1-4 0,2-2-4 0,-1 0-6 15,1-2 0-15,0 1-3 0,0-1-3 0,0-2-4 0,0-1-1 16,0 1 1-16,0-1-1 0,0-2-2 0,1-1 1 0,-1 1 3 15,0-2-2-15,0 0-4 0,0-2 3 0,0 1 5 0,0-4-4 0,-1 2-4 16,0-1 2-16,1-2 2 0,-2-2-2 0,2 1-2 0,-1-2 1 0,1 0 2 16,-1-2-1-16,1-1-7 0,0-1 4 0,0-1 5 0,0 1-2 0,0-4-7 15,1 2 7-15,0-1 7 0,2-1 0 0,-2 1-8 16,2 1 5-16,1-3 8 0,-1 1 1 0,1 2 1 0,1 0 13 0,-1 2 14 16,1-1-1-16,2 0-4 0,-2 3 5 0,2-1 14 0,1 3-6 0,0-1-9 15,0 0 12-15,0 2 15 0,1 1-4 0,2-2-11 0,0 2 3 16,-1 0 4-16,2 1-10 0,0-1-13 0,2 1 2 0,-1-1 13 0,0 1-10 15,2 0-16-15,0 0 8 0,-1 0 11 0,1 1-13 0,1 0-21 0,1 0 8 16,1 0 13-16,0 1-9 0,1-1-18 0,1 1 3 0,0 1 9 16,1-1-21-16,2 2-26 0,-2 0-10 0,2 1-6 0,1 0-19 0,0 1-28 15,1 0-28-15,1 1-27 0,-1 0-31 0,0 1-31 0,-1 0-74 16,2 2-86-16,-2-1-30 0,-2 1-12 0,1-1 9 0,-2 1 18 16,1 1 12-16,-2-2 12 0,-2 2 16 0,0-1 19 0,-1 1 31 0,0-1 147 15</inkml:trace>
  <inkml:trace contextRef="#ctx0" brushRef="#br0" timeOffset="360683.7285">20903 9422 16 0,'-6'-1'369'0,"1"-1"0"0,1-1-4 0,0-1-5 0,1-2-6 16,1 0-12-16,-1 1-18 0,2 1-20 0,-1 1-19 0,1 0-6 0,1 3 0 15,0 0-135-15,0 0-172 0,0 0-50 0,0 0-14 0,0 0-4 0,0 0-1 16,0 0 7-16,4 0 10 0,-1 1 11 0,1-1 12 0,0 2 23 0,1-1 25 16,0 1 0-16,2-1-5 0,0 2 4 0,1-1 7 15,0 1-32-15,0 0-40 0,0 1-16 0,0-1-11 0,0 1-63 0,-2 1-78 16,1-2-21-16,-2 1 0 0,2 0-5 0,-2-1-7 0,-1 1 6 0,0-1 6 16,0 1 3-16,-1 0-1 0</inkml:trace>
  <inkml:trace contextRef="#ctx0" brushRef="#br0" timeOffset="360911.0185">20717 9644 0 0,'-10'5'93'0,"0"-2"205"0,4 1 7 0,-1-2-1 0,2-2 1 16,-1 1-1-16,2 1 2 0,2-2-1 0,2 0-1 0,0 0 1 0,0 0 2 16,0 0-80-16,0 0-110 0,0 0-44 0,4 0-25 0,0 0-1 0,1-2 1 15,2 2 1-15,1-1 1 0,1 1 1 0,0-2 0 0,2 1 0 16,1-1-3-16,0 1 3 0,1 1 0 0,-1-2-11 0,2 1-13 15,-1 1-10-15,0 0-8 0,1 0-18 0,-1 1-21 0,0-1-18 0,1 2-12 16,0-2-18-16,0 1-17 0,0 1-28 0,0-1-31 0,0 1-35 0,0-2-33 16,0 1-50-16,1 2-55 0,0-1-12 0,-1-2-4 0,1 1 8 15,0 1 13-15,-1-1 14 0,0 1 16 0,-2-2 14 0,1 3 16 0</inkml:trace>
  <inkml:trace contextRef="#ctx0" brushRef="#br0" timeOffset="361545.151">21760 8971 0 0,'0'-7'93'16,"-1"0"150"-16,-1 1-6 0,2 0 6 0,-1 1 10 0,1 0-5 16,-1 2-8-16,1-1-15 0,0 4-17 0,0-2 8 0,0 2 12 15,0 0-70-15,0 0-94 0,0 0-43 0,0 0-28 0,0 0 8 0,0 0 22 16,0 0-7-16,0 0-17 0,0 0 13 0,2 2 18 0,0 2-6 0,-1-1-12 15,0 1 7-15,1 1 19 0,-2 1-7 0,0 1-13 0,0 1 9 16,0 2 14-16,-2 2-10 0,1 0-16 0,-2 2 3 0,1 2 9 0,-1 1-7 16,0 1-14-16,-1 1 6 0,-1 1 10 0,1 2-7 0,-1 2-13 15,-2 0 5-15,2 1 10 0,-2 0-8 0,0 2-11 0,-1-2 4 0,2 1 10 16,-2-1-6-16,1 1-12 0,-1-1 6 0,0-1 9 0,1 0-8 0,-1-1-10 16,2-2 8-16,-1 0 7 0,0-1-6 0,1 2-9 0,-1-4 4 15,0 0 11-15,2 0-4 0,-2-2-11 0,2 1 7 0,-2-2 11 16,2 0 0-16,-2 0-7 0,2-2 8 0,0-1 13 0,-1 0-4 0,1-1-2 15,0 1 4-15,1-5 9 0,-2 2-3 0,2-1-5 0,2-2 5 0,-2 0 8 16,1 0 4-16,2-3 3 0,-1 0 6 0,1-2 3 0,1-1 3 0,0 0 0 16,0 0-2-16,0 0-1 0,-3 0 3 0,1-1 2 15,0-1-1-15,1-2 1 0,0 1 5 0,-1-2 8 0,0-1-7 0,0 0-10 16,1-1 4-16,0-1 8 0,1 1-7 0,-2-2-12 0,2 0 8 0,0 0 16 16,0 0-5-16,0-3-10 0,2 1 8 0,-1 1 11 0,2-1-13 0,-1 1-19 15,1-1 5-15,0 1 13 0,1-1-16 0,0 1-20 0,1 1 4 16,0 0 12-16,1 1-14 0,2-1-22 0,0 2 5 0,0 1 10 15,2-2-17-15,1 2-26 0,2-1-2 0,1 1 4 0,-1 0-25 0,2 1-33 16,1 1-13-16,-2 0-7 0,2 2-26 0,-1-1-35 0,0 2-50 0,-2 1-52 16,2 0-69-16,-2 1-73 0,2 2-10 0,-2-1 10 0,2 0 2 15,-2 1 5-15,2 0 18 0,-1 1 26 0,1 0 16 0,1-1 15 0,-1 1 24 0,1 1 267 16</inkml:trace>
  <inkml:trace contextRef="#ctx0" brushRef="#br0" timeOffset="361871.7741">22235 9572 0 0,'1'-3'258'15,"0"2"67"-15,2-2 2 0,0 0-4 0,2 0-5 0,0 0-9 0,2 1-11 16,1-1-5-16,1 2-7 0,2-1-8 0,1 2-13 0,1 0-112 0,-1 0-144 16,2 0-49-16,-2 0-22 0,1 0-1 0,-1 2 8 0,1-2-5 15,-1 1-6-15,2 1 7 0,-2 1 13 0,1-3-13 0,-1 3-19 16,1 0 2-16,1-2 7 0,-2 2-47 0,1-1-64 0,-1 1-36 0,1 0-27 15,1-2-16-15,-2 2-11 0,1-1 7 0,-1-2 11 0,-1 1 2 0,-1 1-2 16,1-1 18-16,-2 1 60 0</inkml:trace>
  <inkml:trace contextRef="#ctx0" brushRef="#br0" timeOffset="362162.4775">22527 9322 0 0,'-2'-2'330'0,"1"0"21"0,1 2-3 0,0-2 0 15,1-1 3-15,-1 3-3 0,0 0-5 0,0 0-1 0,0 0-1 0,0 0-2 16,0 0 0-16,0 3-116 0,0 0-149 0,0 1-55 0,0 1-26 16,-1 1-2-16,0 0 7 0,-1 1-4 0,1 1-4 0,-2 2 2 0,-1-1 10 15,0 3-5-15,0 0-6 0,-1 2 4 0,-2 0 8 0,1 0-4 0,-1 2-7 16,-1 1 2-16,0 0 5 0,0-1-8 0,0 4-11 0,0-2-7 15,0 1-7-15,0-1-11 0,0 0-14 0,1 0-23 0,1 0-23 16,-1 0-23-16,0-1-22 0,1-1-61 0,-1-1-76 0,0 2-28 0,2-5-16 16,1 0-1-16,0 0 7 0,1 0 10 0,1-2 9 0,0-1 10 0,2 0 13 15,2-1 22-15,0-1 156 0</inkml:trace>
  <inkml:trace contextRef="#ctx0" brushRef="#br0" timeOffset="362937.3821">23229 9164 0 0,'2'-3'9'0,"-2"-1"264"0,1 1 6 0,0-1 7 0,-1 0 10 16,2 2 5-16,-1-2 7 0,0 2-4 0,1 0-8 0,-1-1 8 0,0 1 11 15,-1 2-64-15,2-3-89 0,-1 1-54 0,-1 2-45 0,1-1-12 0,-1 1-6 16,0 0-8-16,0 0-8 0,2-3-8 0,-2 3-6 0,0 0-5 16,0 0-4-16,0 0-1 0,0 0-4 0,0 0-2 0,0 0-1 15,2 0-4-15,1 2 0 0,-2-1-4 0,2 0-5 0,-2 0-3 0,1 0-3 16,-1 1-6-16,0 0-3 0,1-1 0 0,-2-1 0 0,1 3-2 0,-1-1-4 16,1 0 2-16,-1-2 4 0,0 3-3 0,0-3-5 0,0 2 5 0,0-2 11 15,0 3-1-15,0-3-2 0,0 2 8 0,0-2 14 0,0 2-3 16,0-2-9-16,0 0 6 0,0 0 9 0,0 0-3 0,0 0-7 15,0 0 5-15,0 0 14 0,0 0-4 0,0 0-8 0,0 0 4 0,0 0 13 16,0 0-5-16,0 0-11 0,0 0 4 0,0 0 10 0,0 0-14 0,0 0-16 16,0 0-4-16,0 0 2 0,0 0-22 0,0 0-27 0,0 0-6 15,3 0 5-15,-2-1-32 0,-1 1-39 0,3-1-24 0,-3 1-21 16,0 0-36-16,0 0-36 0,0 0-6 0,0 0 1 0,0 0 2 0,0 0 2 16,3-2 19-16,-3 2 22 0,0 0 7 0,0 0 67 0</inkml:trace>
  <inkml:trace contextRef="#ctx0" brushRef="#br0" timeOffset="364030.9217">23212 9535 0 0,'-3'-5'1'0,"-1"-2"239"16,0 1 12-16,0 0-3 0,0-1-7 0,0 0 5 0,0 0 14 15,-1-1-6-15,1 1-10 0,-1 1 14 0,-1 0 23 0,1 0-73 0,0 0-104 16,-1 0-26-16,0 1-2 0,-1 1-10 0,-1-1-11 0,1 1 8 0,-1 1 13 15,0-1-1-15,0 2-7 0,0 0 0 0,0 1 2 0,2 0-7 16,-2 1-8-16,1 0-5 0,-1 0-6 0,0 1-2 0,0 2-2 0,0-1-4 16,0 2-4-16,0 0 0 0,0 1 0 0,0 0-6 0,0 2-12 15,-1 0 2-15,1 1 5 0,0-1-5 0,0 1-8 0,0 1 0 0,1 0 7 16,2 1-5-16,-1-1-10 0,1 1 4 0,1 0 5 0,1 0-5 0,1-1-10 16,-1 2 5-16,2-2 9 0,-1 0-7 0,2 1-11 0,0-2 0 15,2 1 1-15,-1-2-4 0,2 1-6 0,1-2-3 0,1-2 0 0,0 1-6 16,2-2-7-16,0 0-1 0,2 0 4 0,0-3-8 0,2-2-9 15,1-1 0-15,1 0 0 0,1-3 0 0,2-1 0 0,0-2-3 0,0-2 0 16,2 1 3-16,0-4 9 0,0 1-2 0,1-2-7 0,0 0 6 0,-2-2 6 16,2-1 0-16,-3 0-1 0,0 0 7 0,0-1 12 0,-3-1-2 15,0 0-2-15,1 1 13 0,-4-2 15 0,1 1 7 0,0 0 4 16,-2-1 13-16,-1 2 15 0,0 0 6 0,-1 0 3 0,-1-1 7 0,1 4 10 16,-2-1 5-16,1 1 5 0,-2 1 3 0,0 1 6 0,0 1 0 0,0 1 0 15,-2 1-7-15,1 2-11 0,-2 0 0 0,1 2 3 0,-1 1-11 0,0 0-16 16,-1 1 3-16,2 2 5 0,-2 0-14 0,0 3-20 15,0 0 2-15,0 0 11 0,0 0-16 0,0 0-17 0,0 0 5 0,-2 3 14 16,1 0-12-16,-2 3-18 0,1 2 11 0,-1 0 14 0,0 2-7 0,-1 3-15 16,-1 0 14-16,1 4 20 0,-1 0-5 0,-2 3-16 0,0 0 11 0,1 3 20 15,-2 0-11-15,0 1-18 0,0 1 10 0,0-1 20 0,-2 1-10 0,1-1-17 16,0 2 7-16,-1-2 17 0,0 0-12 0,0 0-19 16,0 0 5-16,-1-2 19 0,0 4-13 0,1-4-19 0,-1 2 9 0,2-1 18 15,-1-1-10-15,2 1-20 0,2-4 9 0,0 1 15 0,1-2-12 0,1-2-23 16,1-1 4-16,2-1 8 0,1-2-17 0,1-2-26 0,1-1 3 15,0-1 7-15,1-1-13 0,1-2-25 0,1-1-1 0,1 1 2 0,0-4-13 16,1 1-22-16,2-2-7 0,1 0-3 0,0-3-6 0,2 0-6 16,0-3-6-16,3-2-6 0,0 1-1 0,-1-4 1 0,2-1-9 0,0-1-11 15,2-1 8-15,-1-2 12 0,0-1-3 0,1-1-9 0,-1-1 8 0,0-1 11 16,2-1 7-16,0-1 5 0,1 1 26 0,-2-3 30 0,2 1 24 16,2 0 18-16,-2 0 36 0,0 0 39 0,0 2 3 0,-2 0-12 0,0 1 30 15,-1 1 47-15,-2 1 11 0,-1 1 8 0,0 0 12 0,-2 3 12 16,-2-1 0-16,0 2-3 0,-2 1-10 0,0 1-16 0,-2 2-11 0,1 0-11 15,-3 2-2-15,0 1 1 0,0 1-16 0,-1 2-19 0,-2 0-10 0,0 2-7 16,-1 1-8-16,0 0-10 0,3 1-7 0,-2 2-3 0,1 0-4 16,-1 2-4-16,-1 1-2 0,0 1-5 0,0 2 4 0,0 2 11 15,-1-1-1-15,-1 4-5 0,1 0 7 0,-2 2 11 0,1 0-4 0,-2 2-7 16,0 2 2-16,0-1 8 0,0 1-8 0,0 2-9 0,-2-1 4 0,1 1 10 16,0 1-8-16,-1 0-11 0,1-1 4 0,0 1 10 0,-1-1-11 15,1 1-14-15,-2-1 4 0,2-1 10 0,-2 0-7 0,2-1-13 0,-2-2 5 16,2 0 13-16,-2-2-8 0,1-2-15 0,-1 1 4 0,0-2 14 15,-1 1-7-15,0-4-17 0,0 1 9 0,0-2 13 0,0-2-7 0,0 1-15 16,-1-4 8-16,1 1 16 0,0-1-9 0,0-2-15 0,0-1 9 0,1-2 15 16,1 1-8-16,-1-3-16 0,2 0 9 0,-1-3 15 0,1 0-3 15,0 0-13-15,1 0 16 0,0-3 27 0,1 1-5 0,0 1-11 16,2-2 13-16,1 0 21 0,0 1-6 0,1-1-12 0,2 2 10 0,0-2 19 16,2 1-10-16,2 1-13 0,-1-2 3 0,4 1 11 0,0 1-14 0,2-1-23 15,2 1 5-15,0-2 14 0,2 3-17 0,2-2-23 0,-1 1-2 16,3 1 5-16,-1 0-23 0,2 0-34 0,0 0-5 0,1 1 1 15,-1 1-23-15,0-1-32 0,1 2-32 0,-2-1-30 0,0 2-57 0,0 1-63 16,-2-1-62-16,0 2-58 0,-1 0-18 0,0 0-6 0,1 2 15 0,-2 1 23 16,-2-3 7-16,1 1 7 0,-2 1 19 0,1-1 26 0,-4 1 34 15,1-2 262-15</inkml:trace>
  <inkml:trace contextRef="#ctx0" brushRef="#br0" timeOffset="366753.0764">19676 8186 0 0,'1'-8'31'15,"1"0"251"-15,0-2 6 0,0 2 9 0,0-2 9 0,0 2 3 0,-1-2 2 16,0 2 1-16,1 0 0 0,-1 1 1 0,0 1 1 0,1 0-83 16,-1 1-107-16,0 2-47 0,-1-1-32 0,2 1-14 0,-2 0-4 15,0 3-10-15,0 0-10 0,0 0-1 0,0 0-4 0,0 0-1 0,0 0 1 16,0 0-2-16,0 0-2 0,0 0 1 0,0 0-4 0,0 0 1 0,-2 3 1 16,0 0 0-16,0 1 1 0,1 1 2 0,0 1 3 0,-1 1 0 0,1 2 0 15,-2 1 0-15,2 2 3 0,-2 1 0 0,1 2 2 0,-1 0-1 16,0 2 2-16,-1 1 2 0,0 1-2 0,-1 2 0 0,0 0 0 15,-2 2-3-15,0 2-6 0,-1 0 0 0,2 3 3 0,-2 1-2 0,0 1-2 16,-2 1-1-16,2 0 4 0,-1 2-4 0,1-1-4 0,-1 0 2 0,-1 1-1 16,2-1-1-16,-1-1-3 0,1 2 6 0,1-1 5 0,1 1 2 15,-1 0 1-15,0 0 1 0,2-1 1 0,1 0-1 0,-1 1 0 0,1-1 0 16,-2-1 5-16,2 1-1 0,-1-2-1 0,1 0 3 0,-1 0 3 16,-1 0-3-16,1-2-1 0,0 2-5 0,-1-1-3 0,0 0-2 0,0 0 1 15,0-2-4-15,0 1 1 0,0 0-1 0,-1-2 4 0,2 0-1 0,-2 1-2 16,2-1-1-16,-1 1 5 0,0 0-1 0,0 0-2 0,1-2 1 15,0 4 2-15,-1-4-1 0,1 2-1 0,0-1 2 0,-1-1 3 16,1 1-1-16,0-1-4 0,-1-2 4 0,2-1 2 0,0 1-2 0,0-2-7 16,0 0 1-16,0-3 2 0,2 0 1 0,-1-2-2 0,2-1 3 0,-1 0 3 15,1-1-2-15,0-2-2 0,-1 0-1 0,1-2 1 0,0 1-1 0,-1-2-4 16,1 1 2-16,0-1 4 0,-1 0-2 0,1 0-2 0,0 0 1 16,-2-1 1-16,2 1-2 0,-2 0-2 0,0-2 1 0,2 2 2 15,-2-1-1-15,1 1-2 0,0-2 3 0,0 1 4 0,0-1-2 0,1-1-8 16,0 2 6-16,-1-2 6 0,2-2-2 0,0 1-2 0,0-1 1 0,2-1 4 15,-2 0-1-15,1-1-1 0,0-1 2 0,1 1 8 0,-1-1-1 16,2 1-4-16,-1-2 7 0,1 0 10 0,1-2 0 0,0 1-8 16,1-1 8-16,1 1 9 0,-1-4-1 0,2 4-10 0,-1-4 5 0,2 2 11 15,0-1-8-15,0 1-14 0,0 0 4 0,0-2 4 0,0 4-6 0,0-4-12 16,2 4 1-16,-1-2 8 0,2 0-9 0,-1 1-13 0,1-1 4 0,0 2 9 16,1 1-8-16,0-2-13 0,0 1 9 0,1-1 12 0,2 1-6 15,-1 1-9-15,1 0 6 0,1 0 9 0,1 0-6 0,1 0-9 16,-1 0 6-16,2 0 9 0,-1 1-6 0,2-1-12 0,2 2 6 0,-1-1 9 15,0 1-7-15,3-2-11 0,-1 1 4 0,2 1 11 0,-1 1-7 0,2-3-13 16,-2 3 7-16,1 0 8 0,-1-2-4 0,1 2-10 0,-1-1 7 0,0 1 13 16,2 0-5-16,-2 1-11 0,1-1 6 0,-1 2 10 15,1-2-5-15,1 0-10 0,0 1 8 0,0 1 12 0,0-2-6 0,2 3-10 16,-1-3 5-16,1 1 10 0,0 1-5 0,0-1-9 0,1-1 6 0,2 2 12 16,-2 1-5-16,3-3-11 0,0 1 5 0,2 1 8 0,-1 1-4 0,2-2-13 15,-1 1 7-15,1-1 10 0,0 2-8 0,-2 0-10 0,0 0 5 16,1 0 8-16,-2 2-7 0,-2-1-13 0,2 1 7 0,-1-2 10 15,0 1-4-15,-2 1-9 0,2-1 6 0,-1 1 12 0,1-2-7 0,0 1-10 16,-1 1 8-16,1-1 12 0,1 1-7 0,-1-2-11 0,2 1 7 0,-1-1 14 16,1 0-6-16,2 0-13 0,0 0 5 0,-1-1 13 0,2 1-7 15,-1-3-11-15,1 1 5 0,0 1 11 0,-1-2-6 0,-1 0-12 0,1 0 8 16,0 0 11-16,-2 0-5 0,0 0-14 0,-1 0 6 0,0 0 10 16,0 0-5-16,-1 0-11 0,-2 1 6 0,1 1 9 0,-1-2-5 0,0 3-10 15,-1-3 9-15,2 1 12 0,-2 1-7 0,0 1-14 0,1-2 7 0,0 1 11 16,1-1-3-16,-1 1-10 0,2-1 5 0,-2-1 10 0,2 2-5 15,-2-2-12-15,2 0 6 0,-2 0 7 0,0 0-5 0,1-2-13 16,-1 2 7-16,0-1 11 0,1 1-5 0,-1-2-8 0,-1 1 4 0,1-2 14 16,-1 1-7-16,2 1-13 0,-4-1 8 0,2 1 12 0,-2-2-3 0,0 1-9 15,0 2 12-15,-2-1 17 0,0-1-5 0,0 1-11 0,0 1 7 0,-2-3 13 16,2 3-9-16,0 0-12 0,0-2 6 0,0 1 15 16,0 1-11-16,0-2-13 0,0 2 8 0,0-1 10 0,-1 2-12 0,1-2-21 15,-1 2 4-15,-1-2 16 0,2 1-11 0,-1 0-15 0,1-2 10 0,0 2 16 16,1-1-8-16,1-2-17 0,-1 1 11 0,0 1 18 0,2-1-9 0,-2 1-16 15,-1-2 7-15,0 1 13 0,-1 1-7 0,-2-1-15 0,1 1 9 0,-4-1 17 16,1 2-11-16,-2-1-12 0,1-2 12 0,-2 3 22 0,0-2-5 16,0 1-16-16,-2-2 10 0,0 1 14 0,0 2-7 0,-2-1-13 15,0-2 8-15,-1 3 16 0,0-2-8 0,-2 1-17 0,-1-1 7 0,-1 2 13 16,-1-1-12-16,0 1-23 0,-1-2 7 0,0 1 14 0,-1-1-8 0,0 1-17 16,-1-1 10-16,1-1 16 0,-1 2-7 0,-3-2-14 0,2 0 13 15,-2 0 18-15,3 0-6 0,-3 0-12 0,3-2 12 0,-3 2 16 16,0 0-7-16,0 0-18 0,1-1 11 0,-1 1 17 0,1-2-10 0,-1 2-13 15,2-1 4-15,-2 1 15 0,0-5-14 0,0 4-17 0,0-2 4 0,0 0 12 16,0 1-11-16,0-1-17 0,0 0 7 0,0 0 16 0,0 2-10 16,1-2-15-16,-1 0 8 0,1 0 11 0,1 0-7 0,-1 0-15 15,0 0 9-15,1 0 15 0,0 0-7 0,1-2-17 0,1 1 6 0,0 1 15 16,0-3-9-16,0 1-17 0,1-1 5 0,1 2 14 0,-1-2-10 0,0 0-17 16,2-2 5-16,0 1 17 0,-1 1-12 0,2-3-18 0,-1 0 9 0,1 0 15 15,0 0-7-15,-1-2-19 0,1 1 10 0,0-2 19 0,0 0-9 0,0 0-15 16,1-2 13-16,0 1 23 0,1-2-9 0,-1 0-15 15,0 0 11-15,1-2 19 0,-1 1-8 0,0-1-16 0,2-1 11 0,-2 0 17 16,2 0-8-16,0-1-17 0,-1-1 9 0,1-1 18 0,0 2-12 0,1-5-21 16,-2 1 9-16,1 1 18 0,0-4-9 0,-1 1-18 0,1-1 9 15,0-2 18-15,-1-1-11 0,0 1-17 0,-2-1 10 0,0 1 15 0,0-2-8 16,-2 0-17-16,1 1 10 0,-2 2 18 0,-1-1-8 0,0-2-16 16,0 1 11-16,0 1 16 0,-1-1-9 0,0 1-15 0,-2-1 9 0,2 2 19 15,-2-1-7-15,0-1-13 0,2 2 10 0,-2 0 21 0,1 0-11 0,-1 0-16 16,0 0 9-16,2 0 14 0,-2 0-10 0,2 0-17 0,0-2 7 15,-1 1 19-15,1 0-10 0,0 0-16 0,1 0 4 0,0 1 13 16,0-1-10-16,0 2-19 0,0-1 7 0,1 1 16 0,0 1-7 0,1 0-12 16,-1-1 9-16,2 1 17 0,-1 0-11 0,2 1-15 0,0-1 7 0,0 1 16 15,0 1-8-15,0-1-14 0,0 1 10 0,0 2 14 0,0-1-7 0,0 0-18 16,-1 2 9-16,1 0 14 0,-1-1-10 0,1 1-16 0,-2 1 9 16,1-2 15-16,-2 2-7 0,1 1-17 0,-1-1 9 0,0 1 13 15,-1 0-8-15,-1 0-14 0,1 1 7 0,-1 1 17 0,-2 1-10 0,2-1-14 16,-2 3 6-16,0-1 16 0,1 2-8 0,-2 0-14 0,0 0 6 0,-2 1 16 15,2 1-8-15,-1 1-14 0,-2-1 7 0,1 0 16 0,-2 2-10 16,1 1-13-16,-1 0 6 0,0-1 15 0,-1 1-7 0,1 1-14 0,-2 0 6 16,1 1 16-16,0 1-8 0,-1-1-16 0,2 0 8 0,-1 0 15 15,0 0-9-15,-1 1-15 0,1 0 8 0,-2-1 13 0,2 2-8 0,-2-1-14 16,1 0 7-16,-2 1 15 0,0-1-9 0,0 1-17 0,-2-1 10 0,1 0 14 16,-2 1-10-16,-1-1-16 0,0 2 8 0,-1-2 16 0,-2 2-10 15,-1-1-16-15,0 1 8 0,0 0 16 0,-1 0-11 0,-2 0-17 16,1 1 7-16,-1-2 13 0,-2 2-8 0,-1-1-20 0,1 1 7 0,-3-2 16 15,0 1-13-15,-1-1-19 0,-2 1 11 0,0-2 14 0,-2 1-10 0,0-1-15 16,-1 1 5-16,0-1 13 0,-1-1-11 0,-1-1-13 0,1 0 6 16,-1 0 11-16,2-1-7 0,-2 0-11 0,-2-2 11 0,2 2 17 15,-1-1-3-15,-2-1-10 0,1 0 8 0,-2 0 14 0,0 0-1 0,0-1-8 16,0 2 9-16,-2-2 13 0,2 2-4 0,-1-2-4 0,0 2 8 0,-2-1 13 16,2 1-10-16,-2 0-11 0,2-1 2 0,-2 2 10 0,2-1-5 0,1 0-9 15,0 1 3-15,0 0 6 0,0 1-5 0,0 0-8 0,1 0 5 16,-1 0 8-16,0 0-6 0,0 0-7 0,0 0 4 0,1-1 9 15,-1 1-5-15,2-1-8 0,-1 1 5 0,0-2 7 0,-1 2-2 0,0-1-8 16,0 0-5-16,-2 1-8 0,-1-1 4 0,-1 1 5 0,0-1-1 16,0 1-1-16,-1 0 2 0,1 0 3 0,1 0-1 0,0 0-5 15,2 0 4-15,0 0 8 0,-1 1-1 0,1 0-2 0,1 0 10 16,0 2 19-16,1-1-11 0,-1 0-15 0,0 2 7 0,2 0 14 16,-2-1-7-16,0 2-17 0,-2 1 10 0,1-1 16 0,0 1-8 0,-1 0-18 15,1 0 7-15,0 0 17 0,1 0-6 0,0 0-15 16,0 0 11-16,1 0 20 0,0 1-5 0,2-1-16 0,0 1 11 0,-1-1 15 15,2 1-7-15,0 1-14 0,2-2 7 0,-1 1 14 0,3 0-7 16,0-1-16-16,3 1 7 0,1 0 14 0,0-1-10 0,2 2-16 16,1-1 7-16,2 0 9 0,-1 0-6 0,3 0-15 0,-2 1 7 15,2-1 14-15,0 0-9 0,1 0-12 0,-2 0 8 0,2 1 10 16,0-1-5-16,0 0-13 0,2 0 6 0,-2 2 12 0,1-1-6 0,0 0-15 16,1 1 8-16,-1 0 10 0,2 1-6 0,-1 0-14 15,1-1 7-15,0 1 11 0,-1-1-5 0,1 2-14 0,-2-1 6 0,2 1 15 16,-2-1-8-16,-1 1-11 0,2 0 5 0,-4 0 14 0,2 1-7 15,-1-1-13-15,0 1 8 0,-2-2 14 0,2 1-7 0,-2 0-14 16,2-1 8-16,-1 0 14 0,0 0-6 0,0 0-13 0,1-2 5 0,0 2 14 16,-1-2-7-16,2 2-14 0,-1-2 7 0,1 0 13 15,-1 1-7-15,2-1-13 0,-1 1 6 0,1-1 15 0,-1-1-9 0,2 2-13 16,0-2 7-16,0 0 12 0,0 0-6 0,1 0-12 16,1 1 9-16,0-1 12 0,0 0-6 0,1-1-15 0,2 0 4 0,1 0 14 15,0 0-13-15,1 0-19 0,1 0-5 0,0 0-1 0,2-1-32 16,0 1-43-16,0 0-32 0,0 0-29 0,0 0-51 0,2 0-62 15,2 0-31-15,-6 1-24 0,2 0-12 0,0 0-7 0,2 2 7 16,-1-1 13-16,0 2 8 0,1-1 6 0,0 1 30 0,2-4 110 16</inkml:trace>
  <inkml:trace contextRef="#ctx0" brushRef="#br0" timeOffset="367901.5529">22065 11032 39 0,'-2'-2'252'0,"-1"-1"-2"0,0 2-5 16,2 1 8-16,-2-2 11 0,1 2-4 0,2 0-10 0,-3-1 10 15,3 1 14-15,-3 0-52 0,3 0-72 0,0 0-37 0,0 0-26 16,0 0-21-16,0 0-21 0,-1-2 3 0,1 2 15 0,0 0-8 0,0 0-10 16,0 0 8-16,0 0 13 0,0 0-8 0,-1-1-11 0,1 1-2 0,0 0 4 15,-2 0-5-15,2 0-10 0,-1-2-2 0,1 2 2 0,0 0-2 0,-1-1-2 16,1 1 0-16,0 0 1 0,-2-3 1 0,2 3-2 0,0 0-3 15,0 0 0-15,0-2-2 0,2-1 2 0,-1 2-4 0,0-1-5 16,1-1 1-16,0 2 4 0,1-2-7 0,1 0-4 0,0 0-1 0,1 0 2 16,1-2-2-16,-1 1-8 0,2-1 3 0,-1 1 1 0,1-2-1 0,0 0-7 15,-1 1 2-15,2-1 10 0,-1 0-5 0,1 0-8 0,-1-1 4 16,1 1 7-16,-2 0-3 0,2 0-8 0,-1-2 4 0,0 1 7 0,-1-1-3 16,1 1-8-16,0 1 4 0,-1-2 7 0,0 1-3 0,0-1-11 15,0 1 7-15,0 1 7 0,1-2-3 0,-2 1-8 0,2-1 8 0,0 1 9 16,-1 1-3-16,1 0-6 0,-2-2 3 0,2 2 11 0,-2 0-7 15,2 0-7-15,0 0 3 0,-1 0 11 0,1-1-5 0,0 1-11 0,1 0 5 16,-2-2 9-16,2 2-7 0,-1-1-14 0,1 1 4 0,-1 0 10 16,-1 0-5-16,1 0-11 0,0 0 7 0,-1-2 10 0,1 2-6 0,-2 0-14 15,1 0 10-15,-1 0 11 0,0 2-2 0,1-2-11 0,-2 0 9 0,0 3 12 16,-2 0-5-16,1-2-10 0,0 4 6 0,-2-2 11 0,0 0-8 0,-1 3-12 16,2 0 7-16,-2 0 13 0,1-2-8 0,-1 2-17 15,0 0 7-15,0 0 10 0,0 0-9 0,0 0-18 0,3 0 7 0,-1 0 13 16,0 2-7-16,0-2-13 0,0 1 6 0,0 2 15 0,1-1-7 0,0-1-14 15,-1 2 9-15,1 0 12 0,1 0-8 0,-1 0-11 0,1 2 5 0,0-2 16 16,0 1-10-16,0 1-11 0,1 1 5 0,-1 0 16 16,1 0-10-16,1 0-10 0,-1 0 6 0,0 1 12 0,2 1-6 0,-2 1-15 15,2-2 8-15,0 2 13 0,-2 0-8 0,2 2-13 0,-2-1 8 0,2 1 14 16,-1-1-8-16,1 1-13 0,0 1 5 0,-1-2 15 0,1-1-7 0,0 2-11 16,1 1 4-16,0-2 16 0,0 1-10 0,0-1-11 0,1 1 7 15,0 1 12-15,2-2-8 0,-2 1-14 0,2-2 7 0,0 3 16 0,1-3-7 16,0 1-12-16,1 1 2 0,-1-2 5 0,0 0-17 0,0 0-26 15,0 0-18-15,-1-2-17 0,-2 2-31 0,0-1-37 0,-1 1-80 0,0 0-90 16,-1-3-39-16,-2 0-24 0,-1 0 0 0,0 0 6 0,-1 0 0 0,-2-2-2 16,-1-4 17-16,0 0 20 0,-2 5 22 0,-1-2 33 0</inkml:trace>
  <inkml:trace contextRef="#ctx0" brushRef="#br0" timeOffset="369983.2259">22884 7901 0 0,'0'0'208'15,"0"0"14"-15,0 0-12 0,-1-3 6 0,1 3 14 0,0 0-16 0,0 0-25 16,0 0 12-16,0 0 23 0,0 0-41 0,0 0-57 0,0 0-53 0,0 0-46 16,0 0-27-16,-2-1-24 0,2 1 15 0,0 0 26 0,-1-1-22 0,1 1-32 15,0 0 1-15,0 0 12 0,0 0-26 0,0 0-37 0,0 0-24 16,0 0-18-16,0 0-40 0,0 0-46 0,0 0-2 0,0 0 13 0,0 0-9 15,0 0-12-15,-5-1 12 0,5 1 21 0</inkml:trace>
  <inkml:trace contextRef="#ctx0" brushRef="#br0" timeOffset="372840.1958">22860 7892 0 0,'0'0'114'16,"0"0"126"-16,0 0-3 0,0 0 10 0,-1-1 13 0,1 1-4 15,-2-2-8-15,2 2 13 0,-1-3 21 0,1 3-23 0,-1-2-32 16,1 0-46-16,0 2-47 0,0-3-31 0,0 3-26 0,0-2 1 0,0-1 6 16,0 3-5-16,0-3-8 0,0 0 1 0,0 1 3 0,0 0-9 0,0 2-14 15,0-4-7-15,0 2-7 0,0-1-7 0,0 1-2 0,1-2-7 0,-1 2-1 16,0-1-3-16,1 1-1 0,-1 0-7 0,0-2-8 0,0 2 1 16,2-2 1-16,-2 2-2 0,0-2-2 0,1 0 3 0,-1 2 4 0,1-2-1 15,-1 1-7-15,2-1 4 0,-2 1 4 0,1-1-1 0,-1-1-6 16,1 2 5-16,-1-2 4 0,0 1-2 0,0-1-4 0,2 1 3 0,-2-1 2 15,0 0-4-15,0 0-4 0,0 0 5 0,1-1 4 0,-1-1-3 0,0 0-6 16,0 0 3-16,1 0 6 0,-1-2-3 0,2 0-8 0,-1-1 4 16,0-1 7-16,1 0-5 0,0-1-7 0,0 0 5 0,0 0 4 15,0-1-3-15,0 1-6 0,1-2 4 0,-2 1 10 0,2-1-2 0,0-1-8 16,-1 2 11-16,1-2 11 0,0 0-4 0,-1 0-5 0,1 0 7 0,1 0 13 16,-1 0-4-16,1-3-7 0,0 3 7 0,0-2 12 0,1 1-3 15,-1-2-9-15,1 1 7 0,1-1 11 0,-1 2-10 0,2-2-16 0,-2 0 7 16,2 0 10-16,-1 0-9 0,1 0-14 0,0 0 10 0,-1 0 14 15,1 0-8-15,0-2-14 0,-1 2 4 0,1-1 13 0,-2 1-11 0,1-2-17 16,-1 1 10-16,0-2 14 0,1 3-7 0,-2-3-15 0,0 0 9 0,-2 0 17 16,2 0-10-16,-1 1-16 0,0-1 8 0,-1 2 13 0,1-1-9 15,0 1-15-15,-1-1 10 0,1 2 16 0,0 0-10 0,-1 2-14 16,1 1 7-16,0-3 15 0,-1 4-11 0,1-2-20 0,0 2 4 0,-1 1 16 16,1-1-10-16,-2 1-18 0,2 1 8 0,-2 0 16 0,2 0-9 0,0 0-17 15,-1 0 10-15,1 1 16 0,0-1-9 0,-1 2-18 0,1-2 10 0,1 1 19 16,0-1-11-16,0 2-17 0,1-2 11 0,1 0 17 15,-1 0-10-15,0 1-16 0,1 1 9 0,-1-1 17 0,0 1-11 0,2-1-18 16,-2 1 10-16,2 1 19 0,0-3-11 0,-1 3-17 0,1 0 10 0,0-2 16 16,-2 4-11-16,2-4-16 0,-2 4 9 0,2-2 17 0,-2 1-8 0,-1 1-20 15,1 1 11-15,-1 0 18 0,-1 0-10 0,0 0-19 0,-2 1 11 16,0 1 18-16,1 1-6 0,-1-2-16 0,-1 2 10 0,0 0 18 0,0 2-8 16,0-2-16-16,0 3 9 0,0 0 17 0,0-3-10 0,0 3-17 15,0-3 10-15,0 3 16 0,-1-3-8 0,1 3-19 0,-2 0 8 0,2 0 15 16,0 0-9-16,-1-3-15 0,1 3 8 0,0-2 14 0,0 2-8 0,0 0-16 15,-1-1 10-15,1 1 19 0,0 0-9 0,-2-2-15 0,2 2 9 0,0 0 13 16,-1-1-8-16,1 1-14 0,0 0 6 0,-3 0 13 16,3 0-7-16,-2-2-16 0,-2 2 7 0,1 0 13 0,-1 0-10 0,-1 0-15 15,-1 0 6-15,0 2 15 0,-1-2-7 0,-1 1-14 0,-1 1 6 0,-1-2 13 16,0 1-5-16,-1 1-16 0,0 1 8 0,-1-3 17 0,0 3-10 0,0-2-13 16,0 1 8-16,0-1 14 0,0 1-8 0,-1 1-16 15,0-3 8-15,-1 1 15 0,0 2-10 0,-1-1-19 0,-1-1 5 0,-1 1 12 16,-1 1-10-16,0-2-19 0,-2 2 8 0,-2-1 15 0,1 1-10 0,0 0-17 15,-2 0 9-15,-1 0 16 0,1 0-8 0,-1 0-17 0,0-2 10 0,0 2 20 16,-1-1-6-16,0 1-15 0,-1 0 12 0,1-2 18 0,0 1-6 16,-1 1-16-16,0-3 10 0,0 3 19 0,0-2-8 0,0 1-19 15,0-2 11-15,-1 1 18 0,0 1-9 0,1-1-16 0,-2 1 8 0,1-2 19 16,0 0-8-16,1 0-18 0,-1 1 6 0,0 1 15 0,2-2-8 0,-2 1-16 16,2 1 8-16,-2-2 16 0,2 1-11 0,-2 1-14 0,2-1 10 0,-2 1 19 15,2-2-8-15,-3 1-17 0,1-1 10 0,-1 2 16 0,0-1-8 16,0-1-15-16,-1 2 9 0,1-2 16 0,-1 0-10 0,-1 0-15 15,0 0 9-15,0 1 18 0,0-1-12 0,-2 0-22 0,1 2 8 0,-1-2 17 16,1 0-10-16,1 0-19 0,0 1 11 0,0-1 18 0,0 0-10 0,2 0-19 16,0 0 11-16,2 0 18 0,-1 0-9 0,0-1-19 0,2 1 8 0,0-2 20 15,-1 1-7-15,1 1-16 0,1-2 8 0,-1-1 20 0,-1 2-10 16,1-2-14-16,0 0 10 0,-1 1 19 0,1-1-8 0,-2 0-17 16,1 0 12-16,-1 0 16 0,-1 0-10 0,-1 0-18 0,-1 0 9 0,-2 0 15 15,-1 0-9-15,-2 2-19 0,1-2 7 0,-4 0 13 0,1 1-11 0,0-1-22 16,-1 2 5-16,0-2 12 0,0 0-10 0,0 1-16 0,-1-2 8 15,0 2 15-15,-1-2-10 0,0 2-19 0,0-2 11 0,-1 1 15 16,-2 0-7-16,1-2-17 0,-1 2 10 0,-1-1 17 0,0-1-6 0,-1 1-12 16,-1-1 8-16,1 1 16 0,-2-2-9 0,2 1-15 0,0-1 10 0,-2 0 16 15,2 0-7-15,-1 0-14 0,1 0 13 0,0 0 18 0,-2 0-8 0,0 0-14 16,1 0 8-16,-1 0 19 0,-1 2-8 0,-1-2-17 0,-1 1 10 16,0 1 17-16,0-1-10 0,0 1-13 0,0 1 5 0,0-2 11 15,0 1-7-15,1 1-13 0,0-2 11 0,1 2 17 0,0-1-8 0,0-1-15 16,0 1 9-16,0 1 16 0,0-3-10 0,0 3-16 0,0-2 10 0,0 1 19 15,-2-2-10-15,2 3-13 0,0-2 4 0,-1 1 13 0,1-2-13 16,1 1-19-16,-1 1 8 0,2-1 17 0,0 1-7 0,0-2-17 0,0 1 10 16,0 1 17-16,0 1-9 0,0-3-18 0,-1 3 11 0,0 0 16 15,1-2-9-15,-1 2-15 0,0 0 7 0,-1 2 19 0,0-2-11 0,0 0-20 16,0 1 7-16,0-1 13 0,0 2-6 0,2-2-12 0,-1 1 9 0,0 1 18 16,2-2-6-16,-2 0-18 0,2 3 10 0,0-3 17 0,-2 1-9 15,0 1-15-15,1 1 11 0,-1-2 17 0,-1 1-8 0,1-1-17 16,1 1 7-16,-1 1 16 0,0-3-14 0,1 1-17 0,2 1 8 0,0-2 15 15,0 0-7-15,2 1-19 0,1-1 13 0,0 2 19 0,-1-1-11 0,2-1-16 16,0 2 11-16,0-1 17 0,0-1-7 0,-1 2-18 0,1-1 11 16,-1 1 14-16,1-2-7 0,-2 3-15 0,1-2 9 0,0 1 14 15,-1-1-10-15,1 1-19 0,0-1 11 0,-1 1 13 0,2-1-6 0,2 1-15 16,-1-1 10-16,0-1 20 0,1 2-9 0,0 1-16 0,0-2 8 0,0 1 19 16,1-1-10-16,-2 1-14 0,2 1 7 0,0-2 16 0,-1 1-10 15,1 1-19-15,0-2 8 0,-1 1 16 0,0 1-11 0,0 0-21 0,1-2 9 16,0 1 18-16,1 1-14 0,0-2-17 0,0 1 10 0,1 1 15 15,2 0-8-15,-1-2-17 0,1 1 13 0,0-1 19 0,-1 2-10 0,1-1-18 16,0 1 9-16,-1 0 18 0,1-2-9 0,-2 2-15 0,2 0 11 0,0 0 20 16,-1-1-7-16,1 1-18 0,-2 0 9 0,2 0 18 0,-2-2-10 0,1 2-17 15,-1 0 7-15,0-1 16 0,1 1-11 0,-1 0-18 16,0 0 9-16,2 0 15 0,0 0-11 0,1 0-17 0,-2 1 10 0,2-1 21 16,-1 2-9-16,0-2-18 0,-1 1 9 0,2-1 19 0,-1 2-10 0,0-2-15 15,-1 1 11-15,1 1 20 0,0 1-11 0,-1-3-17 0,0 3 7 0,-1-2 19 16,0 1-11-16,1-1-23 0,-1 2 8 0,-1-1 18 15,1-2-10-15,-1 3-17 0,2-2 9 0,-1 1 18 0,2-2-11 0,1 1-17 16,-2 1 8-16,2-1 20 0,0 1-9 0,0-2-18 0,0 0 11 0,0 0 17 16,2 1-7-16,-2 1-16 0,1-2 8 0,0 1 16 0,2 1-8 0,-2-2-18 15,1 0 10-15,-1 1 17 0,0 1-9 0,1-1-16 0,-2 1 8 16,0-2 16-16,-2 0-10 0,2 1-17 0,-1 1 7 0,1-1 13 0,-1 1-8 16,1-2-16-16,0 0 8 0,0 1 17 0,1-1-10 0,0 2-16 15,1-2 12-15,-1 1 18 0,0-1-6 0,-1 0-18 0,2 0 11 0,-1 2 17 16,0-2-8-16,1 0-16 0,-1 0 10 0,0 0 17 0,2 0-10 15,-2 0-16-15,2 0 8 0,-2 0 19 0,2 0-13 0,-2 0-20 0,-1 0 7 16,2 0 21-16,-2 0-12 0,0 0-21 0,1 0 9 0,-1 0 18 16,1 0-11-16,1 0-17 0,-1 0 10 0,0 0 16 0,2 0-8 0,0 0-20 15,-1 0 12-15,1 0 21 0,0 0-12 0,-2 0-20 0,2 0 14 0,-1 0 20 16,1 0-8-16,0 0-18 0,-1 0 10 0,1 0 19 0,0 0-8 16,1 0-15-16,-2 0 7 0,2 0 19 0,-1 0-13 0,0 0-17 15,-1 0 8-15,0 0 19 0,0 0-11 0,0-2-20 0,0 2 10 0,0 0 14 16,0-1-8-16,0 1-19 0,0 0 10 0,2-2 14 0,-1 2-8 0,1 0-17 15,0 0 12-15,0 0 18 0,-1 0-9 0,1-1-17 0,-2 1 10 0,2 0 19 16,-1 0-8-16,0 0-16 0,-1 0 9 0,2 0 18 0,-1 0-9 16,1 0-16-16,-1 0 8 0,-1 0 19 0,1 0-11 0,0 1-18 15,-1-1 7-15,0 0 20 0,0 2-12 0,0-2-18 0,0 0 11 0,0 0 14 16,0 1-8-16,0-1-20 0,0 0 10 0,2 2 17 0,-1-2-9 0,1 0-18 16,1 0 9-16,-1 0 15 0,2 1-7 0,-1-1-17 0,0 0 9 15,1 0 18-15,-1 2-11 0,-1-2-13 0,1 0 8 0,1 0 16 16,-2 0-8-16,1 0-16 0,-1 0 11 0,1 0 17 0,-1 0-10 0,2 0-16 15,-2-2 8-15,1 2 16 0,-1-1-11 0,-1 1-17 0,-1-2 10 0,1 1 16 16,0-1-9-16,-2 1-17 0,2 1 8 0,-2-2 15 0,0 1-10 0,1 1-16 16,0-2 10-16,0 2 16 0,0-1-9 0,0 1-15 0,-1 0 10 15,0 0 19-15,1 0-10 0,-1 0-17 0,-1 0 8 0,1-2 22 16,1 2-10-16,0 0-16 0,0 0 11 0,0 0 14 0,2 0-7 0,-1-1-16 16,1 1 7-16,-1 0 16 0,1 0-10 0,-2 0-19 0,1 0 11 0,0 0 19 15,1 0-11-15,-2 0-21 0,2 0 9 0,0 1 19 0,0-1-10 16,2 2-18-16,0-2 9 0,1 0 18 0,0 0-10 0,1 1-19 15,0 1 11-15,1-1 18 0,-1 1-10 0,1-2-19 0,1 1 8 0,-2 1 20 16,1-1-10-16,0 1-14 0,-1-2 7 0,2 1 18 0,-1 1-11 0,0-1-13 16,1 1 8-16,-1-2 16 0,2 1-9 0,-1 1-15 0,1-1 9 15,1 1 16-15,0-2-7 0,0 1-13 0,0-1 5 0,0 2 16 0,1-2-10 16,-1 1-16-16,2-1 6 0,-2 2 18 0,0-2-6 0,0 0-16 16,1 0 8-16,-1 1 14 0,0-1-7 0,1 2-17 0,1-1 7 0,-1 1 16 15,0-2-10-15,2 1-13 0,-2 1 9 0,2 1 15 0,0-3-10 0,-1 3-16 16,1-2 8-16,0 1 15 0,-1 1-7 0,1 0-17 0,0-2 9 0,-1 2 15 15,0-1-8-15,0 1-13 0,0 0 11 0,-1-2 17 16,0 2-10-16,1-1-15 0,-2 1 11 0,1 0 17 0,-1-2-8 0,1 2-17 16,-1-1 7-16,2 1 16 0,-1 0-8 0,0-2-15 0,1 2 7 0,0-1 16 15,0 1-11-15,0 0-20 0,1-3 8 0,-2 3 20 0,2-2-11 0,0 1-20 16,-2-1 11-16,2 2 18 0,-1-1-7 0,0-1-19 0,0 1 10 16,1-1 17-16,0 1-8 0,-1-2-20 0,1 1 12 0,0 1 18 15,-1-1-9-15,2-1-18 0,0 2 7 0,0-2 19 0,0 0-10 0,0 0-19 16,2 0 9-16,-2 0 18 0,1 0-10 0,0 0-17 0,1 0 9 0,0 0 16 15,0 0-10-15,0 0-16 0,2 0 8 0,-1 0 19 0,1-2-10 16,-1 2-14-16,1-1 7 0,0 1 16 0,0-2-8 0,0 1-16 16,1 1 10-16,-1 0 16 0,1-2-9 0,-1 1-17 0,2-1 8 0,-1 1 18 15,0-1-9-15,2 1-16 0,-2-2 8 0,2 3 19 0,0-3-8 0,1 1-17 16,-2 1 10-16,2-1 19 0,-1-1-9 0,1 2-17 0,0-1 11 0,0-1 17 16,0 2-7-16,1-2-14 0,-1 1 10 0,2 1 18 0,-2-2-11 15,1 1-14-15,0 1 8 0,1-1 17 0,-1-1-10 0,2 2-19 16,-2-1 8-16,2 1 17 0,-2-2-11 0,2 3-17 0,-2-2 8 0,2 1 15 15,-2-1-10-15,0 1-17 0,1 1 6 0,-1-2 15 0,0 1-8 0,1-1-16 16,-1 1 9-16,0 1 15 0,1 0-6 0,0 0-15 0,0-2 8 0,-1 2 16 16,0-1-6-16,1 1-15 0,-1-2 9 0,2 1 18 15,-2 1-8-15,0-2-14 0,1 1 10 0,-1-1 16 0,2 1-5 0,-2 1-14 16,0-2 7-16,1 1 16 0,0-1-10 0,0 1-13 0,-1 1 6 0,0-2 12 16,1 1-7-16,-1-1-20 0,0 1 9 0,1 1 13 0,-1 0-10 0,0-2-15 15,-1 1 6-15,2 1 12 0,-1-2-9 0,0 2-13 0,1 0 5 0,-1 0 14 16,-1-1-7-16,1 1-13 0,1 0 8 0,-2 0 14 15,0 1-10-15,0-1-13 0,0 2 8 0,0-1 13 0,0 1-6 0,-2-2-15 16,2 1 7-16,-1 1 14 0,0-1-7 0,1 1-13 0,-2-2 8 0,2 1 12 16,-1 1-7-16,1 1-14 0,0-3 9 0,-1 1 15 0,1 1-9 15,-2 1-15-15,2-3 9 0,-1 3 12 0,1-2-6 0,-1 1-14 0,-1 1 7 16,1 0 13-16,1-2-8 0,-1 2-13 0,-1-1 8 0,2 1 11 16,-1 0-5-16,1 0-14 0,-1 0 6 0,1-2 16 0,-2 2-8 0,2 0-14 15,0 0 7-15,0-1 17 0,2 1-6 0,-2 0-13 0,0-2 7 0,1 2 15 16,0-1-8-16,-1 1-14 0,2-2 8 0,-2 1 14 0,1 1-9 15,0-2-13-15,1 1 7 0,-1-1 16 0,0 2-10 0,1-1-15 16,-1-1 8-16,2 1 13 0,-2-1-6 0,2 1-17 0,-1-2 10 0,1 1 13 16,0 1-6-16,-1-1-15 0,1 1 9 0,0-2 15 0,-1 1-8 0,1 1-11 15,0-1 7-15,1 1 13 0,0-2-4 0,0 0-9 16,0 0 6-16,0 0 11 0,0 0-7 0,0 1-7 0,1-1 5 0,-1 0 8 16,1 0-2-16,1 2-8 0,-1-2 6 0,0 0 9 15,1 0-2-15,-1 1-7 0,0-1 3 0,3 0 8 0,-4 0-4 0,2 0-2 16,-1 0-1-16,0 0 5 0,1 0-3 0,-1 0-4 0,0 0 1 15,-1 0 3-15,2 0-5 0,-1 0-7 0,0-1 2 0,1 1 2 16,-1 0-4-16,0-2-9 0,3 2 3 0,-2 0 6 0,2 0-4 16,-3-1-7-16,3 1 1 0,0 0 2 0,0 0-7 0,0 0-13 15,0 0-8-15,0 0-3 0,0 0-14 0,0 0-17 0,0 0-19 0,0 0-20 16,0 0-26-16,0 0-27 0,0 0-48 0,0 0-57 0,0 0-68 16,0 0-73-16,0 0-34 0,0 0-23 0,1-5-3 0,1 2 4 15,0-1 11-15,1 1 15 0,0-2 18 0,1 1 26 0,1 1 20 16,0 0 26-16</inkml:trace>
  <inkml:trace contextRef="#ctx0" brushRef="#br0" timeOffset="373857.2378">5047 5884 0 0,'0'-5'46'0,"-2"1"215"0,2-1 18 0,0 1 3 0,0-1-1 16,0 1 8-16,2 1 11 0,-2-3-9 0,1 3-16 0,-1 0 10 15,0-2 18-15,1 2-81 0,-1-1-108 0,2 1-36 0,-2 0-14 0,1-2-19 16,-1 1-22-16,1 1 1 0,1-3 6 0,-1 1-8 0,0 1-10 16,1-1 5-16,0 1 5 0,0-2 5 0,0 0 3 0,0 1 6 0,0 1 6 15,1-1 3-15,0 1 2 0,-1-2 1 0,1 3 1 0,0-2 4 0,-2 1 4 16,2 1-2-16,-2 0-4 0,0-2-1 0,1 4 1 0,-1-1-11 15,-1 2-11-15,0 0-2 0,0 0 3 0,0 0-9 0,0 0-11 16,0 0 1-16,0 0 2 0,0 0-10 0,0 0-15 0,0 0 0 0,0 0 5 16,0 0-8-16,0 0-8 0,0 0 4 0,0 0 7 0,-1 2-5 0,-1-1-8 15,1 2 5-15,0 0 10 0,-1 2-2 0,0-1-5 0,0-1 8 0,0 2 8 16,-1 1-1-16,-1 0-4 0,1 0 5 0,-1 0 4 0,0 0-2 16,-1 0-7-16,0 0 5 0,-1 1 5 0,1 1-4 0,-2-1-4 15,1 1 2-15,-2-2 7 0,1 3-5 0,-1-2-5 0,0 1 4 0,0-2 5 16,-1 1-2-16,1 1-4 0,-2-1 5 0,1 1 11 0,0-1-4 0,-1 1-8 15,0 1 4-15,-1-3 6 0,0 3-3 0,-1 0-8 0,0-3-5 16,0 3-7-16,0-2 2 0,2 1 3 0,-2-1-1 0,0 2-7 16,0-1 1-16,0-2-1 0,0 1 2 0,1-1-1 0,0 0 1 15,1 0 3-15,-1 0 0 0,0-1-5 0,2 1 14 0,1-2 17 16,0-1-7-16,1 2-13 0,1-4 6 0,0 2 15 0,2-1-7 0,0-1-14 16,2 1 6-16,-1-1 13 0,0 1-8 0,3-2-17 15,0 0 7-15,0 0 14 0,0 0-7 0,0 0-17 0,0 0 6 0,0 0 15 16,0 0-8-16,0 0-13 0,0 0 8 0,2 1 11 15,-2 2-7-15,1-1-15 0,0-1 9 0,1 2 15 0,-1-1-6 0,0-1-12 16,1 2 8-16,-1-1 13 0,2 1-9 0,-2-2-15 0,0 1 7 16,2-1 17-16,-2 2-7 0,1-1-14 0,-1-1 9 0,0 1 13 15,-1-2-7-15,2 1-15 0,-1 1 8 0,-1-2 10 0,0 0-6 0,1 1-14 16,-1-1 10-16,0 0 13 0,0 0-6 0,0 0-17 16,0 0 8-16,0 0 12 0,0 0-7 0,0 0-13 0,0 0 10 0,0 0 13 15,0 0-9-15,0 0-14 0,0 0 10 0,0 0 13 0,0 3-8 16,0-3-16-16,0 0 9 0,0 0 15 0,2 2-6 0,-1-2-13 15,2 1 5-15,-2 1 14 0,2-1-6 0,-1 1-13 0,2-2 8 0,0 1 16 16,2 1-8-16,-1 1-14 0,2-3 10 0,-1 3 14 16,1-2-7-16,1 1-15 0,1 1 8 0,1 0 13 0,-1-2-8 0,2 2-13 15,-1-1 8-15,1 1 10 0,1 0-8 0,-1 0-14 16,1 0 5-16,-2 0 13 0,2 0-8 0,-1 0-12 0,1 0 7 0,-1 0 13 16,1 0-8-16,-2 1-12 0,1-1 7 0,0 2 14 15,-1-2-9-15,1 0-12 0,-2 3 8 0,2-3 10 0,-2 0-5 0,1 1-13 16,-1-1 8-16,-1 0 13 0,1 0-6 0,-1 0-17 0,0-1 10 15,-1 1 10-15,0 0-6 0,-2-2-12 0,0 2 6 0,1-1 12 16,-2-1-6-16,0 2-12 0,0-1 7 0,-2-2 11 0,1 1-7 0,-2 1-11 16,2-1 6-16,-2 1 12 0,-1-2-8 0,2 1-11 15,-1 1 5-15,-1-2 13 0,1 3-7 0,1-2-13 0,-1 1 8 0,-1-2 10 16,1 3-9-16,1-2-17 0,-1 2-4 0,0-1-3 16,1 1-34-16,-1 0-41 0,0-2-47 0,1 2-47 0,-2-3-67 0,0 0-73 15,2 2-15-15,-2-2-1 0,0 0-5 0,0 0-3 0,-1 6 3 16,-3-5 10-16,0 2 11 0,-3-3 8 0,-1 0 29 0,0-1 280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9:20:22.788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1237 8930 0 0,'0'0'15'15,"0"0"223"-15,0 0-7 0,-2-1 6 0,2 1 11 0,-2-1-5 0,2 1-9 16,-2 0-6-16,2 0-6 0,0 0 7 0,-2-1 16 0,2 1-55 16,0 0-71-16,0 0-38 0,0 0-24 0,0 0 3 0,0 0 13 15,-1 1-4-15,1 0-7 0,-1 2 7 0,1 0 13 0,0 1-4 0,1-1-6 16,-1 1 0-16,1 0 3 0,1 0-12 0,-1 0-15 0,2 0-7 0,-2-1-4 16,0 1 1-16,1-1 1 0,-1 0-2 0,0 0-7 0,1 0 0 15,-1-1 2-15,0 1-5 0,1-1-8 0,0 2 4 0,0-2 4 0,0 2-6 16,1-2-8-16,0 2 4 0,-1-2 5 0,2 2-7 0,-1-1-13 15,1 0 4-15,0 0 9 0,1 0-6 0,-1 0-8 0,2 0 2 0,-1-1 9 16,0 0-7-16,2 1-11 0,-2-2 4 0,2 0 11 0,0 0-7 0,-1-1-13 16,0 0 7-16,0-1 10 0,1 0-6 0,0-1-12 15,-2-2 3-15,2 0 7 0,-1 1-7 0,1-2-12 0,0-1 0 0,-1-1 5 16,0 0-5-16,0-2-11 0,0 0 2 0,-1-1 6 0,0-1-4 0,1 0-8 16,-1-1 1-16,-1 0 7 0,0 0-1 0,-1 2-2 0,-1-2 4 0,1 1 7 15,-2-1 7-15,1 1 4 0,-2 0 9 0,0 2 12 0,0-1 4 16,0 2 4-16,0-1 11 0,-2 2 14 0,1 0 6 0,1 1 5 15,-1 1 10-15,-1 1 12 0,2 1-2 0,-1-1-5 0,1 2-1 0,0 2 5 16,0 0-10-16,0 0-14 0,0 0 0 0,0 0 4 0,0 0-14 0,0 0-22 16,0 0-1-16,0 0 5 0,-1 1-14 0,-1 1-21 0,2 2 4 15,0 0 17-15,0 2-10 0,2 0-16 0,-2 2 10 0,1 0 13 0,-1 3-5 16,1 1-13-16,1 1 11 0,-1 1 17 0,0 1-8 0,1 1-17 16,-2-1 9-16,1 3 18 0,-1-1-11 0,0 1-16 0,0 0 8 0,0 0 16 15,0 1-9-15,-1-1-15 0,-2 0 7 0,2 0 14 0,-2 0-7 0,0-1-22 16,1 1 11-16,-2-1 18 0,0-1-10 0,0-1-17 0,0 0 9 0,0-1 19 15,-2-2-8-15,2-1-20 0,-1-2 9 0,1 0 18 16,-1-2-9-16,-1 0-15 0,1-2 7 0,0 0 17 0,-1-2-7 0,1 0-19 16,-2-2 11-16,-1-1 18 0,2-1-9 0,-2-2-16 0,0 0 10 0,0-2 18 15,0 0-9-15,0-2-18 0,1-1 10 0,-1-1 19 0,1 0-5 0,1-2-11 16,0 0 13-16,1 0 20 0,1-1-4 0,0 1-12 0,0 1 14 16,0-1 20-16,1 1-7 0,2 1-13 0,0-1 7 0,-1 2 19 15,2 0-10-15,0 1-18 0,0 1 5 0,0 0 10 0,2 1-14 0,-1 1-22 16,2 0 5-16,-2 0 10 0,2 1-15 0,-1 0-23 0,1 1 8 0,0 1 15 15,1 0-12-15,0-1-19 0,1 2 8 0,0 0 16 0,2 0-13 16,0 0-19-16,-1 0 9 0,2 2 18 0,0-1-12 0,2 1-19 16,-1 1 7-16,0-1 15 0,1 0-11 0,-2 2-19 0,1 0 9 0,0-1 15 15,-1 2-7-15,0 0-19 0,0 0 11 0,0 1 21 0,-1 0-9 0,0 0-18 16,-2 0 12-16,0 0 20 0,1 0-8 0,-2 0-18 0,-2 0 10 0,2 0 19 16,-1 0-8-16,-2 0-18 0,1 0 10 0,-1-2 19 0,0 0-10 15,-1 0-17-15,0-1 11 0,0 0 20 0,0-3-7 0,-1 2-16 16,1-2 11-16,0 0 21 0,0 0-10 0,0 0-17 0,-4-1 9 0,0 0 19 15,0-2-8-15,0 0-19 0,0-1 13 0,0-1 19 0,-1 0-8 0,1-1-14 16,0 0 13-16,0 0 21 0,0-1-6 0,0 1-14 0,1 0 17 16,0 1 21-16,1-1-6 0,-1 2-13 0,0 0 10 0,2 0 19 15,1 2-13-15,-1 0-21 0,1 2 3 0,0 0 11 0,0 0-16 0,1-2-23 16,-1 2 7-16,3 0 13 0,1 0-14 0,0 2-22 0,1 0 2 0,0 2 9 16,3-1-21-16,0 1-31 0,2 1-11 0,-1-1-6 0,3 1-27 15,0 0-35-15,0 1-43 0,1-1-45 0,-1 0-85 0,2-1-100 0,0 0-20 16,0 0 2-16,0-2-2 0,0-1-5 0,-1 0 15 0,0 1 21 15,-1-2 18-15,-1-2 13 0,0 1 29 0,-2 0 137 0</inkml:trace>
  <inkml:trace contextRef="#ctx0" brushRef="#br0" timeOffset="1167.3529">2236 8430 0 0,'1'-6'141'0,"1"0"171"0,-1 1 3 0,0 2 0 0,1-1 0 15,-1 2 0-15,0-1-5 0,-1 3 2 0,0 0 0 0,0 0-1 0,0 0-1 16,0 0-94-16,0 0-121 0,0 0-50 0,0 0-30 0,0 0-6 16,0 0 0-16,0 3 6 0,2-1 7 0,-2 0 8 0,1 2 6 15,0 1 12-15,1 1 11 0,-1 1 2 0,0 3 1 0,-1 0 7 0,2 2 6 16,-1 2-3-16,-1 0-8 0,0 3 8 0,0 0 8 0,0 2-7 0,0 0-14 16,0 0 2-16,-1 2 7 0,-1-1-14 0,1 0-20 0,-2 2 7 15,1-2 10-15,-1 2-9 0,0 0-18 0,-1 0 6 0,0 0 15 0,0 1-15 16,0 0-21-16,0-1 7 0,-1 1 16 0,1 1-13 0,0-1-22 15,0-1 8-15,0 0 14 0,0-1-11 0,0-1-20 0,0-1 10 0,0-1 17 16,1-1-10-16,1-1-20 0,-1-2 9 0,0-1 18 0,1-2-11 16,0-1-16-16,1-2 11 0,0-2 17 0,-1-1-7 0,1-1-15 15,1-1 8-15,0-3 17 0,0 0-13 0,0 0-18 0,0 0-1 0,0 0 5 16,0-3-20-16,0-2-28 0,1-1 1 0,-1-1 7 0,2-3-12 0,-1-2-18 16,-1-2 1-16,1-1 10 0,1-2-14 0,-1-1-18 0,0 0 0 0,1-1 9 15,-1-1 1-15,0 1-2 0,1-2 10 0,-1 1 10 0,-1-1 5 16,1 0 5-16,-1 0 4 0,2 2 3 0,-2-1 6 0,1 1 9 15,0-2 10-15,1 2 14 0,-1 1 9 0,0-1 8 0,1 1 10 0,0 1 10 16,0 0 8-16,0 2 12 0,1-1 8 0,-2 0 4 0,2 2 7 0,0 0 4 16,-1 0 5-16,1 1 5 0,0 0-3 0,1 0-3 0,-2 1 0 15,1 0 3-15,0 1-6 0,-1 0-9 0,2 2 3 0,-1-1 9 16,1 0-10-16,0 2-14 0,0 1 6 0,0 0 7 0,0 1-11 0,-1 0-22 16,1 1 5-16,-2 1 11 0,2 1-13 0,-1-1-17 0,1 2 7 0,-1 0 15 15,-1 0-11-15,1 1-20 0,1 1 7 0,-1 0 15 0,1 0-12 0,-2 0-21 16,2 1 10-16,-1 1 19 0,1 0-10 0,-1 0-16 0,1 2 12 15,-2-1 21-15,2 1-7 0,-1 1-20 0,1 1 12 0,-1 0 21 16,1 1-11-16,-2 1-14 0,2 1 11 0,-1 0 19 0,0 2-10 0,1 1-19 16,-2 0 11-16,1 0 16 0,0 1-11 0,-1 2-20 0,1-2 7 0,1 1 18 15,-1 1-11-15,-1-1-23 0,2 0 8 0,-1 1 16 0,1-2-11 16,0 1-18-16,0 0 9 0,0-1 18 0,0 0-11 0,1-2-17 0,-1 0 7 16,2-1 18-16,-2 0-9 0,1-2-20 0,0 0 13 0,1-2 17 15,-2 0-7-15,1-2-19 0,0 0 10 0,1-2 16 0,-1 0-8 0,0-1-19 16,1-1 8-16,0-1 15 0,0-2-12 0,0 0-19 0,0-2 4 0,0-1 15 15,0-1-14-15,0-2-19 0,0 0 6 0,-1-3 14 0,0 0-11 16,1-2-18-16,-1 0 10 0,-1-2 14 0,0 1-7 0,-1-2-17 16,1-1 12-16,-2 0 18 0,1-1-5 0,0 1-10 0,-2-1 14 0,2-1 22 15,-2 1 1-15,0 1-5 0,1 1 14 0,-1 1 19 0,-1 0-4 0,1 2-8 16,-1 0 14-16,2 4 22 0,-2-1-5 0,1 1-14 0,-1 2 7 0,1-1 13 16,1 2-11-16,-2 1-19 0,1 0 5 0,0 1 7 0,1 2-12 15,-1-1-21-15,0 1 4 0,1-1 10 0,-1 2-14 0,0 0-21 16,1 0 6-16,-1 1 15 0,0 0-9 0,1-1-17 0,-1 1 10 0,-1 1 14 15,3 0-8-15,-3 0-19 0,4 0 11 0,0 1 15 0,-2 1-4 0,2 0-16 16,-1 2 10-16,1-1 16 0,-1 2-6 0,1 1-17 0,-2 0 11 16,1 2 20-16,0 1-8 0,-1 2-11 0,1 1 11 0,-2 1 18 0,1 1-7 15,-1 2-14-15,0 1 7 0,1 1 14 0,-2 1-7 0,1 1-14 16,-1 1 9-16,0 0 13 0,0 2-8 0,1 0-20 0,-1 0 6 0,0-1 12 16,0 2-9-16,2-1-17 0,-2 0 2 0,1-1 6 0,-1-1-15 0,1 1-25 15,-1-3-1-15,2 0 8 0,-1-1-18 0,0-1-27 0,2-1 2 16,-2-1 13-16,2-2-14 0,-2 2-23 0,2-2-1 0,-2 0 4 15,2 0-11-15,-2 1-18 0,2-2-6 0,-2 1 0 0,1-1-12 0,-1-1-17 16,0-1-22-16,1 1-24 0,0-1-54 0,0-1-60 0,0-1-25 0,0-1-14 16,0-1-2-16,1-1 1 0,0-2 11 0,-1 0 16 0,2-1 17 15,-4-2 17-15,7 0 15 0,-2-1 89 0</inkml:trace>
  <inkml:trace contextRef="#ctx0" brushRef="#br0" timeOffset="1600.8608">2869 8878 0 0,'0'0'337'0,"0"0"46"0,0 0-5 0,0 0 7 0,0 0 7 16,0 0-4-16,0 0-7 0,0 0 8 0,-2 0 8 0,2 0-1 0,0 0-3 15,0 0-111-15,0 0-141 0,0 0-73 0,0 0-52 0,0 0-2 0,-2 1 13 16,2-1-11-16,-1 1-16 0,1 1 9 0,0 2 14 0,1 0-11 16,-1 0-18-16,2 2 6 0,-1 2 16 0,0 0-10 0,2 0-18 15,0 2 11-15,-1 0 19 0,1 0-11 0,0 0-19 0,1 1 9 0,-2 0 15 16,2-2-13-16,-1 1-19 0,1-1 7 0,-1 0 14 0,1-2-13 0,-2 0-25 15,1-1 7-15,0 0 13 0,-1-1-11 0,2-1-20 0,-1-2 10 16,1-1 19-16,-1 0-10 0,1-1-13 0,0 0 5 0,1-1 13 16,0-1-11-16,1-2-20 0,-1-1 5 0,2-1 11 0,-2-1-4 0,2-1-8 15,-1-2 3-15,1-1 9 0,0 1-6 0,-1-4-9 0,1 2 6 0,-2-2 12 16,2 1 3-16,-2-2 4 0,1 1 20 0,-1 1 24 0,-1 0 8 16,0-1 2-16,0 4 19 0,-1-1 22 0,-1 1 7 0,0 3 4 0,-1 0 13 15,-1 2 21-15,0 1 0 0,0 2-6 0,0 2 1 0,0 0 7 16,-1-1-14-16,1 1-20 0,-3 1 4 0,2 0 5 0,-1 2-11 0,1 0-22 15,0 2 4-15,-2 1 5 0,2 2-16 0,-1 2-22 0,1 1 2 0,1 1 11 16,0 1-10-16,0 0-17 0,1 3 7 0,1-2 16 0,0 1-13 16,2-1-19-16,2 0 0 0,-1 0 5 0,0-1-22 0,2-1-28 15,0-1-1-15,-1-1 7 0,2 0-18 0,0 0-26 0,0-2 1 0,0 0 2 16,0-2-20-16,0 0-28 0,0-1-14 0,0 0-11 0,0-1-26 0,0-2-31 16,0-1-63-16,0 0-75 0,0-1-37 0,2-2-28 0,-1 0 7 0,0-3 16 15,2 0 4-15,0-1 5 0,1-1 14 0,0-2 22 0,-2 1 21 16,2 0 16-16</inkml:trace>
  <inkml:trace contextRef="#ctx0" brushRef="#br0" timeOffset="1835.4884">3575 8759 51 0,'0'-5'421'0,"-2"0"22"0,0 2 13 0,-2-1-5 0,0 0-8 16,0 1 2-16,-2 0 8 0,1 2-4 0,0-1-10 0,-1 1 4 0,0 1 10 15,-1 1-138-15,0 0-177 0,-1 1-71 0,0 1-38 0,0 2-23 0,0 1-18 16,2 0 12-16,-1 2 19 0,0 2-7 0,2-1-12 0,0 3 9 15,1 0 21-15,1 0-10 0,0 3-17 0,1-2 10 0,0 1 19 16,1 2-10-16,1-2-16 0,0 2 3 0,1-2 12 0,1 2-12 0,0-2-19 16,1 1 1-16,0-2 6 0,1 0-20 0,1-1-28 0,0 0-3 0,1-2 3 15,-1-1-25-15,2-2-34 0,-1 1-23 0,1-2-22 0,0-2-37 16,-1 1-45-16,2-2-81 0,-1-1-88 0,1-1-31 0,0-1-8 0,0-1 10 16,0 0 18-16,0 0 6 0,0-2 7 0,0 0 20 0,0 0 27 15,-1 1 29-15,-1-1 79 0</inkml:trace>
  <inkml:trace contextRef="#ctx0" brushRef="#br0" timeOffset="2032.5545">3364 9412 114 0,'-5'7'456'15,"-1"0"12"-15,2-2-2 0,2-2 5 0,-1 0 6 0,2-1-6 0,1-2-9 16,0 0 2-16,0 0 2 0,0 0-7 0,0 0-9 0,0 0-141 0,0 0-180 15,1-1-94-15,2 0-76 0,-1 0-28 0,1-2-16 0,0 2-41 0,-1-1-47 16,2-1-86-16,0 1-95 0,0-1-54 0,0 0-42 0,2-2-6 16,-1 1 7-16,0 0 1 0,1 0-4 0,-2-1 16 0,0 0 20 0,0 2 17 15,-2 0 17-15</inkml:trace>
  <inkml:trace contextRef="#ctx0" brushRef="#br0" timeOffset="3775.8643">4859 8848 144 0,'-3'1'396'15,"3"-1"13"-15,0 0 13 0,0 0-8 0,0 0-12 0,0 0 0 0,0 0 4 16,0 0-19-16,0 0-24 0,0 0 12 0,0 0 21 0,0 0-135 16,0 0-186-16,0 0-52 0,1 1-14 0,1 0-18 0,-1 2-21 15,2-2 12-15,1 1 19 0,0-1-4 0,0 2-13 0,0-1 11 0,1 1 19 16,0-1-11-16,2 0-20 0,-2 1 1 0,2-1 10 0,0 1-14 0,1-2-23 16,0 1 2-16,-2-1 7 0,2 1-10 0,0-2-11 0,0 0 2 0,0 0 8 15,-1-2-6-15,0 1-10 0,-1-1 5 0,1-1 16 0,0 0-1 16,-1-1 1-16,0-1 10 0,-1 1 13 0,-1-1 2 0,0-1-1 15,0 0 7-15,-1-1 12 0,-2 1 6 0,0-2 0 0,1 1 13 0,-4 0 16 16,1 0 5-16,0 0 2 0,-2-1 12 0,-1 1 18 0,-1 1 5 0,-2 0 1 16,0 1 16-16,-1 1 22 0,0-1 4 0,-1 1 1 0,-2 2 8 15,2 1 9-15,-2-1-1 0,1 1-4 0,-1 1 1 0,0 0-1 0,1 1-4 16,-1 2-9-16,0 0-1 0,2 1-2 0,0 2-8 0,-1 1-11 16,2 2-10-16,0 0-7 0,0 2-7 0,2 1-8 0,0 1-12 0,2 0-12 15,0 2-5-15,3-1-2 0,0 1-8 0,1 0-11 0,2 1-2 0,1-2-1 16,2 1-13-16,2-1-18 0,0-1-7 0,2 0-8 0,0-1-12 15,3-2-14-15,0 0-14 0,2-2-16 0,0-1-11 0,1 0-11 0,0-2-21 16,1-1-24-16,1-1-14 0,-1-1-13 0,0-2-6 0,0 0-7 16,1-3-5-16,-1 1-2 0,0-2 1 0,0-1-1 0,0-1 4 0,0 0 5 15,0-2 8-15,-1 0 14 0,0-2 19 0,-2-1 24 0,-1 0 24 0,0 1 22 16,-1-1 23-16,-1-1 27 0,0 0 18 0,-2 0 18 0,-2 0 21 16,1-1 23-16,0 1 19 0,-2-2 18 0,-1 2 18 0,0-1 19 15,-1 1 11-15,-1 0 8 0,1 1 8 0,-2 1 11 0,-1 0 3 0,0 0 0 16,0 2 6-16,-1 1 5 0,0 1-1 0,-1 0-1 0,1 1-1 0,-2 0 1 15,2 2-15-15,-2-1-18 0,1 2-12 0,-1 0-9 0,0 1-15 16,3 1-21-16,-4 0-15 0,2 3-11 0,-2-1-10 0,0 3-12 0,1 1-12 16,-1 0-12-16,1 2-6 0,1 2-1 0,-1 1-7 0,0-1-5 15,2 2 2-15,1 2 7 0,1-2-4 0,1 2-7 0,0-1 0 0,1 0 0 16,1 1-7-16,1 0-8 0,2-1-6 0,0 0-5 0,-1-1-4 0,2 0-7 16,0-1-5-16,2 0-8 0,-1-1 1 0,2-2-2 0,-1-1-2 15,2-1-4-15,0-1 3 0,3-3 2 0,-2 1-5 0,2-3-8 16,0-1 7-16,-1-2 10 0,1-2-5 0,0-1-7 0,-2 0 11 0,2-2 17 15,-2-2-4-15,0 1-13 0,1-3 10 0,-2 1 15 0,-2-2-5 0,1 0-8 16,0-2 16-16,-2 1 25 0,-1-1 1 0,-1 1-8 0,-1-2 25 16,1 2 35-16,-2 1 8 0,-1 0-1 0,-1 2 19 0,0 0 25 15,-1 3 10-15,0 0 7 0,-2 2 13 0,0 3 13 0,0-1 1 0,0 2-5 16,0 2-2-16,0 0 1 0,0 0-11 0,-3 0-14 0,0 2-8 0,1 2-10 16,0 2-10-16,0 1-9 0,-1 1-18 0,0 3-18 0,1 1-4 0,-1 0-2 15,0 3-8-15,2-2-10 0,0 1-3 0,-1-1-3 0,2 1-24 16,0-1-30-16,0 0-24 0,0-1-27 0,2 0-27 0,-1 0-31 0,0-1-37 15,1-2-38-15,-1 1-50 0,2-2-50 0,-1 0-77 0,0-1-86 16,0-1-47-16,1 0-31 0,1-3 5 0,-1 0 17 0,-3-3 25 0,4 2 22 16,-4-2 27-16,0 0 24 0,0 0 39 0,0 0 42 0</inkml:trace>
  <inkml:trace contextRef="#ctx0" brushRef="#br0" timeOffset="4166.3494">4812 8454 61 0,'0'0'435'0,"0"0"21"0,0 0 12 0,0 0-3 0,0-2-6 15,1-2-1-15,-1 2 2 0,0 2-7 0,2-3-12 0,-1 2 3 0,-1 1 8 16,0 0-136-16,3-1-178 0,-3 1-76 0,1-1-47 0,-1 1-27 0,3-2-26 15,-3 2 1-15,2 0-1 0,-2 0-20 0,3 0-34 16,0 0-26-16,-3 0-25 0,2 0-76 0,-2 0-93 0,0 0-57 0,0 0-46 16,0 0-20-16,6-1-15 0,-6 1 7 0,0 0 11 0,0 0 8 0,2-2 2 15,-2 2 23-15,0 0 30 0,-1-5 35 0,-2 0 310 0</inkml:trace>
  <inkml:trace contextRef="#ctx0" brushRef="#br0" timeOffset="4554.0286">4907 8465 363 0,'0'0'414'0,"0"2"7"0,1-1 7 16,-1-1-7-16,3 0-10 0,1 0 3 0,-2 0 8 0,1 2-7 0,1-1-10 15,1 0-28-15,1 0-34 0,-1 0-137 0,0 1-166 0,1-1-31 0,-1 0 9 16,2-1-6-16,-1 0-12 0,1 0 12 0,1 0 20 0,0-1-8 15,0-2-15-15,1 0 10 0,1-1 19 0,-1 1-11 0,2-2-18 16,-1-1 6-16,1-1 12 0,1-1-14 0,-1 1-20 0,1-1 5 0,-2-2 14 16,1 2-10-16,0-2-19 0,-2 1 10 0,0-1 17 0,1 0-10 0,-2 1-18 15,-2-1 12-15,1 1 21 0,-2 0-6 0,1 0-15 0,-1 0 17 16,-1 2 20-16,-1 0-2 0,-1 0-11 0,1 1 15 0,0 1 21 0,-2 1 0 16,0 1-8-16,1 0 13 0,-2 2 14 0,0 1-2 0,0 0-10 15,0 0 5-15,0 0 12 0,0 0 2 0,0 0-1 0,0 0 7 0,2 0 10 16,1 2-2-16,0 1-4 0,-1 0-3 0,1 1-6 0,1 1-3 15,0 1-3-15,1 1-6 0,1 0-4 0,-1 0-5 0,0 2-3 0,2 0-24 16,0 1-29-16,1 0-35 0,0-1-37 0,0 2-40 0,0 0-43 16,1 0-59-16,0-1-62 0,1 2-116 0,-2-1-133 0,1 1-35 0,0-1-10 15,1-1-2-15,-1 0-2 0,-1 0 12 0,0 0 16 0,-1-2 29 0,-1 0 27 16,1 1 33-16,0-2 35 0</inkml:trace>
  <inkml:trace contextRef="#ctx0" brushRef="#br0" timeOffset="5038.3646">6407 8815 136 0,'4'-3'483'0,"-2"-1"17"0,1-1 1 15,0 0-9-15,-2-1-11 0,2 2-28 0,-2-2-31 0,2 1-17 0,-1 0-9 16,1 0-14-16,0 2-16 0,-1-1-156 0,0 0-199 0,0 1-115 15,0-1-86-15,-2 2-56 0,0 2-44 0,0 0-29 0,0 0-28 16,0 0-25-16,0 0-25 0,0 0-2 0,0 0 6 0,0 0 12 0,-3 3 13 16,0 1 16-16,1 0 14 0,-1 2 23 0,-1 0 24 0</inkml:trace>
  <inkml:trace contextRef="#ctx0" brushRef="#br0" timeOffset="5204.5376">6329 9062 216 0,'-4'4'540'0,"0"-2"22"0,0 0 7 16,0-1 2-16,4-1 5 0,-4-1-9 0,2 1-10 0,0-2-11 0,1 1-12 15,1 1-17-15,0 0-16 0,0-2-192 0,0-1-243 0,1 1-166 0,1 0-143 16,-2 2-135-16,0 0-135 0,4-3-42 0,0 0-15 0,0-1 3 16,1 0 10-16,0 2 13 0,-1 0 10 0,0-1 15 0,0 2 18 15,-4 1 39-15,0 0 45 0</inkml:trace>
  <inkml:trace contextRef="#ctx0" brushRef="#br0" timeOffset="6873.5312">7997 8129 120 0,'-4'7'330'0,"0"0"24"0,0 2 22 15,0 0 10-15,0 2 7 0,0 1 18 0,-1 2 21 0,-2 2 1 16,1 1-1-16,-1 2-27 0,-1 1-36 0,-1 3-79 0,-1 1-92 16,1 1-35-16,-2 1-17 0,1 1-25 0,-1 1-26 0,0 1-7 0,2-1-1 15,-2 1-19-15,2 0-26 0,-2-1 0 0,2 0 7 0,-2 0-14 0,2-2-19 16,-2 1-1-16,2-1 5 0,-2-1-10 0,1 1-11 0,-1-2 5 0,0 0 8 16,1 0-6-16,-1-3-12 0,0 1 8 0,1-2 8 15,0-2-4-15,0 0-12 0,0-2 5 0,1-2 10 0,1-1-6 0,0-1-8 16,1-2 5-16,2-3 11 0,0 0-8 0,-1-2-12 0,2-1 3 0,0-2 6 15,2-1-12-15,-1-2-21 0,2-1 3 0,-1-2 9 0,1-1-9 0,1-2-18 16,1-2 3-16,1-3 7 0,0-3-10 0,2-2-18 0,0-1 5 16,2-2 13-16,0-2-8 0,1 0-10 0,1-2 11 0,0 0 19 15,1-2-6-15,1 1-14 0,-1-1 14 0,0 1 20 0,2-2-4 0,0 2-10 16,-1 0 12-16,1 0 18 0,0-1-4 0,-1 2-16 0,2 0 14 0,0 0 18 16,0 3-7-16,0-1-11 0,0 1 12 0,0 1 21 0,0 1-6 0,0 1-14 15,0 1 11-15,0 1 21 0,0 0-7 0,0 2-16 0,0-1 11 0,-1 1 20 16,0 2-7-16,-2 0-16 0,0 1 9 0,1 1 14 15,-4 2-10-15,1 1-19 0,-2 1 6 0,1 1 14 0,-4 1-13 0,1 2-22 16,0 1 9-16,-3 1 14 0,0 0-8 0,2 1-14 0,0 1 8 0,-1 2 20 16,0 1-7-16,1 1-10 0,-2 2 11 0,1 2 19 0,-1 3-2 15,0 1-10-15,-1 2 11 0,-1 2 17 0,1 2-4 0,0 2-10 16,-1 2 4-16,2 1 10 0,-1 2-5 0,1 0-13 0,0 1 2 0,0 1 5 16,0 1-10-16,0-2-11 0,1 1-1 0,1 0 5 0,0-1-7 0,1-2-11 15,0 0 1-15,-1 0 4 0,2-2-5 0,0-2-8 0,2 1 2 0,-1-2 3 16,0-2-4-16,2-1-1 0,1-1 2 0,0-3 3 0,0-1-3 15,1-1-6-15,2-2-3 0,0-2 0 0,-1-1-10 0,2-2-14 0,2-1-2 16,-1-3 1-16,0-1-16 0,2-2-19 0,1-2-3 0,0-2 0 16,0-1-15-16,1-3-18 0,2-2-3 0,-2 0 5 0,2-2-10 0,0-2-13 15,-2-1 8-15,2-1 8 0,-2-1-2 0,-1-1-8 0,0-2 12 16,0 1 16-16,-3-2 2 0,1-1-1 0,-1 0 14 0,-1-3 23 0,-1 1 2 16,-2-3-4-16,0 0 16 0,1 1 22 0,-2-4 4 0,-2 1-2 15,0 0 14-15,-1 0 19 0,-1 1 2 0,-1 0-2 0,-1 0 11 0,0 2 17 16,-1 1 0-16,0 0-6 0,-1 2 14 0,-1 1 16 0,0 2-3 0,-1 1-6 15,1 2 13-15,0 2 22 0,-2 1-5 0,0 2-11 0,1 3 13 16,-1 1 14-16,0 2-7 0,1 2-15 0,0 1 0 0,0 2 5 16,0 0-14-16,1 2-20 0,1 1 1 0,0 0 4 0,-3 1-15 0,1 3-26 15,-1 1 1-15,0 1 4 0,2 2-11 0,-2 4-14 0,1 1 4 0,-1 4 6 16,0 1-3-16,1 4-9 0,-1 0 7 0,0 2 10 0,2 3-4 0,-2 0-10 16,2 2 8-16,-2 1 8 0,2 0-4 0,0 1-13 0,-2 2 4 15,2-1 7-15,-2 1-7 0,0-1-10 0,1 0 4 0,-1 0 9 16,2-1-6-16,-2-2-9 0,0-1 4 0,2-1 11 0,-2-1-4 0,2-2-11 15,-2-2 6-15,2-1 9 0,0 0-3 0,-1-3-12 0,1-1 6 0,1-2 9 16,0-2-5-16,0-1-10 0,0-1 5 0,1-2 2 0,-1-2-7 0,2-1-10 16,-1-1 7-16,2-3 10 0,-1-1-7 0,-2-1-9 15,4-1 5-15,0-1 7 0,0-2-9 0,2-2-15 0,-1-2 6 0,2-2 9 16,-1-1-5-16,1-2-7 0,1-1 8 0,0-2 11 0,0-1-4 0,0 0-10 16,0 1 10-16,0-1 16 0,0 1 5 0,0-1 0 0,0 2 14 0,0-1 16 15,1 2 3-15,1-1 0 0,-1 1 6 0,2 1 13 0,-1 0 5 16,1-1 2-16,0 2 4 0,-1 0 6 0,2 0-5 0,2 2-7 0,-2 0-4 15,1 2-7-15,-1-1-5 0,0 2-5 0,-1 1-5 0,-1 1-5 16,1 3-4-16,-2 1 1 0,-1 1-10 0,0 1-13 0,-1 2-1 0,0 2 2 16,-2 1-5-16,0 3-10 0,1 0 4 0,-2 3 5 0,0 3-2 15,-2-1-7-15,1 3 1 0,-2 1 1 0,1 0-11 0,-1 2-13 0,-1 1-6 16,0 0-4-16,0 1-10 0,0-1-14 0,-1 1-11 0,-1-2-9 16,2 1-12-16,-1-1-8 0,1-1-20 0,0-1-23 0,0-1-14 0,0-1-14 15,1-2-23-15,1-1-23 0,-1-2-44 0,0 0-52 0,1-3-74 0,-1 0-82 16,2-4-11-16,-1 0 5 0,4-3 7 0,-2-2 5 0,1-1 20 0,2-2 26 15,-1-2 16-15,2-1 16 0,0-2 29 0,0 0 125 16</inkml:trace>
  <inkml:trace contextRef="#ctx0" brushRef="#br0" timeOffset="7357.6293">9144 8683 0 0,'0'-3'73'0,"0"-1"185"0,0 0 24 0,-1 1 14 0,-1-1 8 15,1 1 5-15,-2 0 3 0,1 1 15 0,-1-1 18 0,-1 2-24 0,0 0-36 16,0 1-34-16,0 0-32 0,-1 0-35 0,-2 1-32 0,0 0-8 0,1 2-3 15,-1 0-5-15,-1 1-7 0,0 2 5 0,1 0 7 0,-1 1-8 0,2 2-10 16,-1 0 6-16,0 2 12 0,1 1-9 0,0 0-10 0,1 2 1 16,0 1 7-16,1-1-14 0,1 2-23 0,0 1-6 0,2-2-2 15,0 2-11-15,1 0-19 0,1-2-4 0,2 1-3 0,1 0-7 0,0-3-14 16,1 0-8-16,2-1-4 0,-1-1-15 0,2-2-16 0,2 0-7 0,0-1-7 16,2-2-13-16,0-1-19 0,0-1-5 0,2-2-2 0,-1-2-12 15,2 0-15-15,-2-2 0 0,2-2 6 0,-2-2-5 0,2 0-5 0,-2-2 10 16,2-1 16-16,-2-2 4 0,-1 1-4 0,0-2 17 0,-1-2 24 15,-2 0 3-15,0 1-6 0,-2-2 24 0,-2 0 29 0,1 0 2 0,-4 0-7 16,0 0 17-16,-1 1 22 0,-1 0-2 0,-1 0-8 0,-2 1 14 0,0 0 19 16,-1 1 5-16,-1 1-2 0,0 2 8 0,-2 0 10 0,2 1-8 15,-2 1-18-15,0 1-3 0,1 1 1 0,-1 1-22 0,2 1-25 16,-1 0-19-16,1 1-13 0,0-1-40 0,1 2-49 0,1 1-46 0,-1-1-51 16,1 1-64-16,-1 0-71 0,4 0-74 0,0 0-71 0,0 0-22 0,0 0-7 15,0 0 11-15,0 0 14 0,0 0 14 0,0 0 15 0,0 0 30 0,7-1 35 16,-2 0 40-16,1 1 222 0</inkml:trace>
  <inkml:trace contextRef="#ctx0" brushRef="#br0" timeOffset="7573.3524">9232 8452 94 0,'-4'-4'419'0,"0"0"19"0,0 1 16 0,1-1-1 0,2 1-3 15,0-1 3-15,-1 2 6 0,1-1-6 0,1 1-6 0,0 2 3 0,1-3 6 16,1 1-141-16,-1 1-189 0,2 0-60 0,-1-1-24 0,2 1-22 0,-1 1-25 15,1-1 7-15,1 1 14 0,-1 0-7 0,2 1-12 0,-1 0 9 16,0 2 14-16,1-1-7 0,-1 3-13 0,0 0 2 0,-1 1 5 16,0 1-23-16,0 1-31 0,0 2-14 0,-1 1-10 0,0 1-28 0,-2 0-34 15,0 1-41-15,-1 1-41 0,-1 0-58 0,0 0-60 0,-2 0-52 0,0 1-49 16,1-2-13-16,-2-1-6 0,0-1 18 0,-2-2 21 0,2 1 18 16,-1 0 18-16,0-2 21 0,-2-1 27 0</inkml:trace>
  <inkml:trace contextRef="#ctx0" brushRef="#br0" timeOffset="7821.3384">9159 7942 73 0,'0'-8'393'0,"1"2"11"0,2-1 13 0,1 1-6 0,0-1-8 15,0 1 5-15,1 1 9 0,0 0-1 0,2 2-8 0,0-1 7 0,1 1 11 16,0 0-139-16,1 1-188 0,0 1-50 0,2-1-10 0,0 1-18 0,1 2-21 16,1 1 9-16,0 0 20 0,1 0-19 0,0 3-28 0,2 0-12 0,-1 1-4 15,1 1-43-15,0 0-50 0,0 2-98 0,0 0-111 16,0 2-50-16,-3-1-35 0,2 1-1 0,0 1 7 0,-2 0-7 0,0 0-8 16,1 0 11-16,-2-2 20 0,0 2 14 0,0-1 11 0</inkml:trace>
  <inkml:trace contextRef="#ctx0" brushRef="#br0" timeOffset="8758.6958">9929 8602 21 0,'0'0'408'0,"0"-3"22"0,0 1 14 16,0-1-4-16,2 2-8 0,0 0 3 0,-2 1 9 15,3 0-5-15,0-1-8 0,-3 1 8 0,4 0 14 0,0 1-124 0,0-1-164 16,-2 1-65-16,2 0-37 0,0 2-15 0,0-1-10 0,-1 2 10 0,1-1 18 15,0 2 0-15,-1 1-5 0,1 1 10 0,-2 2 11 0,2 0-7 16,-1 2-12-16,0 1-1 0,-2 1 4 0,0 1-11 0,1 1-10 16,-2 1-6-16,-2 2-3 0,1-1-9 0,0 1-7 0,-1 1-5 0,0-1-3 15,-1 1-3-15,-1-1-3 0,0 1-5 0,0-2 1 0,1 0-1 0,-1 0 2 16,0-3-1-16,2-1-1 0,-1-1 1 0,0-1 1 0,1-3-2 0,-1 1-1 16,0-3 0-16,2-1 2 0,0-3-7 0,1 0-4 0,0-2-13 15,0 0-16-15,0 0-1 0,1-4 0 0,0-1-6 0,2-2-6 16,1-3 2-16,0-1 2 0,0-1-1 0,1-2-4 0,2-2 1 0,0-1 4 15,1-1 2-15,0 0 2 0,0 0 19 0,0-1 24 0,0 2 6 0,0-1 0 16,0 3 13-16,0-1 17 0,0 2 2 0,0 1-8 0,-2 1 9 16,2 1 10-16,-1 1 1 0,0 1-4 0,-1 1 5 0,1 1 5 0,-2 2-7 15,2 1-11-15,-2 0-1 0,1 2 1 0,-1-1-11 0,0 2-11 16,2 1 1-16,-2 1 2 0,1 0-4 0,-1 2-3 0,0-1-1 0,2 2 1 16,-2 1-3-16,1 1-3 0,-1 1 1 0,-1 1 2 0,1 1 0 0,-1 0-1 15,-1 1 1-15,0 2 0 0,-1 0-2 0,1 0-1 0,-2 2-4 16,-1-1-2-16,0 2-6 0,0-1-3 0,-1 2 0 0,-2-2 0 0,1 2-3 15,-1-2-5-15,0 2-1 0,-1-2-1 0,0-1-1 0,-1 2-2 16,1-3 1-16,-1 0 3 0,-1-1 0 0,2-2 1 0,-1 0 5 0,1-2 6 16,1-1 0-16,1-1-1 0,-1-2 2 0,2 0 5 0,1-3-3 15,0 0-6-15,0 0 0 0,0 0 0 0,1-5-3 0,0-1-7 0,2-1 2 16,0-2 5-16,1 0-4 0,1-3-4 0,0-2 4 0,2 0 5 16,0 0-2-16,-1-3-7 0,2 0 8 0,0-1 9 0,0 1 2 0,0-1-1 15,0 0 8-15,0 1 12 0,0 1 5 0,0-1-1 0,-1 2 5 0,1 1 6 16,0 2-1-16,-1 0-1 0,1 2 4 0,-2 1 4 0,2 2 0 0,-1-1-2 15,0 4 4-15,-1-1 1 0,2 1 0 0,-1 2-2 16,1 1-2-16,-1-1-4 0,1 4 1 0,0-1-1 0,0 1-1 0,0 2-6 16,0 1 5-16,0-1 5 0,0 4-4 0,-2-1-6 0,2 1 3 0,-1 2 3 15,1-1-6-15,-1 2-10 0,-1 1-1 0,1 0 4 0,-2 0-7 0,1 1-10 16,-1 1-4-16,-1-1-4 0,0 0-14 0,0 0-20 0,-1 0-12 16,-1 1-6-16,0-1-15 0,-1-1-15 0,0 0-21 0,1-1-21 15,-2-2-21-15,0 1-17 0,0-2-28 0,0 1-28 0,0-2-40 0,0-1-41 16,0-1-65-16,0-2-72 0,0-3-32 0,0 0-20 0,2 3 1 0,-2-3 7 15,7-3 23-15,-2 0 26 0,2-2 16 0,1-1 15 0,0 0 30 16,0-1 34-16</inkml:trace>
  <inkml:trace contextRef="#ctx0" brushRef="#br0" timeOffset="9209.1974">10863 8776 49 0,'-3'-3'407'0,"0"1"20"0,-1-1 16 16,-1 1-4-16,1-2-4 0,-1 2 5 0,-2-2 10 0,-1 1-2 0,1 0-2 15,-1 0 8-15,-1-1 13 0,1 2-131 0,-1-1-173 0,-2 1-61 0,2 0-27 16,-2 0-19-16,0 1-17 0,2 1 9 0,0 0 21 0,-1 0-5 0,1 1-8 16,1 1 2-16,0 0 7 0,1 0-10 0,1 1-14 0,0 0 1 15,0 2 4-15,0 1-5 0,1 1-13 0,0 1 1 0,-1 1 1 16,1 1-11-16,0 1-11 0,-1 1-2 0,2 0 1 0,0 1-2 0,0 0-5 16,0 0 1-16,2 2 1 0,0-2-2 0,1 0-5 0,1-1-4 0,0 1-7 15,1-2-14-15,2 0-17 0,0 0-7 0,1-3-4 0,1 0-19 16,0 0-23-16,3-2-8 0,0-2-6 0,0 0-15 0,2-2-20 0,0 0-5 15,1-2-4-15,1-3-2 0,0 1-2 0,0-3 9 0,0 0 13 16,0-2 8-16,-1 0 6 0,-1-2 18 0,1 0 23 0,-2-2 11 0,1-1 8 16,-2 0 24-16,0-1 27 0,-2 0 12 0,1-1 6 0,-2 0 23 15,1 1 25-15,-2 1 16 0,0-1 14 0,-2 1 21 0,0 1 24 0,-1 0 11 16,0 1 8-16,-1 2 13 0,0 0 14 0,-1 2 5 0,1 0 3 16,-1 0 5-16,-1 1 5 0,1 1-8 0,0 2-13 0,-1-1-11 0,1 2-16 15,1 1-19-15,0 0-24 0,0 0-12 0,0 0-13 0,-1 1-13 0,-1 3-11 16,1 1-16-16,0 1-14 0,-1 1-7 0,1 1-4 0,0 2-7 15,-1 1-8-15,1 0 0 0,1 1 6 0,-1 0-8 0,1 1-10 16,0-1-9-16,0 0-7 0,1 0-13 0,-1 0-13 0,1 0-16 0,1 0-19 16,-1-1-16-16,0-2-13 0,2 1-23 0,1-2-24 0,0 1-17 0,0-3-14 15,1 0-16-15,2-2-14 0,0-1-37 0,1-1-44 0,1-1-50 0,0-2-51 16,1-1-18-16,0-2-8 0,2-2 5 0,-1-1 9 0,1-3 23 16,1 1 28-16,-1-3 16 0,2 0 14 0,-2-1 21 0,0-1 47 15</inkml:trace>
  <inkml:trace contextRef="#ctx0" brushRef="#br0" timeOffset="9576.7455">11092 8772 52 0,'7'-12'393'0,"-1"0"36"0,0 1 38 15,-1 2 16-15,-1 0 13 0,-1 1 10 0,-2 1 7 16,0 2-12-16,1 0-15 0,-2 1 9 0,0 4 18 0,0 0-107 0,0 0-139 16,0 0-66-16,0 0-46 0,-2 5-29 0,1 1-24 0,0 1-17 0,-2 3-11 15,0 2-5-15,1 1-2 0,-1 3-4 0,0-1-3 0,-1 3 2 0,0 0 1 16,0 3-8-16,0-1-13 0,0 2-6 0,0 1-4 0,-1 1-16 0,1 0-16 16,-1 0-6-16,-1 0-3 0,1 1-10 0,0-1-13 0,-2 0-5 15,2-1-2-15,-2-1-6 0,0 1-11 0,1-1 1 0,-1-2-1 16,0 1 1-16,1-2-2 0,-1-1 6 0,0 0 4 0,1-3 4 0,-1 1 2 15,-1-3 4-15,1-1 7 0,-1-1 6 0,0-1 4 0,0-3 2 0,0 0 2 16,-1-2 4-16,0-2 0 0,-1 0 0 0,1-2-5 0,-2 0 1 0,1-2 2 16,-1-1 1-16,0-1-2 0,2 0 3 0,-2-2 1 0,2-1 2 15,0-1 0-15,1-1 5 0,0 1 2 0,1-1 4 0,2-2-2 16,-1 2 6-16,2-2 6 0,0-1 1 0,2 2 1 0,0-2 1 0,2 0-2 16,0 0 1-16,2-1 1 0,0 2-2 0,2-1-1 0,2-1-3 0,-1 1 2 15,2 0-2-15,1 0-2 0,1 2-1 0,0-1-3 0,2 1-1 0,0 0-1 16,1 1-2-16,0-1-1 0,1 2-4 0,0 0-3 15,1 0-3-15,-1 1-3 0,2 0-3 0,-2 1-1 0,2 0-11 0,-1 0-11 16,0 2-4-16,0-1-3 0,0 1-13 0,0-1-16 0,-2 2-5 0,2-1-2 16,-4 1-17-16,1-1-22 0,0 1-13 0,-2 1-8 0,-1 0-23 15,-1 1-23-15,-2-2-44 0,0 2-50 0,-5 0-73 0,0 0-82 0,0 0-11 16,0 0 10-16,0 0 4 0,-2-4 1 0,-1-1 21 0,-2 1 24 16,-1 2 16-16,0-1 14 0,-1 2 24 0,-1 0 155 0</inkml:trace>
  <inkml:trace contextRef="#ctx0" brushRef="#br0" timeOffset="9852.7406">11345 7984 0 0,'6'-9'144'0,"-2"0"381"0,0 0 22 0,0 1 4 0,-2-1-2 16,1 1-3-16,-2 0-2 0,1 0-5 0,-1 2-10 0,-1 2-1 0,0 1 0 15,0 3-51-15,0 0-64 0,0 0-163 0,0 0-191 0,0 0-67 0,1 3-29 16,1 0-17-16,-2 3-12 0,0 0-11 0,0 3-7 0,0 1-28 0,-2 2-32 16,0 3-57-16,-1 2-60 0,-1 1-101 0,-1 1-112 0,-2 2-36 15,-1 1-9-15,0 2 3 0,0 0 8 0,0 1 13 0,0 2 13 16,1-2 11-16,1 0 11 0,0-1 32 0,1 0 44 0</inkml:trace>
  <inkml:trace contextRef="#ctx0" brushRef="#br0" timeOffset="10777.1627">12391 7841 0 0,'-2'-13'354'0,"2"1"31"0,-1-2 22 0,1 2 7 16,-1 2 3-16,-1-1 13 0,1 1 13 0,1 3-1 0,-1 0-2 15,1 2 5-15,0 0 10 0,0 3-127 0,0 2-167 0,0 0-50 0,0 0-15 16,0 0-20-16,0 0-19 0,1 2 0 0,0 3 6 0,1 2-7 0,-1 2-13 16,0 0 8-16,1 4 14 0,-1 2-2 0,0 3-5 0,1 2 8 15,-2 2 8-15,0 2-5 0,0 2-11 0,0 2-2 0,-2 2-4 0,1 1-4 16,0 1-9-16,-2 2-1 0,0 1-2 0,1 1-9 0,-1 0-12 16,-1 1-6-16,0 0-3 0,0 0-2 0,-1 1 1 0,-1-1-4 0,0 0 1 15,0-1-2-15,0-1-2 0,-1-2-7 0,0 1-10 0,1-3-5 0,-2-1-8 16,1-2 1-16,-1-2 2 0,1-3-5 0,-1-1-8 0,2-4 1 15,-2-2 2-15,1-1-1 0,-1-3-8 0,1-1 7 0,-1-3 7 0,0-2 2 16,-1-2 1-16,1-1 8 0,-1-2 11 0,-1-1-4 0,0-2-11 16,-1-2 9-16,0 0 15 0,-1-2-3 0,2-3-11 0,-2 1 16 0,0-3 17 15,1-1 4-15,0 0-4 0,1 0 8 0,0-2 14 0,1 0 1 0,1 0-2 16,0 1 11-16,1 0 15 0,1-1 6 0,-1 1 6 0,2 0 8 16,1 1 8-16,0 1-1 0,1 0-7 0,0 2-7 0,2 0-4 15,1 1-4-15,0 2-4 0,0 0-5 0,3 1-8 0,-1 2-5 0,2 0-1 16,2 1-12-16,0-1-16 0,2 2-5 0,2 1-2 0,2 1-7 0,0 1-10 15,2-1 2-15,1 1 7 0,1 2-4 0,1-1-7 0,1 1 3 16,0 0 5-16,1 0-8 0,1 1-9 0,-1 0 0 0,1 0 1 0,-2 1-7 16,2-1-13-16,-1 1-8 0,1-2-5 0,-1 2-10 0,1-1-12 15,-2 0-12-15,0 0-10 0,0 0-8 0,0-1-3 0,-2 0-11 0,0-2-10 16,0 1-1-16,-2-2 5 0,0 0-4 0,-1-1-6 0,0-1 9 0,-2 0 11 16,0-2 4-16,-2 0-2 0,0-1 20 0,-2 1 24 0,0-1 8 15,-2-1-1-15,0 0 25 0,-1-1 35 0,-1 0 5 0,-2 0 0 16,1 2 23-16,-1-2 31 0,0 0 9 0,-1 1 3 0,0-1 19 0,0 1 28 15,-1 0 8-15,0 2 7 0,-1-1 10 0,1 0 10 0,1 1 1 0,-1 0-4 16,-1 1 1-16,2 0-4 0,0 2-10 0,0 0-12 0,0 0-10 16,0 0-11-16,0 0-15 0,0 0-17 0,0 0-19 0,0 0-19 15,0 0-13-15,0 0-4 0,0 0-13 0,0 0-17 0,2 1 0 0,0 1 3 16,0 1-2-16,0 0-5 0,1 2 2 0,0 1 8 0,-1 1-3 0,1 2-4 16,0-1 4-16,-1 3 6 0,1 0-3 0,-2 1-9 0,1 1-2 0,-1 0 4 15,0 0-16-15,-1 2-16 0,0-2-18 0,0 1-18 0,0-1-19 16,-1 2-19-16,1-2-28 0,0-1-28 0,0 0-35 0,-1 0-33 15,1-2-38-15,-2-1-40 0,2 0-81 0,-1-2-93 0,1-1-24 0,0-6-3 16,0 0 15-16,1 5 20 0,-1-5 16 0,0 0 18 0,6-3 28 0,-1-2 35 16,0 1 33-16,1-4 30 0</inkml:trace>
  <inkml:trace contextRef="#ctx0" brushRef="#br0" timeOffset="11361.4748">12797 8567 0 0,'4'-1'372'0,"-1"-1"127"0,-3 2 16 0,0 0 5 0,0 0 2 16,0 0-1-16,0 0-1 0,0 0 1 0,0 0-4 0,0 0 2 15,0 0-1-15,0 0-97 0,-3 2-124 0,2-1-120 0,0 0-117 0,-2 3-39 16,2-1-15-16,-2 1-4 0,2 2-2 0,-2 0 1 0,2 0 1 16,-1 1 1-16,1 1 1 0,0 1 2 0,1 0-3 0,0 1 2 0,1 0-2 15,0-1 0-15,1 2 0 0,-1 0-6 0,2 1-9 0,-1-1-5 0,1 1-5 16,1-2-10-16,0 0-8 0,0 1-4 0,1-2 1 0,1 0-7 16,0-2-8-16,1-1-1 0,0-1 7 0,1-3-8 0,1-1-12 15,2-1 1-15,-1-2 5 0,2-2-7 0,2-2-14 0,0-1 10 0,1-4 17 16,0-1-3-16,1-1-12 0,0-2 15 0,-2-3 21 0,2-2 2 0,-1 0-8 15,-2-3 24-15,1-1 30 0,-2-2 10 0,0-1 2 0,-2 0 23 0,0-1 25 16,-1-1 0-16,-1-1-6 0,0 0 13 0,0 0 20 0,-1 2 8 16,-1-2 2-16,1 1 13 0,0 0 13 0,-1 3 3 0,1 0 0 15,-2 2 7-15,-1 4 10 0,0 1 2 0,0 3-1 0,-1 2 0 0,-2 3-1 16,1 1-8-16,-1 4-9 0,-1 2-18 0,0 0-20 0,0 4-16 0,0 0-13 16,0 0-20-16,0 0-24 0,0 0-11 0,1 1-7 0,1 3-12 15,-1 1-9-15,0 2 2 0,1 1 2 0,0 3-1 0,0 2-3 0,-1 3 6 16,0 2 5-16,1 1-2 0,-1 4-6 0,-1 1 0 0,0 1 0 15,-1 3-9-15,-1 0-12 0,1 1-3 0,0 2-5 0,-1 2-10 0,2-1-16 16,-1 1-7-16,1-2-4 0,0 0-9 0,0 0-10 0,0-2-1 0,1 0 1 16,1-4-2-16,-1 0-2 0,2-2 5 0,-1-3 3 0,1-2 6 15,0-2 5-15,1-3 8 0,0-2 13 0,0-3 13 0,-2 0 12 16,2-4 16-16,0-1 16 0,0-3 7 0,-1-1 6 0,1-2 3 0,1-2 6 16,1-2 7-16,0-1 8 0,1-4 11 0,1 0 10 0,1-4 4 0,-1-1 7 15,2-1 2-15,-1 0 2 0,0-2-3 0,1 1-4 0,-1-2 2 0,0 1 10 16,1 1-1-16,-1-2 1 0,0 3-1 0,1 0-1 15,-2 3-12-15,0 0-15 0,0 2-3 0,-2 2 0 0,1 3-10 0,0 2-14 16,-1 1-2-16,0 2 1 0,-1 1-7 0,0 4-11 0,-1 0-1 0,2 3 4 16,-2 1-5-16,0 1-8 0,-2 3 1 0,1 2 2 0,0 2-13 0,-2 2-16 15,0 0-13-15,-1 4-8 0,0-1-16 0,-1 1-16 0,-2 1-24 0,1-1-22 16,-1 0-19-16,-1 0-16 0,0-1-21 0,0-1-24 0,0-1-21 16,-1-2-16-16,-1 0-19 0,1-3-17 0,0 0-55 0,-2-3-62 15,0 0-46-15,1-3-37 0,-1-2 11 0,-1-1 22 0,0-2 13 0,0-2 13 16,-1-2 23-16,1 0 29 0,-2-3 21 0,0-1 21 0</inkml:trace>
  <inkml:trace contextRef="#ctx0" brushRef="#br0" timeOffset="11546.2122">12884 8280 202 0,'-5'-1'510'16,"-1"-2"17"-16,2 2 1 0,0-1-8 0,3 1-10 0,1 1-18 0,0-3-18 15,0 3-22-15,0-3-28 0,1 0-4 0,1 2 2 0,0 0-172 16,1 0-221-16,0-1-115 0,1 2-80 0,0 0-47 0,0 0-35 0,-4 0-79 16,6 0-90-16,1 0-31 0,0-1-13 0,-1 1 14 0,1-1 23 15,-2 1 5-15,-5 0-2 0,7 0 17 0,-7 0 23 0,5 0 20 0,-5 0 17 16</inkml:trace>
  <inkml:trace contextRef="#ctx0" brushRef="#br0" timeOffset="11753.7752">13116 7757 184 0,'5'-9'510'0,"-1"1"21"0,0 1 11 16,0 0-2-16,0-1-2 0,0 2 1 0,0 2 1 0,-1-1-5 0,0 1-5 16,-1 1-13-16,1 0-10 0,0 1-166 0,-1 1-208 0,1 1-118 0,0 1-93 15,-1 0-34-15,1 3-20 0,-2 0-35 0,1 2-40 0,-1 4-96 16,-2 1-112-16,-1 2-56 0,1 3-39 0,-3 2-3 0,-1 1 9 0,-2 2 13 15,-1 3 13-15,-1 2 23 0,-1 0 23 0,0 0 14 0,-1 1 8 16,2-1 35-16,1 1 344 0</inkml:trace>
  <inkml:trace contextRef="#ctx0" brushRef="#br0" timeOffset="13031.7092">15152 8399 0 0,'-4'-4'45'16,"0"-1"330"-16,0 2 4 0,0-2 7 0,0 0 10 0,0 0-5 0,1 1-5 15,-1 0 4-15,0-1 9 0,0 2 0 0,-1-1-3 0,1 0-50 0,0 1-62 16,-1-1-95-16,-1 2-107 0,1-1-19 0,1 2 8 0,-1 0-10 0,-1 0-11 16,0 1 8-16,-1 0 16 0,0 0-8 0,-1 2-14 0,0 1 7 15,0 0 13-15,-1 2-17 0,-2 1-20 0,-1 1-1 0,0 2 8 16,0 0-7-16,-2 3-19 0,0 1 7 0,0 2 11 0,0-1-8 0,0 3-14 16,0-1 6-16,2 0 9 0,0 1-8 0,3-1-14 0,0 1 4 0,1-2 7 15,1 0-7-15,2-1-13 0,1 0 2 0,2-2 8 0,1 0-13 16,2-1-20-16,2-1-3 0,1-1 1 0,1-1-17 0,3-1-23 0,3-1-8 15,0-1-1-15,2-2-19 0,0 0-23 0,3-3-9 0,0-2-5 16,2 0-10-16,0-2-16 0,0-2-5 0,0 0 1 0,1-2 7 0,-2-2 2 16,1 1 13-16,-1-3 10 0,-1 0 18 0,-1 0 18 0,-1-1 30 15,1-1 31-15,-3 1 28 0,0 0 25 0,0 1 33 0,-3 0 37 0,1 1 25 16,-4 3 22-16,1-1 18 0,-3 3 16 0,0 0 7 0,-1 3 4 16,-2-1-2-16,0 3-2 0,-1 1-7 0,0 0-8 0,0 0-7 0,0 4-5 15,0 2-17-15,0 2-21 0,-1 3-9 0,0 1-8 0,-1 3-16 0,0 3-21 16,-1 3-1-16,-1 2 4 0,0 1-6 0,-1 1-12 0,-2 1-5 0,0 2-1 15,1 1-12-15,-2-1-15 0,0 1-3 0,0 1-4 0,0 0-4 16,0 0-5-16,0-1-2 0,0 0 1 0,0 0-4 0,0-3-6 16,-2 0 0-16,1 0 2 0,0-2-4 0,-2-2-5 0,0 1 2 0,-1-1 5 15,0-2-3-15,0-1-6 0,-1-1 2 0,-2-1 4 0,2-1-2 0,-2-2-2 16,2-1 5-16,-2-2 11 0,1-1-1 0,-1-3-5 0,2-1 4 16,-1-2 8-16,1-2-3 0,0-2-3 0,2-1 6 0,0-3 12 15,1-1-1-15,2-1-2 0,0-1 6 0,1-2 9 0,2-1 1 0,2-2-2 16,0 0 1-16,2-2 6 0,2-1-3 0,1 1-5 0,2-3 4 0,0 1 4 15,2 0-5-15,2-2-4 0,2 1-1 0,0-1-1 0,4 1-4 16,-1-1-4-16,3 1-2 0,0 2-5 0,1-2 1 0,2 1-2 0,0 2-2 16,2-2-1-16,0 2-3 0,2 1-1 0,0-2-2 0,1 2 0 15,0 1-6-15,0 0-8 0,0 0-4 0,1 1 0 0,-1 0-10 0,0 1-17 16,-1 0-2-16,1 2 2 0,-2-2-7 0,1 2-16 0,0-1 8 0,-2 2 8 16,0 0-7-16,1 0-11 0,-2-1 8 0,-2 1 17 0,1 0-4 15,-2-1-8-15,-1 0 15 0,0 1 27 0,-2 0-3 0,-2 0-11 16,-2 0 17-16,1 1 24 0,-3-2-3 0,0 2-9 0,-3 0 17 0,1 0 26 15,-2 0-2-15,0 0-8 0,-2-1 15 0,0 1 24 0,-2 0 0 0,0 0-6 16,-2 0 12-16,1 0 19 0,-2 1 2 0,1-1-6 0,-1 2 6 0,-1-1 8 16,0 0-4-16,0 0-10 0,0 2 3 0,0-1 3 0,0 0-6 15,1 1-4-15,-1 0-8 0,2 2-6 0,-1-1-8 0,0 1-7 16,3 1-6-16,0 0-10 0,0 0-5 0,-2 1 0 0,0 0-8 0,1 1-8 16,1 2 1-16,-1 1 1 0,1 1-7 0,-2 1-10 0,2 1 1 0,0 2 6 15,0 1-3-15,0 1-8 0,0 0 4 0,0 0 5 0,0 0-11 0,0 0-16 16,0 0-14-16,0 0-13 0,0-1-19 0,0 1-18 0,0-2-30 0,0 1-33 15,0-1-33-15,-1-1-33 0,1 1-45 0,-1-2-45 16,-1 0-94-16,1-1-107 0,0-1-26 0,-2-1 2 0,3-5 11 0,-1 3 13 16,1-3 16-16,0 0 16 0,0 0 31 0,0 0 37 0,0 0 31 0,0-7 29 15</inkml:trace>
  <inkml:trace contextRef="#ctx0" brushRef="#br0" timeOffset="13217.8195">15573 8250 178 0,'0'-2'470'0,"0"-1"7"0,0 1-2 0,2-1-1 0,-1 1 0 16,0 0-13-16,-1 2-20 0,2-2-2 0,-2 2 5 0,0 0-7 0,0 0-13 15,0 0-149-15,2 2-194 0,1-1-93 0,0 0-65 0,1 1-17 0,-2 1-8 16,2 0-23-16,-1 1-26 0,1 0-50 0,0-1-53 0,0 2-74 16,0 0-83-16,0 0-17 0,-1-1 7 0,1 1-5 0,0 1-3 0,0 0 13 15,0 1 22-15,1 1 11 0,-1-1 10 0,0 2 23 0,1 1 175 16</inkml:trace>
  <inkml:trace contextRef="#ctx0" brushRef="#br0" timeOffset="13697.2096">15879 8514 0 0,'0'0'343'0,"0"0"82"15,0 0 20-15,0 0 1 0,0-2-4 0,0 2 8 0,0-3 8 16,-2 2-1-16,1-1-2 0,0 0 8 0,-1 0 13 0,0 0-110 0,0 0-147 15,0 0-78-15,-2 0-54 0,1-1-32 0,-1 1-25 0,-1-1 5 0,-1 1 10 16,1 0-9-16,-2-1-15 0,1 2 3 0,-2 0 9 0,0 1-11 16,0 0-16-16,-2 1 0 0,1 1 11 0,0 1-10 0,-2 0-10 0,2 2 5 15,-1 1 10-15,1 1-9 0,1 2-12 0,-1-1 6 0,1 2 10 16,1 1-5-16,0 1-11 0,2 0 6 0,0 0 10 0,1 1-5 0,1-1-10 16,2 1 5-16,-1-1 9 0,4 1-18 0,-1-1-27 0,3-1-9 0,0 1-1 15,1-1-23-15,2-2-27 0,1 1-9 0,0-2 0 0,1 0-15 16,2-1-21-16,0-2-5 0,1-2-2 0,0 0-10 0,0-2-11 15,1-2 8-15,-1-1 16 0,1-1 10 0,-1-1 10 0,-1-1 23 0,0 1 23 16,-1-4 17-16,0 1 17 0,-2 0 26 0,0-1 25 0,-2-2 15 0,1 0 9 16,-2 1 22-16,-1-2 25 0,0-1 13 0,-1 1 7 0,0 0 23 15,-2 1 24-15,0 0 12 0,-1 0 9 0,0 1 8 0,0 0 7 16,0 2 0-16,0 0-3 0,0 1 1 0,-1 0 7 0,1 1-7 0,0 0-10 16,0 2-6-16,0 0-3 0,0 3-21 0,0 0-24 0,0 0-16 0,0 0-16 15,0 0-11-15,0 0-16 0,0 0-13 0,3 2-13 0,-1 0-7 0,0 2-2 16,0 0-10-16,1 2-10 0,0 0 2 0,-1 2 5 0,1-1-2 15,-2 0-5-15,2 1 0 0,-2 2 0 0,1 0-11 0,-2-1-13 16,0 1-10-16,0 1-11 0,0-1-15 0,-2 1-14 0,1 0-26 0,0-1-31 16,-1-2-23-16,1 0-23 0,0 1-35 0,-1-2-35 0,1 0-68 0,0 0-75 15,-1-1-57-15,2-1-50 0,0-5-4 0,0 0 8 0,2 5 10 0,-2-5 10 16,4 2 26-16,-4-2 33 0,8-1 23 0,0-1 20 0,0-2 37 16,1-1 283-16</inkml:trace>
  <inkml:trace contextRef="#ctx0" brushRef="#br0" timeOffset="13897.5477">16181 8539 0 0,'7'-7'417'0,"-2"0"72"16,-1 0 15-16,0 1 9 0,-1 0 6 0,-2 1 3 0,1 1 1 16,-2 1 4-16,0 0-4 0,0 3 5 0,0 0 6 0,0 0-105 0,0 0-136 15,0 0-101-15,0 0-90 0,-2 1-32 0,0 3-14 0,0 0-2 0,0 2 1 16,0 1-4-16,0 1-4 0,-1 1 1 0,2 1 6 0,-2 2-8 16,0 0-7-16,2 0-4 0,0 2-1 0,-1-1-17 0,1 0-26 15,0-1-14-15,1 1-11 0,0-1-20 0,0 0-21 0,0 0-21 0,1-2-21 16,-1-1-17-16,1 1-11 0,1-2-22 0,-1 0-20 0,0-2-22 0,1 0-16 15,0-2-21-15,0 0-18 0,0 0-78 0,-2-4-91 0,4 1-35 0,-4-1-18 16,6-3 12-16,-1 0 21 0,0-2 12 0,1-2 9 0,-1-2 22 16,2-1 28-16,-2-1 17 0,2-2 17 0</inkml:trace>
  <inkml:trace contextRef="#ctx0" brushRef="#br0" timeOffset="14059.405">16355 8402 0 0,'-2'-2'120'0,"1"1"397"16,1 1 17-16,-1-3 8 0,1 3 5 0,0-2-1 0,1-2-6 15,-1 1 2-15,0 3 4 0,0 0-5 0,0 0-1 0,0 0-46 0,0 0-61 16,0 0-175-16,0 0-213 0,0 0-85 0,0-1-44 0,0 1-29 0,0 0-17 16,1-2-32-16,-1 2-32 0,0 0-79 0,0 0-91 0,0 0-76 15,0 0-70-15,0 0-18 0,0 0-4 0,0 0 11 0,0 0 16 16,0 0 26-16,0 0 29 0,-2 2 20 0,2-2 16 0,-6 1 30 0,6-1 192 16</inkml:trace>
  <inkml:trace contextRef="#ctx0" brushRef="#br0" timeOffset="14397.12">16312 7517 300 0,'8'-9'405'0,"0"-1"13"0,0 2 8 15,1-1 18-15,2 2 20 0,0 1 7 0,-1 1 3 0,2 1 7 0,0-1 8 16,2 2-43-16,-2 2-59 0,0-2-101 0,0 1-115 0,0 2-52 16,-2 2-32-16,0-1-11 0,-1 1-7 0,0-1-25 0,1 4-35 0,-2-1-18 15,-2 1-14-15,1 1-25 0,-2 1-30 0,-1 1-12 0,-1 2-9 16,-2 1-34-16,-2 4-46 0,-2-2-70 0,-2 5-81 0,-3 2-70 0,-3 1-68 15,-2 1-11-15,-3 1 8 0,-3 2 9 0,-2 2 12 0,-2 0 18 16,-1 1 21-16,-1 0 12 0,0-1 6 0,-2 1 36 0,0-2 251 0</inkml:trace>
  <inkml:trace contextRef="#ctx0" brushRef="#br0" timeOffset="16132.8293">1472 10502 253 0,'0'-4'279'0,"0"-1"-3"0,0 2-3 0,0 0 5 0,0 3 7 16,0 0 4-16,0-1 5 0,0 1 8 0,0 0 8 0,1-3-70 0,-1 3-94 16,0 0-47-16,2-2-32 0,-2 2-5 0,0 0 1 0,0 0 4 0,2 0 7 15,1 2 10-15,0 1 6 0,-1-2-2 0,1 4-8 0,1-2-1 16,0 3 2-16,1 0-6 0,1 1-10 0,-1 1 1 0,0-1 3 15,1 4-9-15,-1-2-15 0,0 0-2 0,1 3 5 0,-1-2-15 0,-1 1-24 16,1-1 3-16,-1 1 11 0,0 1-13 0,-1-2-19 0,1-1 8 0,-1 2 10 16,-1-1-11-16,0-1-19 0,0 0 3 0,0-1 9 0,-2 1-9 15,0-2-15-15,0-1 6 0,0 0 14 0,-2-1-8 0,1-2-12 0,-2 0 6 16,1 0 12-16,-1-2-6 0,-1-1-14 0,0 0 13 0,-1 0 16 16,-2-1-5-16,0-1-8 0,1-1 7 0,-2 0 15 0,0-1-5 0,0-2-11 15,-2 0 5-15,2 0 14 0,-1 0-4 0,1-3-8 0,0 0 12 0,0 1 16 16,0-1-1-16,1 2-4 0,1-2 26 0,0 0 34 0,2 1 4 15,0 1-2-15,2-1 10 0,-1 2 16 0,2 2-8 0,-1-1-14 16,2 1 4-16,2-2 10 0,-1 1-13 0,0 1-18 0,2 1 2 0,0-2 5 16,1 2-25-16,-2-1-34 0,2 1-5 0,0 0 7 0,0 1-14 15,0 1-17-15,2-1 9 0,-2 1 13 0,1 1-5 0,-1 1-16 0,1 1 8 16,1-1 18-16,-2 1-10 0,1 2-14 0,-1 1 9 0,1 1 12 0,-1 1-9 16,0 1-18-16,-1 2 6 0,0 1 13 0,-2 1-10 0,-1 1-16 15,0 1 7-15,-1 1 15 0,-1 0-9 0,0 3-17 0,-1-3 10 0,-1 0 14 16,0 1-7-16,1-2-15 0,-1-1 12 0,2-1 20 0,-1-1-10 15,0-4-14-15,1 1 11 0,0-4 22 0,1 1-7 0,0-4-14 0,-1 1 10 16,2-2 18-16,-1-2-9 0,-2 1-18 0,2-2 12 0,0 0 16 16,-1-3-5-16,1 0-19 0,0 0 14 0,1-2 21 0,0-1-3 0,0 0-6 15,1-1 9-15,2 1 14 0,-2 0-8 0,2 0-12 0,1 0 6 0,0 1 13 16,0-1-8-16,0 2-14 0,1 1 6 0,2 0 7 0,-1 0-14 0,2 0-28 16,0 1-7-16,2 2-6 0,-1 0-25 0,2 2-31 15,-1-2-11-15,1 0-8 0,1 3-23 0,-1-2-28 0,1 2-31 0,-2 2-29 16,2-2-48-16,-1 1-53 0,0 1-59 0,-1 1-64 0,1-2-16 0,0 1-6 15,-1-1 18-15,2 1 21 0,0-2 15 0,2 1 11 0,-2-1 22 0,0 0 24 16,0 0 31-16,0 0 226 0</inkml:trace>
  <inkml:trace contextRef="#ctx0" brushRef="#br0" timeOffset="16749.8746">2036 10180 0 0,'0'-6'1'0,"-1"-2"320"0,1 1 8 0,0-1 2 0,-2 1-2 16,2 1 1-16,0 0 1 0,0 0 1 0,0 0 1 0,0 1 7 0,0 1 10 15,2 1-68-15,-2-2-90 0,1 4-69 0,-1 1-66 0,0-3-24 16,0 3-12-16,0 0 4 0,0 0 10 0,3 1 4 0,-1 1 6 16,1-1 13-16,0 4 17 0,1 1-3 0,0 0-12 0,0 3 17 0,0 1 25 15,1 2 3-15,-1 2 0 0,1 1 10 0,-1 3 16 0,2 0-5 0,-2 0-8 16,0 3-2-16,-2 0 1 0,2 1-15 0,-1 2-23 0,0-1 1 15,-2 2 7-15,2-1-20 0,-2 2-25 0,2-2-4 0,-1 1-4 0,1 1-10 16,0-2-12-16,-1 1 0 0,2-1 5 0,0 0-8 0,0 0-11 16,2 0-4-16,-1-1-3 0,0-1-10 0,2 1-19 0,0-2-1 0,-1-2 5 15,2-1-11-15,0-3-15 0,0 0 3 0,0-3 7 0,0-1-10 0,0-2-13 16,2-3 5-16,-2 0 13 0,1-5-1 0,-1 1-2 0,1-4 13 16,-1-1 21-16,2-1-3 0,-1-4-11 0,0-1 13 0,1-1 17 15,-1-4-5-15,-1-1-16 0,1-1 13 0,1-2 19 0,-2-2-9 0,1-2-17 16,-1-1 7-16,0-1 19 0,-1-1-6 0,-1 1-14 0,1-3 13 0,-3 0 22 15,0 0-3-15,0 0-12 0,-1-2 15 0,-2 4 19 0,0-4-2 16,1 4-13-16,-2-1 14 0,0 2 21 0,0 0 0 0,-2 2-6 0,2-2 11 0,0 4 17 16,-1 1-1-16,1 1-4 0,0 3 7 0,0 0 13 15,0 1-2-15,0 4-5 0,0 1-2 0,0 3 2 0,0 0-7 0,0 0-11 16,0 3-14-16,0 3-11 0,0 0-25 0,0 0-26 0,0 0-16 0,0 0-14 16,0 0-22-16,0 0-20 0,0 3-16 0,1 1-8 0,1 1-25 15,-1 2-26-15,0 1-29 0,1 2-24 0,-1 2-23 0,0 2-22 0,1 1-63 16,-1 0-72-16,0 3-40 0,1 0-29 0,-1-2 0 0,0 4 10 15,1-2 5-15,-1 0 6 0,2 3 24 0,1-2 32 0,-2 1 23 0,2-1 26 16</inkml:trace>
  <inkml:trace contextRef="#ctx0" brushRef="#br0" timeOffset="17183.9426">2723 10555 40 0,'1'-3'408'0,"-1"-2"20"0,0 4 14 0,0-4-4 15,-1 4-9-15,-1-2 5 0,0 0 8 0,-2 1-4 0,0-2-12 16,0 2 6-16,-2-1 8 0,1 2-133 0,-2-1-175 0,1 1-64 0,-1-1-32 16,-1 1-24-16,0 1-18 0,0 0 9 0,1 1 18 0,-1 1-11 0,2-1-17 15,-1 1 10-15,0 1 19 0,1 0-10 0,0 1-18 0,1 1 12 0,0-1 15 16,-1 2-10-16,2 2-20 0,0 1 7 0,0-2 17 16,2 4-9-16,-1 1-18 0,0 0 9 0,2 1 18 0,0 2-9 0,1 0-18 15,0 2 11-15,1-2 14 0,0 0-10 0,1 1-19 0,0-1 4 0,1-1 10 16,0-1-17-16,1-1-26 0,1 0-5 0,0-3 5 0,1 0-19 0,-1-1-25 15,2-2 1-15,-1-2 5 0,1-1-13 0,0-1-21 16,1-2 2-16,-2-2 10 0,2-1-3 0,0-1-3 0,-1-4 13 0,1 1 16 16,-1-2 8-16,-2-3 7 0,0 1 20 0,1-1 26 0,-2-1 9 0,0 1 6 15,-2 0 23-15,1 0 31 0,-2 0 10 0,1 0 8 0,-2 0 18 0,1 1 24 16,-1 2 8-16,0-1 2 0,0 4 16 0,0-2 14 0,0 2 5 16,-1 2-1-16,1-1-1 0,-2 2 5 0,2 3-15 0,0-3-19 15,0 3-8-15,0 0-3 0,0 0-21 0,0 0-24 0,0 0-8 0,0 0-1 16,0 0-18-16,0 0-22 0,3 2-10 0,0 1-5 0,-1-2-14 0,1 4-18 15,1 1-8-15,-1 0-2 0,1 0-22 0,0 1-25 0,0 4-12 16,0-2-9-16,0 1-28 0,-2 1-34 0,2 1-49 0,-1 1-57 16,0 1-75-16,-1 1-78 0,0-3-25 0,0 1-10 0,1 1 1 0,-2-2 1 15,2-2 19-15,0 1 28 0,1-1 14 0,0-2 16 0,0-1 25 0,0-1 42 16</inkml:trace>
  <inkml:trace contextRef="#ctx0" brushRef="#br0" timeOffset="17550.8602">2991 10552 0 0,'0'-6'181'0,"0"1"301"0,0 4 14 0,0-2 4 16,-2 0-2-16,2 3-6 0,0 0-8 0,0 0-7 0,0 0-12 15,0 0 3-15,0 0 6 0,-1 3-69 0,0 0-88 0,-1 3-133 0,2 0-143 16,-1 0-53-16,1 3-23 0,0 0 4 0,0 3 7 0,1-2 1 0,1 2 1 16,-1-1 13-16,0 1 15 0,1 0-11 0,0 0-19 0,1-2-1 0,0 2 5 15,-1-1-20-15,2-1-29 0,-1 1-2 0,1-2 7 0,-1 0-16 16,1 0-22-16,-2-3 5 0,1 0 8 0,0 0-5 0,-1-3-10 15,2 0 16-15,-1-3 23 0,1 0 2 0,-1 0-4 0,1-3 22 0,0 0 34 16,1-3-1-16,-1-2-7 0,1-1 17 0,1-1 28 0,0-1 1 0,0-2-8 16,0-1 17-16,1-1 20 0,0-1-1 0,-1 1-7 0,1-2 17 15,0-1 22-15,-1 2 6 0,2-1-3 0,-1 1 16 0,0 1 19 16,-2 1 1-16,2 2-3 0,-2 0 0 0,-1 2 0 0,0 4-12 0,0 0-17 16,-1 0-7-16,-1 3 0 0,1 1-16 0,-2 1-17 0,2 2-12 0,0 1-9 15,-1 1-11-15,2 3-7 0,-1 0-9 0,1 1-4 0,-1 4-7 0,1 1-1 16,-2 0-6-16,1 3-7 0,0 0-16 0,-2 1-20 0,0 1-14 15,1 1-11-15,-1 0-28 0,0 0-28 0,1 0-31 0,-2 0-29 16,0-2-37-16,-2 1-37 0,1 1-79 0,0-3-92 0,1 0-33 0,-2-3-17 16,2 0 11-16,0-5 18 0,2 1 12 0,-1-2 12 0,0-3 27 0,-1-3 32 15,0 0 28-15,0 0 28 0</inkml:trace>
  <inkml:trace contextRef="#ctx0" brushRef="#br0" timeOffset="17884.348">2728 10289 81 0,'-3'-7'411'0,"2"1"16"0,-2 0 11 0,2 0-4 0,1 0-10 16,0 0 10-16,0 1 11 0,0 1 4 0,1 1-1 0,-1-2 10 0,2 4 13 15,-1-2-134-15,-1 3-178 0,1-2-57 0,-1 2-24 0,0 0-7 0,3 0-2 16,0 0 12-16,-1 0 19 0,2 0 2 0,2 0-3 0,-1 2-1 16,2-2-1-16,1 1-7 0,0 1-10 0,1-2-7 0,0 0 1 15,2 0-8-15,0 1-5 0,-1-1-10 0,1 0-10 0,1 0-14 0,0 0-14 16,-1-1-20-16,1 1-23 0,-2-3-15 0,2 0-17 0,-1 1-16 0,0-1-15 16,-1 0-25-16,0-1-29 0,0 1-23 0,0 0-20 0,-2-2-22 15,0 2-23-15,0-1-32 0,-2 2-35 0,0-1-25 0,-1 2-21 0,-5 1-42 16,5 0-49-16,-5 0-13 0,6 0 1 0,-2 1 22 0,-4-1 30 15,4 5 19-15,-2-4 20 0,1 4 23 0,0-2 25 0,-2 0 36 0,-1-3 243 16</inkml:trace>
  <inkml:trace contextRef="#ctx0" brushRef="#br0" timeOffset="18065.5241">3275 9802 417 0,'4'-3'492'0,"0"0"0"15,0 1-2-15,-2 1 2 0,2-1 3 0,-1 2-6 0,0 2-7 16,-1-1-1-16,1 1 7 0,0 4-28 0,-1-2-35 0,1 2-161 0,-2 2-198 16,1 1-86-16,-1 1-47 0,0 2-35 0,-1 0-32 0,-1 3-68 15,0 2-80-15,-1-1-81 0,0 2-81 0,0 0-27 0,0 2-14 0,-2 1 4 16,0-2 2-16,0 1 5 0,-2 1 0 0,2-3 21 0,-2 0 29 16,0 0 34-16,1-2 102 0</inkml:trace>
  <inkml:trace contextRef="#ctx0" brushRef="#br0" timeOffset="19001.9456">4381 10411 46 0,'-2'-3'393'16,"-1"-3"14"-16,0 1 11 0,1 2-4 0,-1-1-9 0,0 1 6 15,1 0 9-15,-2 0-3 0,1 0-6 0,-1 3 12 0,0-3 15 16,0 1-129-16,0 1-171 0,-1 1-51 0,-1 0-13 0,0 0-11 0,-1 0-8 15,-1 1 14-15,1 2 24 0,-1 0 3 0,0 2-4 0,0-1 8 0,-1 2 13 16,1 2-5-16,0 1-6 0,0 1 0 0,0 2 1 0,0 2-8 16,0 1-11-16,1 0-8 0,2 1-4 0,0 1-10 0,1 1-11 15,1 0-9-15,0 0-8 0,2 0-7 0,1-2-7 0,1 1-14 0,1-1-18 16,0-1-11-16,1-1-7 0,2-1-7 0,1-1-4 0,-1-1-7 0,3-2-9 16,0-3-4-16,1-2-2 0,2 1-14 0,0-5-14 0,1 0-4 0,0-2 1 15,1-2-7-15,-1-1-4 0,1-2 8 0,-1-2 10 0,2 0-3 16,-2-5-8-16,1 1 14 0,-1-2 18 0,0-3 0 0,-1 0-7 0,-1 0 17 15,1-2 29-15,0-2 2 0,-2 1-10 0,-1-3 20 0,0 1 27 16,0-2-1-16,-1 1-10 0,-2-2 16 0,0 1 22 0,1-1-8 0,-2-2-14 16,0 1 13-16,0 0 21 0,-2-3-2 0,1 0-10 0,-2 0 15 15,2-2 21-15,-2 2 5 0,1-1 2 0,-2 2 10 0,1 1 10 0,-1 1 4 16,1 3 2-16,1 3 6 0,-2 3 9 0,1 0-4 0,-1 6-7 16,1 0-7-16,-1 4-6 0,0 2-9 0,0 2-7 0,2 1-17 0,-2 3-15 15,0 0-6-15,1 1-5 0,2 2-10 0,-1 2-13 0,1 2-1 0,1 2 4 16,0 3-4-16,0 2-7 0,0 2 6 0,0 2 9 0,0 3-3 15,0 3-7-15,0 2 4 0,0 1 9 0,0 3-8 0,0 0-5 0,0 0-2 16,0 0 0-16,0 1-12 0,0-1-17 0,-1 0-7 0,1 0-1 16,-2-1-10-16,1-1-10 0,0 1-3 0,-1-2-1 0,0 0-8 0,-2 0-12 15,0-3-3-15,0 0 0 0,0-3-3 0,-2 0-5 0,1-3 4 0,-2 0 1 16,1-2 1-16,-1-2 2 0,-1-2-1 0,0-2-4 0,0-2 2 16,0-2 5-16,0 0-7 0,-1-5-8 0,1 1 1 0,-2-4 6 15,1 1-9-15,-2-4-12 0,2-1 6 0,-2-1 12 0,1-2-6 0,-1-2-14 16,0-2 14-16,1-1 18 0,-1-1 0 0,0-1-7 0,1-1 25 0,-2-1 31 15,1 0 8-15,0-1 0 0,1 1 27 0,-1 0 33 0,0 0 11 16,2 1 1-16,-2 2 22 0,2-1 28 0,0 4 14 0,-1-2 11 0,2 2 17 16,0 2 19-16,2-1 3 0,-1 4 1 0,2-1 4 0,-1 1 4 15,2 2-8-15,0 1-10 0,2-1-7 0,-1 4-10 0,0-2-7 0,2 1-12 16,1 1-19-16,1-1-22 0,1 1-11 0,2-2-11 0,0 3-15 0,2-2-21 16,1 1-9-16,2-1-8 0,1 1-22 0,0 1-24 0,1-2-25 15,1 1-26-15,0-1-39 0,1 1-44 0,-1 1-58 0,2 0-61 16,-2-2-116-16,-2 2-129 0,1 0-54 0,0 0-26 0,-2 2-7 0,0-2-1 15,-1 4 14-15,0-1 20 0,-1 2 24 0,-2-1 27 0,1 2 35 0,-1 2 40 16</inkml:trace>
  <inkml:trace contextRef="#ctx0" brushRef="#br0" timeOffset="19235.3479">4844 10510 169 0,'0'3'468'0,"0"0"15"0,0-2 6 0,1 2-4 0,1-1-10 16,0-2-1-16,0 1-1 0,0 1-8 0,1 1-9 0,1-3 1 0,0 1 7 16,0 2-163-16,1-1-212 0,1-1-86 0,-1 1-48 0,0-1-32 15,2 1-28-15,0-1-7 0,-1 1 2 0,2-2-13 0,2 0-18 16,-1 0-16-16,0-2-19 0,2 1-19 0,-2 1-21 0,2-3-34 0,0 0-43 16,-2 0-46-16,2 0-45 0,-2-2-3 0,0 1 9 0,1-1 6 0,-1 1 8 15,-1-2 14-15,0 1 19 0,0-1 40 0,-3 2 48 0,1-2 6 0,-2 0 162 16</inkml:trace>
  <inkml:trace contextRef="#ctx0" brushRef="#br0" timeOffset="19387.6637">5091 10462 61 0,'0'-6'330'0,"-2"1"45"15,0 1 24-15,-1 1 30 0,-1-2 29 0,-3 2 13 0,1-1 7 16,-2 2 1-16,-2 1-8 0,1 1 28 0,-3 0 35 0,0 0-81 0,0 1-118 16,-1 1-59-16,-1 2-41 0,0-1-14 0,0 2-10 0,0 1-19 0,0 3-22 15,1 0-14-15,0 0-9 0,-1 3-14 0,4 0-11 0,-1 0-19 16,0 1-19-16,3 1-15 0,0-1-12 0,3 2-18 0,0-1-19 0,2 1-13 16,0-2-7-16,3 1-15 0,2-2-19 0,0 0-13 0,2 0-11 15,2-2-25-15,0-1-29 0,2 2-26 0,3-5-29 0,1 0-26 0,0 0-26 16,3-3-39-16,-1-2-42 0,2-1-89 0,0-1-103 0,2-2-49 15,-1-2-34-15,0-1 1 0,1-1 8 0,-2-1 22 0,0-2 25 0,0 1 30 16,-2-2 28-16,0 1 26 0,-2-2 24 0,-2 0 41 0,1 1 346 16</inkml:trace>
  <inkml:trace contextRef="#ctx0" brushRef="#br0" timeOffset="19686.4001">4988 10187 81 0,'-3'3'471'0,"1"-1"18"16,-1-2 3-16,3 0 3 0,0 0 3 0,-3 0-6 0,3 0-8 15,0 0 1-15,0 0 4 0,0 0-3 0,0 0-8 0,0 0-127 0,0 0-166 16,3 0-98-16,0-2-75 0,-1 2-17 0,2 0 4 0,0-1-4 0,0 1-7 16,2-2 9-16,-1 1 15 0,0-1-3 0,2 1-7 0,1-2 5 15,0 1 10-15,0-2-5 0,0 1-11 0,0 0 5 0,0-2 9 0,1 2-9 16,-1-1-16-16,2-1 1 0,-2 1 4 0,1-1-11 0,0 1-19 15,1-2-1-15,-2 1 6 0,0-1-18 0,0 2-24 0,-2-1-4 0,1 1 1 16,0-2-23-16,-1 3-28 0,0 0-15 0,-2-2-10 0,-2 4-32 0,1-1-39 16,-3 2-81-16,0 0-90 0,0 0-38 0,0 0-20 0,0 0 8 0,0 0 20 15,-1 6 6-15,-1-1 3 0,0 1 20 0,-1 0 25 16,-1 0 19-16,1 1 20 0</inkml:trace>
  <inkml:trace contextRef="#ctx0" brushRef="#br0" timeOffset="19852.8438">5395 9904 240 0,'5'-6'490'0,"0"3"16"0,2 0 4 15,0 1 3-15,-2-1-2 0,0 2-4 0,1 1-7 0,-1 1-26 16,-1 2-29-16,1 0-20 0,-1 3-17 0,0 2-197 0,0 1-251 0,0 1-203 16,-1 2-189-16,-2 2-56 0,1-2-17 0,-1 4-5 0,-1 1-2 15,0-1 5-15,0 2 8 0,-1 0 19 0,1-1 24 0,-2 1 21 0,2-3 24 16</inkml:trace>
  <inkml:trace contextRef="#ctx0" brushRef="#br0" timeOffset="20624.5972">6664 10384 87 0,'-1'-6'460'16,"1"3"22"-16,-2-2 5 0,1 1 8 0,1-1 12 0,-1 2 0 0,1-1 3 15,-2 2 8-15,2-1 7 0,0 3 12 0,0-1 12 0,0 1-128 0,0 0-167 16,0-3-83-16,0 3-56 0,0 0-19 0,0 0-10 0,0-3-8 16,0 3-5-16,2-2-10 0,-2 2-9 0,0-3-24 0,0 3-25 15,1-1-35-15,2-1-38 0,-1 1-50 0,1-1-58 0,1 1-74 0,0 1-79 16,0-2-98-16,0 1-103 0,1-1-32 0,1 1-13 0,-1-1 5 0,0 2 8 15,-5 0 14-15,7 0 19 0,0 2 22 0,-2-2 25 0,-1 4 46 0,0-1 50 16</inkml:trace>
  <inkml:trace contextRef="#ctx0" brushRef="#br0" timeOffset="20845.2975">6664 10816 112 0,'-5'9'483'0,"-1"-2"24"0,2-1 9 0,0-3 2 0,3 0-1 16,1-3 1-16,0 0-1 0,0 0-4 0,0 0-1 0,0 0-2 15,0 0 1-15,0 0-143 0,3-1-188 0,-2-1-108 0,2 1-87 16,-1 1-54-16,2-2-44 0,0-1-41 0,-1 2-40 0,1-2-79 0,-1 0-94 16,1 0-65-16,0 0-54 0,1 0-17 0,-1 0-5 0,0 3 5 0,-4 0 8 15,0 0 12-15,5 0 14 0,-5 0 29 0,3 0 37 0,-3 0 40 16,1 6 279-16</inkml:trace>
  <inkml:trace contextRef="#ctx0" brushRef="#br0" timeOffset="21889.3065">9355 10222 0 0,'0'-5'85'0,"0"4"241"16,1-2 8-16,-1 0 10 0,0 3 10 0,1-2 7 0,-1 2 7 15,0 0 10-15,0 0 16 0,0 0 13 0,2 2 8 0,-1-2-68 0,0 4-94 16,1-1-59-16,-1 2-55 0,2 1-10 0,-2 0 2 0,2 0-4 0,-2 0-4 16,2 3 3-16,-1 0 3 0,1 0-10 0,0 0-14 0,-1 3-11 0,1 0-5 15,-2 0-16-15,2 1-16 0,-2 1-1 0,1 1 4 0,-1 0-9 16,0 0-12-16,1 0-5 0,-2 0-4 0,1 3-10 0,0-3-11 16,-1 1-3-16,2 1 3 0,-2-1-3 0,1-1-6 0,-1 2 1 0,0-1 8 15,0-2-3-15,0 2-4 0,0-2-1 0,1-2 1 0,-1 1-4 0,0-2-4 16,0-1 0-16,0-2 2 0,2 1-4 0,-2-3-5 0,0-2 1 0,1 1 4 15,-1-4-2-15,0-1-7 0,0 0 1 0,0 0 4 0,3-1-8 16,-2-2-8-16,2-2 1 0,-1-2 6 0,1-2-6 0,1 0-9 16,0-5 4-16,1 1 10 0,1-4-7 0,-1 1-8 0,0-2 5 0,1-2 10 15,-1 1-2-15,0 1-9 0,-1-3 10 0,2 1 14 0,-2 1 0 0,1 1-3 16,-1 0 9-16,1 0 14 0,1 1-2 0,-2 2-5 0,1 0 8 16,0 2 12-16,2 1-4 0,-2 0-11 0,2 0 4 0,-2 3 13 15,2 0-7-15,-2 3-7 0,2 0 5 0,-2 0 8 0,2 0-5 0,-2 3-11 16,2 0 3-16,-2 0 7 0,2 1-5 0,0 1-7 0,1 1 5 0,0 0 6 15,0 0 0-15,1 0-1 0,0 0 2 0,1 1 4 0,-1 1-1 16,2 1-1-16,-1-2 2 0,0 2 4 0,0 0-2 0,0 2-4 0,-1-1 2 16,-1 2 4-16,0 0-2 0,-1 2 1 0,-2-1-2 0,0 4-2 15,-1-2-2-15,-1 3 1 0,0 0-3 0,-1 1-6 0,0 1 1 0,-2 1 2 16,0 1-3-16,-2 1 0 0,1 1 0 0,0-2 0 0,-1 2-4 0,0-1-5 16,0-1-5-16,0 1-4 0,0-1-9 0,0-1-9 0,0 0-13 0,1-1-19 15,0-2-13-15,1 0-12 0,0 0-31 0,0-3-34 16,0 0-40-16,0-3-40 0,1 1-70 0,-1-1-73 0,1-1-63 0,2-1-58 15,0-2-13-15,-3-2 4 0,5 0 13 0,0 0 16 0,1-2 14 0,0-1 11 16,0 0 28-16,-1-1 37 0,0-2 38 0,1 3 272 0</inkml:trace>
  <inkml:trace contextRef="#ctx0" brushRef="#br0" timeOffset="22210.3459">10223 10366 0 0,'0'-6'330'15,"0"1"67"-15,0 2 20 0,1-1 3 0,0-1-6 0,1 4 11 0,-1-2 14 16,0 0 4-16,2 1 1 0,0-1 16 0,-1 2 19 0,2-2-112 15,2 0-148-15,-1 3-61 0,0-3-34 0,2 1-22 0,0 1-15 16,1 1 2-16,-2-2 8 0,2 2-8 0,2-1-13 0,-2 1-5 0,1 0-1 16,-1 0-14-16,1 0-19 0,1 0-4 0,-1 1 2 0,0 1-13 0,1-2-10 15,-1 0-13-15,2 1-13 0,-1 1-26 0,1-1-34 0,0-1-23 0,1 2-22 16,-2-2-38-16,2 0-46 0,-1 0-91 0,1-2-105 0,-1 1-57 16,1-1-42-16,0 1-9 0,-2-4 0 0,1 4 9 0,0-2 9 15,-2 0 23-15,0 0 26 0,-1 0 23 0,-1 3 21 0</inkml:trace>
  <inkml:trace contextRef="#ctx0" brushRef="#br0" timeOffset="22442.067">10249 10636 55 0,'-6'1'449'0,"0"2"26"0,1-1 16 16,0-2 1-16,2 0-2 0,0 0 2 0,3 0 0 0,-2-2 0 0,2 2-3 15,0 0 2-15,0 0 4 0,2-1-131 0,2-1-167 0,2 1-89 0,0 1-62 16,2-2-29-16,2 1-22 0,0-1-1 0,1 1 5 0,2-2-14 16,2 0-18-16,1 0-9 0,0 0-6 0,1-2-36 0,2 2-41 15,-2-1-47-15,2 1-50 0,0 0-104 0,-2 0-119 0,0 0-32 0,-1 0-5 16,0 0-2-16,-1 1-5 0,-2 1 12 0,1 1 16 0,-2-2 11 0,-2 2 11 16,1 0 32-16,0 2 35 0</inkml:trace>
  <inkml:trace contextRef="#ctx0" brushRef="#br0" timeOffset="23056.7471">11155 10117 0 0,'-3'-9'306'0,"0"1"40"0,2-1 8 0,0 0 0 16,-1 0 0-16,1 0 6 0,0-1 12 0,1 1-4 0,0 0-5 16,1-2 15-16,0 2 21 0,1-1-113 0,0-1-152 0,1 1-37 0,0-1-4 15,1 1-6-15,0-2-7 0,1 0 10 0,0 0 16 0,1 1-5 0,0 1-14 16,1 1 6-16,0-3 9 0,1 3-11 0,0 0-16 0,0 1 3 0,0-1 9 15,0 2-9-15,0 1-16 0,1 0-1 0,0 0 5 0,2 0-7 16,-2 1-13-16,2 1 5 0,0 1 8 0,1-2-1 0,-2 2-4 16,2 0-1-16,0 2-1 0,0-2-1 0,2 0-4 0,-2 1-1 0,1 1 2 15,2-1-3-15,-1 1 0 0,1 1-4 0,1-2-7 0,-1 2-1 0,1 2-3 16,0-2-7-16,-2 1-8 0,2 1 1 0,-1 1 2 0,-2-2-6 16,1 4-6-16,-1-2-3 0,-1 0 3 0,-1 1-7 0,-2 1-10 15,0 1-1-15,-1 0 3 0,-2 0-7 0,-1 1-8 0,-1 1 1 0,-1 1 2 16,-2 0-4-16,-2 3-5 0,-1 0-5 0,-2 0 2 0,-1 1-6 0,-2 2-6 15,-1 2-9-15,-2-1-7 0,-1 4-8 0,0-1-6 0,-1 1-21 16,0-1-26-16,0 2-22 0,0-1-24 0,0 1-36 0,0 0-40 0,0-3-95 16,2 3-113-16,-1-3-31 0,2-2-9 0,-1-1 8 0,2 0 13 15,2-1 7-15,0-4 8 0,4 1 24 0,-1-4 29 0,3 1 26 0,1-1 23 16</inkml:trace>
  <inkml:trace contextRef="#ctx0" brushRef="#br0" timeOffset="23523.4216">11416 10843 57 0,'0'0'450'0,"0"0"13"0,0 0 2 15,0 0 5-15,0 0 4 0,0 0-11 0,0 0-13 16,-3 0 0-16,-1 1 5 0,2 1-5 0,-2 1-11 0,0 0-122 0,0 3-160 16,0-2-91-16,-2 4-75 0,2-2-10 0,-1 3 7 0,0 0-9 0,1 0-17 15,1 0 11-15,0 1 18 0,2-1-16 0,0 2-26 0,1-2-5 0,1 0 4 16,0 0-22-16,2 0-26 0,0-3-13 0,-1 1-5 0,2 1-19 15,2-2-20-15,-1-2-8 0,0 1-5 0,2-4-2 0,0 1-1 16,1-1 11-16,-2-2 14 0,2-1 13 0,-1 1 13 0,1-4 20 0,-1 1 18 16,-1-2 30-16,1 0 32 0,0 0 25 0,-2-2 27 0,0 1 24 0,-1 1 25 15,0-3 25-15,0 0 25 0,-1 1 19 0,-2 1 22 0,1 1 13 16,-2 0 16-16,-2 0 8 0,1 3 6 0,0-2-1 0,-2 2-4 0,0 0-4 16,1 2-3-16,-1 1-9 0,0-2-10 0,1 1-25 0,-1 1-23 15,3 0-19-15,-3 0-14 0,3 0-32 0,0 0-39 0,0 0-24 0,-1 1-24 16,1-1-47-16,0 0-53 0,-1 2-62 0,1 1-62 0,0-3-109 0,0 0-124 15,1 4-38-15,-1-4-12 0,3 5 0 0,-3-5 1 0,2 1 14 16,-2-1 14-16,4 2 14 0,-4-2 17 0,0 0 36 0,0 0 41 16</inkml:trace>
  <inkml:trace contextRef="#ctx0" brushRef="#br0" timeOffset="24741.1629">8473 10810 96 0,'3'0'298'0,"1"0"11"15,0 0 9-15,1 1 8 0,1-1 10 0,-1 0 10 0,3 0 13 16,0-1 4-16,1 1 0 0,2-2-35 0,0 1-46 0,1-1-69 0,0 1-79 16,0 1-22-16,0-3-7 0,1 1-12 0,-1 1-12 0,0-2-1 0,0 1 1 15,-1 1-17-15,-1-1-23 0,1-1 4 0,0 2 10 0,-2-1-11 0,0-1-22 16,-1 2 7-16,0 1 11 0,-1-2-13 0,-2 1-22 16,1-1 4-16,-2 1 15 0,-2 1-12 0,-2 0-18 0,0 0 10 0,0 0 17 15,0 0-9-15,0 0-18 0,0 0 11 0,-2 0 17 0,-2 1-10 0,-2 1-18 16,1 1 9-16,-3-2 17 0,0 2-10 0,-1-1-19 0,-1 2 11 0,0-1 17 15,-1 2-11-15,0-1-17 0,1 1 6 0,-1-1 16 0,0 1-11 16,1-1-19-16,-1 1 11 0,2-2 18 0,-1 3-10 0,1-3-14 0,1 0 7 16,0 1 17-16,1-1-7 0,2 0-17 0,0-1 9 0,1-2 16 15,1 1-7-15,0 1-16 0,3-2 8 0,0 0 19 0,0 0-11 0,0 0-18 16,0 0 4-16,0 0 14 0,3-3-13 0,1 1-23 0,0-2-2 0,0 1 2 16,3 0-21-16,-1-3-33 0,2 0-25 0,0 0-28 0,2 0-58 15,-1 1-69-15,0-1-61 0,1 2-59 0,-1-1-23 0,0 1-10 16,-1-1 6-16,2 4 14 0,-2-1 5 0,0 2 7 0,-2 0 17 0,1 2 22 15,-2 1 31-15,-1 1 255 0</inkml:trace>
  <inkml:trace contextRef="#ctx0" brushRef="#br0" timeOffset="25325.4616">8307 12269 0 0,'1'-4'309'0,"0"1"45"0,1-2 7 16,0 0-1-16,1 1-3 0,0 1 2 0,-2-1 5 0,2 2 4 0,-1-2 2 16,1 2 13-16,0-1 14 0,-1 1-115 0,1 0-156 0,-2 0-42 0,2 1-7 15,-3 1-10-15,1-1-8 0,-1 1 10 0,0 0 16 0,3 0-2 0,-3 0-10 16,3 0 4-16,-1 0 7 0,-2 0-11 0,3 0-16 0,0 1 8 16,-1-1 13-16,1 1-6 0,0 1-14 0,-1-1 7 0,2 0 10 15,0 0-3-15,0 0-11 0,0 1 10 0,0-1 10 0,2 0 1 0,-1-1-2 16,0 0-1-16,1 0 4 0,0 0-8 0,1 0-9 0,0 0-5 0,1-1 1 15,0 0-7-15,0-1-7 0,0 0-4 0,1 1-7 0,0-2-4 16,2 2-6-16,-2-1-12 0,2 1-15 0,0-2-15 0,-1 2-15 0,1-1-19 16,1 0-23-16,-1 0-36 0,1 1-39 0,-2 0-50 0,1-1-55 15,0 1-90-15,-2 1-102 0,0 0-51 0,1 0-37 0,-2 0-5 0,0 0 6 16,0 1 10-16,0-1 14 0,-2 2 17 0,1-2 19 0,-7 0 36 0,5 0 40 16</inkml:trace>
  <inkml:trace contextRef="#ctx0" brushRef="#br0" timeOffset="26894.3525">10156 11983 3 0,'-3'-3'334'0,"-1"-2"10"0,2 1 2 0,-1 1 8 0,-1-1 9 15,0 0 2-15,-1 1-2 0,1 0-9 0,-2 0-12 0,1 0 12 0,0 1 19 16,-1 1-88-16,0-2-120 0,-1 2-52 0,0 0-35 0,1 1 6 15,-1-1 15-15,-1 1-5 0,1 0-8 0,-1 1 5 0,2 0 11 0,-1 0-10 16,-1 1-16-16,1-1 5 0,1 1 11 0,-1 1-13 0,0-1-20 16,2 2 2-16,-2 0 8 0,2 2-12 0,0 2-19 0,1-1-1 0,0 0 7 15,0 1-10-15,1 2-11 0,0 0 4 0,1-1 4 0,0 2-5 16,1-1-13-16,1 0 2 0,1 0 6 0,1 1-7 0,-1-2-13 0,2 1 1 16,1 0 4-16,0-2-14 0,1-1-14 0,2 0-4 0,1 1 2 15,0-4-15-15,1 1-18 0,0-1-3 0,2-2 3 0,0-1-13 0,1-1-20 16,0-1 0-16,0-1 0 0,0-2-8 0,0-1-14 0,-2-1 7 0,2 0 15 15,-1-1 0-15,-2-1-6 0,2-1 15 0,-2 0 21 0,-1-1 1 0,-1-1-7 16,0 2 18-16,-2-2 21 0,0 0 5 0,-1-1 2 16,0 1 20-16,-1 1 27 0,-2-1 3 0,1 0-3 0,-2 1 21 0,0 1 29 15,0-1 4-15,0 2-2 0,-2 1 20 0,1-1 26 0,0 2 4 0,-1 2 0 16,1-1 6-16,0 1 6 0,-1 1-11 0,1 0-13 0,0 2-3 0,1 1 2 16,0 0-19-16,0 0-20 0,0 0-10 0,0 0-1 0,0 0-18 15,0 0-21-15,0 0-7 0,0 2-5 0,0 2-8 0,0 1-8 16,0 1-1-16,0 1 1 0,0 3-1 0,0-1-2 0,1 2 2 0,-1 1 1 15,1 0-1-15,1 1 1 0,-1 2 1 0,2-2-2 0,-1 1 1 0,1 1-7 16,0-1-1-16,1-1 0 0,1 2-10 0,0-2-16 0,1-1-1 16,0-1-1-16,1-1-7 0,1-1-8 0,0-1 1 0,0-2 4 15,1-1-4-15,1-1-9 0,-1-2 3 0,0-1 6 0,2-2-1 0,0-1-7 16,-1-2 11-16,0-1 14 0,0-1-2 0,0-1-9 0,-1-1 10 0,0-1 19 16,1 0-8-16,-2-2-14 0,-2-1 10 0,2 0 16 0,-1 0-8 0,-2-1-10 15,1-1 12-15,-2 0 20 0,0 0-4 0,0-1-10 0,-2 1 18 16,1-2 21-16,0 2 3 0,-1 1-1 0,0-1 19 0,0 2 22 15,0 2 10-15,-1 0 2 0,0 2 8 0,1 2 12 0,-1 1-4 0,0 1-11 16,-1 1 1-16,0 3 2 0,0 0-3 0,0 0-7 0,0 0-4 0,0 0-4 16,3 2-6-16,-2 2-7 0,1 0-11 0,-1 4-11 0,0 0-2 15,1 2 1-15,-1 0-3 0,0 2-6 0,1 2 3 0,-1-1 7 0,0 1-4 16,1-1-12-16,-1 2 0 0,0-1 0 0,2-1-15 0,-2 1-19 16,2-1-10-16,0-1-4 0,-1-1-15 0,2-1-16 0,0 0-13 0,0-2-11 15,0 1-13-15,2-3-13 0,-1 0-18 0,0-3-21 0,1 1-21 0,0-2-18 16,1 1-21-16,0-3-22 0,-1 0-64 0,1-1-79 0,0-1-57 15,-1-1-55-15,1-1-5 0,-2-2 9 0,1 0 9 0,-1 0 9 16,0-1 21-16,-1 1 24 0,-1-1 18 0,0 0 15 0,-1-1 30 0,0 4 240 16</inkml:trace>
  <inkml:trace contextRef="#ctx0" brushRef="#br0" timeOffset="40971.0561">9513 11990 61 0,'0'0'195'0,"0"0"12"0,0 0 12 16,0 0-10-16,0 0-19 0,0 0 17 0,0 0 24 0,0 0-16 16,0 0-31-16,0 0-26 0,0 0-29 0,0 0-23 0,0 0-25 15,0 0-7-15,2-1-5 0,-1 0-15 0,2 0-18 0,1 0 7 0,-2-1 16 16,2 2-14-16,0-1-24 0,0 0 6 0,0 0 10 0,0 0-10 0,-1-1-21 15,1 1 6-15,-1 0 14 0,1 0-8 0,-2 1-12 0,1-1 4 16,0 1 13-16,-1-2-7 0,-2 2-10 0,3 0 6 0,-3 0 11 16,4 0-8-16,-1 0-14 0,-3 0 5 0,2 2 9 0,1-2-7 0,0 1-13 15,-1-1 5-15,1 1 11 0,-2 0-10 0,2-1-13 0,0 1 3 0,-1 1 5 16,1-1-19-16,0-1-25 0,-1 1-3 0,1 0 2 0,-2 0-35 0,2-1-45 16,-3 0-27-16,3 2-20 0,-3-2-28 0,0 0-36 0,0 0-13 15,5 0-7-15,-5 0-4 0,5-2-1 0,-5 2 14 0,6-1 22 16,-6 1 5-16,5-1 61 0</inkml:trace>
  <inkml:trace contextRef="#ctx0" brushRef="#br0" timeOffset="41960.7597">9667 11982 0 0,'0'0'88'0,"0"0"142"0,0 0 20 0,0 0 5 0,0 0 3 16,0 0 0-16,0 0 5 0,0 0 2 0,0 0 7 0,0 0-22 15,-2-2-25-15,2 2-55 0,-1-2-65 0,1 2-15 0,-1-2-2 16,-1 1-14-16,2 1-19 0,-1-3-2 0,1 3 1 0,-1-1-9 0,-1-1-11 16,2 1 2-16,-1-2 5 0,0 2-2 0,-1-1-2 0,1-1 1 0,1 1-2 15,-1-1-3-15,-1 1-6 0,1 0-2 0,0 0-4 0,-2 0 0 0,2 1-1 16,-2 0-1-16,0-2-2 0,1 2-1 0,-1 0 1 0,-1 0-7 15,0-1-5-15,0 1 1 0,0 0 1 0,-1 1-1 0,-1 0-3 16,0 0 3-16,-1 0 5 0,0 0-2 0,-1 1-3 0,0 0 1 0,-1 1 5 16,0 0-1-16,-1 0-4 0,0 1 2 0,-1 0 8 0,0 1-5 0,-1 0-5 15,0-1 7-15,-1 2 8 0,1 0 1 0,0-2-8 0,0 2 7 0,1 0 10 16,1 0-4-16,-1 0-7 0,0-1 6 0,2 1 12 0,0 0-6 16,-1 0-12-16,2 1 8 0,2-1 11 0,-2 1-5 0,1 0-13 15,2 0 11-15,-2 1 14 0,2 0-10 0,1 0-17 0,-2 2 7 0,2 0 13 16,0 1-10-16,0-1-13 0,0 3 5 0,2-1 19 0,-1 1-11 0,2 1-18 15,-2-1 6-15,2 2 9 0,-1-1-12 0,2 0-21 0,0-1 7 16,0 1 19-16,2-1-11 0,-2 0-18 0,1 0 9 0,2-1 13 16,-1 0-10-16,1-2-18 0,0 1 8 0,1-2 16 0,1 0-11 0,0-2-20 15,1 0 10-15,0 0 13 0,1-3-10 0,1 1-18 0,0-2 5 0,1 1 13 16,1-2-9-16,0-1-20 0,1-1 7 0,0-1 10 0,-1 1-9 16,2-1-15-16,-1-2 7 0,0 1 11 0,-1-2-7 0,1 0-16 0,0 0 5 15,-2-1 14-15,2 0-8 0,-2 0-11 0,0-1 7 0,1 0 10 16,-1-2-3-16,0 0-9 0,-1-1 6 0,0 1 7 0,0-2-5 0,0 0-8 15,0-1 3-15,-1-1 6 0,0 0 0 0,-1-2-2 0,0 1 4 0,-1-2 7 16,0 1 1-16,-1-1-1 0,0-1 6 0,0 0 5 0,0 1 4 16,0-1 0-16,0-1 7 0,-1 1 8 0,1-1 3 0,0 1 3 0,0 0 5 15,0 1 5-15,-1-1 5 0,1 0 3 0,-2 1 6 0,2 1 5 16,-1 0-2-16,1 1-2 0,-1 0 1 0,-1 0 4 0,1 1-3 0,0 1-5 16,-1-1 1-16,1 1 2 0,0 0-4 0,-1 1-10 0,1-1-1 0,0 1 4 15,-1-1-7-15,1 2-7 0,0-2 2 0,-1 1 5 0,0 1-5 16,0-1-8-16,0 2 3 0,-1-1 7 0,0 1-4 0,1-1-7 15,-2 2 4-15,0-1 6 0,0 1-5 0,-2-1-8 0,2 1 5 0,-1 1 10 16,0 0-4-16,-1 1-5 0,1 0 8 0,0 0 14 0,-1 0-1 0,1 1-7 16,0 0 8-16,-1 1 14 0,1 1-4 0,1 0-10 0,-1 1 11 0,1 0 11 15,0 2-8-15,-2-3-14 0,2 3 7 0,0 0 11 16,0 0-12-16,0 0-18 0,0 0 5 0,0 0 8 0,0 0-11 0,0 0-19 16,0 0 8-16,0 0 11 0,0 0-11 0,0 0-15 0,0 0 6 0,0 0 15 15,0 0-9-15,0 0-17 0,-2 1 8 0,0 2 18 0,1-1-10 0,0 2-14 16,-1 1 6-16,1 1 19 0,0 1-8 0,-1 0-17 0,1 3 6 15,0-1 18-15,-1 2-11 0,2 1-13 0,0 0 11 0,0 1 16 16,2 0-9-16,-1 1-17 0,0 0 10 0,1 2 14 0,-1-1-7 0,2 1-18 16,-2 1 11-16,0-1 14 0,1 2-7 0,-1 0-15 0,0 0 9 0,1 0 18 15,-1 0-12-15,-1 2-19 0,1-1 11 0,-1 1 22 0,2-1-11 16,-2 2-17-16,0-1 10 0,0 1 20 0,0 0-10 0,0 0-18 0,0-1 12 0,0 0 17 16,1 1-13-16,-1-1-19 0,1-1 11 0,-1 1 22 15,2-2-12-15,-1 0-21 0,2 0 7 0,-2-2 20 0,2 0-10 0,-1 0-20 16,1-1 10-16,0-2 19 0,-1 1-11 0,2-1-20 0,-1-2 11 0,0-1 20 15,1 0-11-15,-2-2-21 0,1 1 9 0,0-3 18 0,-1 0-11 16,1-1-20-16,0-2 5 0,-1 1 16 0,0-2-11 0,-1-1-24 16,-1-1 10-16,0 0 17 0,0 0-12 0,0 0-22 0,0 0 1 0,0 0 9 15,0 0-17-15,0 0-26 0,-1-2-11 0,-1-2-3 0,1 1-17 0,-2-2-22 16,1 0-31-16,-1-1-35 0,-1 0-63 0,1 0-75 0,-1 0-27 0,2 0-12 16,-1 0-3-16,0 0-3 0,1 0 12 0,0 1 19 15,1-1 16-15,0 2 14 0,1 4 17 0,0-6 68 0</inkml:trace>
  <inkml:trace contextRef="#ctx0" brushRef="#br0" timeOffset="42675.7473">9976 11776 303 0,'-3'-3'354'0,"2"2"1"15,0-1-2-15,-1-1 1 0,2 1 4 0,0 2-1 0,0 0-6 16,0 0 3-16,0 0 5 0,0-3-61 0,0 3-77 0,3-1-83 0,-3 1-81 16,3 0-35-16,-3 0-19 0,4 0 6 0,-2 1 11 0,2-1-1 0,-1 2-5 15,0-1 11-15,1-1 16 0,-2 1-2 0,2-1-9 0,-1 1 10 16,1-1 16-16,0 0-8 0,0 0-17 0,0 0 7 0,1 0 10 16,1 0-9-16,-1-1-18 0,2 0 4 0,-1 0 10 0,1-2-13 0,0 1-20 15,-1-1 4-15,1 0 10 0,1-1-10 0,-1 1-16 0,1-2 5 0,0 0 16 16,0-1-10-16,-2 1-13 0,2-1 6 0,0-1 14 0,0 1-10 0,0-1-17 15,0 0 8-15,-1-2 16 0,1 2-11 0,-1-1-17 16,1-1 8-16,-2 2 14 0,1-1-8 0,-2-1-12 0,2 1 7 0,-2-1 14 16,1 1-6-16,-2 0-13 0,0-1 7 0,0 1 16 0,0-1-5 0,0 1-11 15,0 1 10-15,-2 0 19 0,0 1-4 0,-1 0-10 0,0 1 12 0,1 1 20 16,-1 1-8-16,-1 0-15 0,0 3 7 0,0 0 19 0,0 0-11 16,0 0-15-16,0 0 10 0,0 0 17 0,0 0-9 0,1 3-18 15,2 0 8-15,-2 2 14 0,2 1-14 0,0 1-22 0,-1 2 8 0,1 0 20 16,0 2-10-16,1 0-19 0,-2 0 9 0,2-1 20 0,0 2-14 0,0-1-26 15,0 1 2-15,0-1 6 0,0 0-19 0,0 0-29 0,0-1-8 0,0 0 1 16,0 0-25-16,0-1-32 0,0 0-43 0,-1-1-46 0,0 0-85 16,-1 0-101-16,2-2-20 0,-1-2 5 0,1 1 0 0,-1-1-1 15,1-1 14-15,0 0 19 0,-4-3 11 0,5 1 11 0,0-1 18 0,-5 0 119 16</inkml:trace>
  <inkml:trace contextRef="#ctx0" brushRef="#br0" timeOffset="43443.3852">10689 11804 87 0,'0'0'174'16,"3"-1"24"-16,-3 1 25 0,3 0 5 0,-3 0-3 0,2 1 27 0,1 1 33 15,0-1-3-15,-2 0-15 0,0 1-16 0,1 1-19 0,-1 0-16 16,0 0-15-16,1 0-22 0,-2 1-28 0,0 1-17 0,1-2-22 16,-1 2-10-16,0 0-7 0,0 0-8 0,0 0-11 0,0-1-11 0,0 2-17 15,0-1-3-15,0 1 3 0,0-1-14 0,0 1-17 0,1 0 1 0,-1 0 7 16,0 0-8-16,0 1-17 0,0 0 3 0,2 1 10 0,-2-1-7 16,0 0-15-16,0 1 8 0,0 2 10 0,0 0-8 0,0-1-11 15,0 1 5-15,-2 1 13 0,1-1-7 0,-2 1-13 0,1 0 6 0,-1 0 14 16,-1 0-7-16,-1-1-11 0,-1 1 5 0,1-1 13 0,0-1-7 0,-1 1-11 15,0-2 5-15,-1 1 14 0,2-2-7 0,-2-1-13 0,2 0 5 16,-1-1 14-16,1-2-14 0,0 0-15 0,-1-2-9 0,2 0-6 0,0-1-15 16,0-1-17-16,0-1-35 0,0-2-41 0,0 0-57 0,0 0-63 15,2-2-42-15,-1-2-36 0,0 0-14 0,2-2-8 0,0 0 5 0,-1-1 11 16,1 0 11-16,0 0 11 0,1 0 13 0,-2 1 13 0</inkml:trace>
  <inkml:trace contextRef="#ctx0" brushRef="#br0" timeOffset="43854.5732">10957 11140 0 0,'-1'-2'258'16,"0"-1"78"-16,1 2 3 0,0 1 0 0,-2-3-3 0,2 3-2 0,0 0 2 15,0 0-1-15,0 0-4 0,0 0 4 0,0 3 1 0,2 1-114 16,-2 1-149-16,0-1-47 0,0 1-20 0,-2 1-12 0,2 1-5 0,-1 2-11 16,0-1-14-16,-1 2-32 0,0 1-37 0,-1-1-87 0,0 4-97 15,1-2-32-15,-2 1-11 0,1-1-2 0,0 2 2 0,1 1-1 0,-1 0-1 16,2-3 2-16,-1 3 4 0,0-2 13 0,0 1 63 0</inkml:trace>
  <inkml:trace contextRef="#ctx0" brushRef="#br0" timeOffset="44851.2043">11501 11569 0 0,'0'0'144'16,"-2"0"145"-16,2 0 2 0,-3-1 3 0,3 1 5 0,0 0 4 0,-3 1 4 15,2 0-11-15,0 1-14 0,-1 0 15 0,1 2 25 0,0-1-74 16,-1 1-104-16,1 1-47 0,0-1-25 0,-1 1-6 0,1 1 0 0,0 0 3 16,-1 1 5-16,1 1-8 0,0-1-8 0,-1 2-4 0,0 1-1 15,-1 0-10-15,0-1-10 0,1 2 0 0,-1 1 5 0,-1-1-16 0,0 1-19 16,0-1-10-16,0 1-7 0,0-2-20 0,0 2-25 0,0-1-20 0,0-1-23 16,0-1-35-16,1 0-35 0,1-2-58 0,0 0-62 0,1-2-37 0,1-5-31 15,0 0-3-15,0 0 9 0,0 0 5 0,3 2 5 16,-3-2 16-16,5-2 14 0,0-2 25 0,1 0 82 0</inkml:trace>
  <inkml:trace contextRef="#ctx0" brushRef="#br0" timeOffset="45062.6785">11651 11531 0 0,'0'0'153'0,"0"0"151"0,2 1 5 0,0 0-3 0,-2-1-3 16,0 0 2-16,-2 4-1 0,1-1 1 0,0 1-2 15,-1 1 1-15,0 1 2 0,-1 0-102 0,-1 1-133 0,1 1-44 0,-1 1-18 16,2-1-9-16,-1 2-6 0,0-1 1 0,1 2 5 0,-1 0-21 0,2 0-28 16,-1 0-46-16,1 1-49 0,0-2-64 0,1 2-71 0,0-1-17 15,1 0-4-15,0 1-1 0,2-1-4 0,0 0 1 0,-1-1-1 16,2 1 4-16,-1-1-2 0,0-1 21 0,1 1 273 0</inkml:trace>
  <inkml:trace contextRef="#ctx0" brushRef="#br0" timeOffset="45584.7591">12044 12192 0 0,'0'0'195'0,"1"-2"157"0,-1-1-2 15,0 3 4-15,2-2 6 0,-2 2-3 0,0-3-5 0,0 3 2 0,1-1 6 16,-1 1-4-16,0 0-7 0,3-1-89 0,-3 1-119 0,2-1-72 16,-2 1-59-16,3 0-8 0,-3 0 7 0,4 0-9 0,-1 0-11 15,1 1 2-15,0-1 9 0,0 1-13 0,0 0-22 0,0 1-16 0,0-1-19 16,0 0-40-16,0 0-47 0,-4-1-74 0,6 1-84 0,1-1-29 0,0 0-11 16,-1-1 1-16,2 0 4 0,0 0 1 0,2-2-2 0,-1 1 12 0,0-2 13 15,1 2 22-15,-2-2 148 0</inkml:trace>
  <inkml:trace contextRef="#ctx0" brushRef="#br0" timeOffset="45796.3041">12348 12168 0 0,'0'0'301'0,"-3"0"74"0,2-1 11 15,1 1-4-15,-1-1-7 0,1 1-1 0,-2-3 1 0,2 3-8 16,0 0-8-16,0 0 1 0,2-1 4 0,0 0-121 0,1 0-154 15,0-1-70-15,-1 2-44 0,2-1-31 0,0 1-23 0,0 0-29 0,2-1-29 16,-2 1-47-16,1 0-58 0,0 0-47 0,-5 0-46 0,7-1-16 0,-2 1-10 16,1-1 4-16,-2-1 7 0,-4 2 10 0,5-1 7 0,0-1 13 15,-1 1 16-15</inkml:trace>
  <inkml:trace contextRef="#ctx0" brushRef="#br0" timeOffset="45939.3386">12480 12175 0 0,'0'0'7'16,"0"0"301"-16,0 0 1 0,-1-2-6 0,-1 1-11 0,2 1-43 0,-1-3-55 15,1 3-76-15,0 0-80 0,0 0-26 0,0 0-9 0,0-5-72 0,0 5-96 16,1-4-66-16,2 0-60 0,-3 4-17 0,4-2-2 16,0 0 8-16,0 1 145 0</inkml:trace>
  <inkml:trace contextRef="#ctx0" brushRef="#br0" timeOffset="46113.701">12616 12176 22 0,'0'0'404'15,"0"-2"10"-15,0-2-3 0,-1 2 9 0,-1 0 12 0,1-1-5 0,0 1-10 16,-1-1 6-16,1 2 9 0,1 1-7 0,0 0-14 0,0 0-131 16,0 0-164-16,0 0-94 0,1-2-70 0,-1 2-36 0,2-1-24 15,0 1-46-15,1 0-50 0,-3 0-83 0,5 1-88 0,1-1-36 0,0-1-16 16,0-1 2-16,0 1 14 0,2 0 6 0,0-1 2 0,0 0 20 0,0 0 28 15,0 1 25-15,0 0 84 0</inkml:trace>
  <inkml:trace contextRef="#ctx0" brushRef="#br0" timeOffset="46586.9411">13285 11496 30 0,'-2'-2'369'0,"0"-1"1"0,2 1-5 15,0 2-1-15,2-3 5 0,-2 3-4 0,0 0-7 0,0 0 2 0,0 0 0 16,0 0 0-16,1 2-1 0,0 0-122 0,1 2-161 15,-2-1-56-15,0 2-28 0,0 1 7 0,0 0 14 0,0 2-1 0,-2 1-6 16,1 0 11-16,0 2 17 0,-1 1-7 0,0 0-10 0,-1 1 7 0,0 2 13 16,1-1-5-16,-1 1-16 0,0-1 7 0,1 2 13 0,-1-2-14 0,0 0-22 15,1 1-6-15,-1-1 2 0,2-1-23 0,-2-1-33 0,2 0-27 16,-1-1-26-16,1-1-55 0,0-2-64 0,-1-1-65 0,2-1-60 16,0-6-24-16,3 4-14 0,-3-4 7 0,0 0 10 0,5 1 4 0,1-2 4 15,-1-3 17-15,2 1 22 0,-2-3 26 0,2 0 262 0</inkml:trace>
  <inkml:trace contextRef="#ctx0" brushRef="#br0" timeOffset="46818.3515">13536 11513 319 0,'-3'3'381'0,"1"1"-1"0,0 0-5 0,1-2 4 0,0-1 7 16,1-1-4-16,-2 4-5 0,2-1 2 0,-1 1 7 0,1 0-53 0,0-1-72 15,0 2-98-15,0 0-103 0,0 0-42 0,0-1-24 0,0 1 5 16,1 0 13-16,-1 0-8 0,0 0-14 0,2 1 5 0,-2 0 14 0,1 0-15 16,-1 1-18-16,0 0-9 0,0 1-3 0,-1 1-22 0,-1 0-26 15,1 1-48-15,-2 0-56 0,1 0-79 0,-1 0-85 0,0 1-20 0,1-3-2 16,-1 2-4-16,0-2-6 0,1 1 9 0,-1-2 15 0,0 0 11 0,2-1 8 16,0 0 20-16,1 0 173 0</inkml:trace>
  <inkml:trace contextRef="#ctx0" brushRef="#br0" timeOffset="48381.7056">14531 11766 0 0,'-3'0'171'0,"3"0"147"0,0 0 0 15,0 0 3-15,0 0 0 0,0-2 1 0,0 2-1 0,0 0 3 0,0-3 2 16,0 3 2-16,0 0 4 0,1-2-92 0,-1 2-122 0,0 0-50 16,0-3-34-16,2 1-1 0,-2 2 5 0,1-2-1 0,0 0-5 15,1 1 5-15,-1-1 10 0,0 1-4 0,1-1-8 0,0 1 1 0,0 0 3 16,-2 1-11-16,2 0-13 0,2-1 5 0,-1 1 10 0,1-1-8 0,-1 1-11 16,1 0 5-16,0-2 11 0,1 1-7 0,0 0-14 0,1 0 9 15,-1 0 15-15,2-1-6 0,-1 0-12 0,2 0 7 0,0-1 13 16,0 0-10-16,2-1-13 0,-1 0 3 0,0 0 15 0,2-1-10 0,0-1-19 15,-1 0 8-15,2 0 14 0,-1 0-16 0,0 0-20 0,-1-1-1 0,1-1 13 16,-2 1-11-16,1-1-15 0,-2-1 7 0,0 1 13 0,0 0-8 0,-2-1-14 16,1 1 7-16,-2-2 13 0,1 1-9 0,-2-2-12 0,0 1 10 0,0-1 19 15,-3 2-2-15,0-2-11 0,1 1 11 0,-2 1 15 16,-2 0-3-16,1 1-9 0,0 0 11 0,-2 0 16 0,0 2-3 0,-1 0-11 16,0 0 11-16,0 2 18 0,0 0-7 0,-1 0-16 0,-2 1 8 0,1 0 14 15,-1 2-8-15,-1 0-18 0,0 1 6 0,-1 0 12 0,-2 2-11 0,-1 1-17 16,-1 2 8-16,-2-1 14 0,0 2-12 0,-2 3-18 0,0-1 12 15,-2 3 15-15,-1 1-6 0,0 1-16 0,0 2 13 0,0 0 19 16,0 2-1-16,1 1-10 0,-1 0 10 0,2 2 21 0,0 1-8 0,1-1-16 16,0 2 11-16,2 1 14 0,0-2-8 0,3 1-17 0,0-1 6 0,2 1 13 15,2 0-11-15,1-2-20 0,2 0 1 0,1 1 11 0,2-1-21 16,1-1-28-16,2-1-5 0,1 0 6 0,2 0-24 0,1-2-29 0,0 0-8 16,3-1-5-16,0-2-20 0,3 1-22 0,0-2-18 0,2-2-16 15,0 0-20-15,2-2-20 0,0 0-29 0,2-2-35 0,0-2-48 0,3 0-48 16,-1-2-9-16,2 0 7 0,-1-2 10 0,2-2 8 0,-1 0 16 0,0-2 16 15,1 1 19-15,-2-1 25 0,1-1 14 0,-2 1 244 0</inkml:trace>
  <inkml:trace contextRef="#ctx0" brushRef="#br0" timeOffset="48748.6723">14845 11980 0 0,'0'-8'243'0,"0"1"100"16,-1 0 7-16,-2 0 13 0,-1 0 15 0,0-1 4 0,-1 1-1 0,-2 1 5 0,1 0 7 16,-1 1 0-16,-1 1 3 0,0 0-95 0,-1 0-122 15,-1 2-61-15,1 1-43 0,0 0-6 0,-2-1 3 0,0 4-16 0,1-1-23 16,-1 1 1-16,-1 1 11 0,1 0-12 0,1 2-21 0,0 1 8 0,1 1 16 15,0 0-11-15,1 3-19 0,0 0 8 0,1 0 14 0,0 2-11 0,2 0-20 16,1 2 7-16,0-1 17 0,1 1-12 0,2-1-18 0,1 2 6 0,1-2 17 16,2-1-16-16,0 0-20 0,2-2 2 0,2-1 13 15,1 0-13-15,0-2-22 0,2-1 3 0,1-1 12 0,2-2-15 0,1 0-24 16,-1-2 3-16,0-1 9 0,2-1-12 0,0-1-21 0,-2-1 9 0,2-1 15 16,-2-1-4-16,-1-1-10 0,0-1 7 0,-1 0 11 0,-1 0-2 15,-2-2-7-15,0 1 10 0,-1-2 13 0,0 2 6 0,-2-2 1 0,-1 1 19 16,0-1 20-16,0 1 7 0,-1-1-2 0,-1 0 13 0,1 2 19 15,-2 0 7-15,1-1 3 0,-1 2 19 0,0 0 23 0,-1 1 0 0,2 0-3 16,-2 1 3-16,0 1 6 0,0 2-15 0,0 2-21 0,0 0 2 0,0 0 5 16,0 0-13-16,0 0-18 0,0 0 2 0,2 1 7 0,0 2-18 15,-1 1-26-15,2 1 7 0,-2 2 14 0,2 1-10 0,-2-1-18 16,2 1 9-16,-2 2 20 0,2-1-16 0,-1 1-23 0,1 0-1 0,0-1 7 16,-1 1-23-16,2-2-29 0,0 1-7 0,0-2 0 0,0 0-18 0,0-1-28 15,0 0-22-15,0-1-20 0,0 0-38 0,2-3-41 0,-2 0-61 16,1 0-70-16,-1-2-23 0,1-3-6 0,1 0 12 0,-1-2 19 15,0-1 10-15,2-1 8 0,-2-2 16 0,2 0 14 0,-2-2 29 0,2-1 188 16</inkml:trace>
  <inkml:trace contextRef="#ctx0" brushRef="#br0" timeOffset="48939.929">15125 11422 78 0,'3'-6'400'0,"-2"0"14"0,1 0 11 16,-1 3-4-16,2 0-8 0,-1 1 2 0,0-1 10 0,0 3-8 0,-2 0-6 15,4 0 3-15,-1 3 7 0,1-1-140 0,-1 1-187 16,1 0-56-16,0 3-16 0,0-2-16 0,0 2-19 0,0 0 5 0,0 3 13 16,1-1-22-16,2 2-28 0,-1-1-13 0,1 2-13 0,0 1-40 0,-1 0-46 15,1 1-86-15,0 2-98 0,1-1-44 0,-2-1-29 0,1 2-3 0,1-1 6 16,0 1-2-16,0-1-4 0,0 0 18 0,0-2 20 0,-1 2 20 16,1-2 20-16</inkml:trace>
  <inkml:trace contextRef="#ctx0" brushRef="#br0" timeOffset="50016.3366">15800 11788 0 0,'-8'0'321'16,"-1"0"24"-16,-1 0-2 0,1 0 8 0,0 0 9 0,-2 1 5 0,-1 1 2 15,1 1 1-15,-1-1-1 0,2 3 8 0,-2 0 9 0,1 1-96 16,-1 0-130-16,1 1-56 0,-1 1-39 0,2 1 1 0,-1-1 11 16,2 2-12-16,-1-1-16 0,2 1 1 0,0-1 6 0,2 2-17 0,0 0-20 15,2 0 1-15,0 0 12 0,2-1-17 0,0 0-20 0,2 1 4 0,2-2 13 16,0 1-17-16,2 0-28 0,0-2-1 0,3-1 6 0,0 0-18 16,1-2-27-16,1 0-6 0,0-1-3 0,2-2-15 0,1-1-21 15,0-1-18-15,1 0-16 0,1-2-19 0,-1-1-16 0,-1-1-30 0,1-1-30 16,1-1-12-16,-2-1-7 0,1-1 11 0,-1 0 20 0,0-2 33 0,-1 2 39 15,1-2 62-15,-2 1 65 0,0-1 53 0,-1 1 47 0,0-1 34 16,-1 0 28-16,-1 2 52 0,0 1 55 0,-1 0 34 0,0-1 28 0,-2 4 4 16,0-1-8-16,-2 1-13 0,0 1-18 0,-1 0-54 0,-1 3-63 15,0 0-22-15,0 0-7 0,0 0-17 0,0 0-22 0,1 4 1 0,-1-1 2 16,0 3-17-16,0 0-29 0,0 3 7 0,0 0 13 0,-1 3-11 0,0 0-20 16,-1 3 11-16,0 0 18 0,-1 2-13 0,0 1-23 0,1 0 3 15,-1 3 12-15,0-1-15 0,-1 2-21 0,0 0 4 0,0 0 16 16,-1 1-13-16,0 0-17 0,-2 1 5 0,0-2 14 0,1 1-9 0,-2 0-16 15,0 0 5-15,0-2 16 0,0 1-13 0,-2-2-19 0,1 0 8 0,0-2 16 16,-1-2-9-16,1-1-20 0,1-1 11 0,-1-2 15 0,-1-2-9 0,1-1-18 16,1-1 8-16,-1-2 17 0,1-3-7 0,0 0-16 0,0-2 10 15,0-2 21-15,1-2-8 0,-1 0-14 0,1-2 11 0,2-2 20 16,0-1-7-16,-1-1-16 0,2-1 11 0,0-2 24 0,2 0-9 0,0 0-15 16,1-2 11-16,1 1 20 0,1-2-7 0,2 1-15 0,0-2 11 0,2 2 17 15,0-1-8-15,2 1-19 0,1 1 11 0,0 0 15 0,1-1-9 16,2 2-18-16,1 0 9 0,1 0 17 0,1 2-11 0,-1-1-20 0,2 0 8 15,1 0 17-15,-2 2-16 0,2-1-17 0,0 2 5 0,2-1 16 16,-2 1-14-16,1 1-26 0,-1-1 5 0,1 2 14 0,-1 0-14 0,0 0-21 16,0 2-3-16,-1-1 6 0,0 0-14 0,-1 1-20 0,1 0 2 0,-2 0 5 15,1-1-4-15,-1 2-11 0,-2-2 6 0,1 0 10 0,-2 0 4 0,1 0-4 16,0-1 10-16,-2 0 8 0,-1-1 11 0,0 0 8 16,0-1 10-16,-1-1 12 0,-2 1 9 0,-1-1 12 0,0 1 10 0,-1 0 14 15,-1-1 11-15,0 1 7 0,-1-1 10 0,0 1 16 0,-1 0 2 0,-1 0 4 16,0 1 7-16,-1 0 10 0,1 0 1 0,-2 0-4 0,2 1 11 0,-2 0 14 15,1 0-5-15,0 1-9 0,0 0 1 0,0 0 7 0,1 0-17 16,0 2-20-16,-1-1 2 0,2 1 6 0,0 0-15 0,0 1-21 16,0 2 0-16,0-3 8 0,0 3-19 0,0-1-25 0,0 1-1 0,0 0 5 15,0 0-11-15,3 1-16 0,0 2 5 0,-1-1 14 0,1 3-10 0,0 0-10 16,-1 1 6-16,0 1 15 0,0 0-7 0,0 3-11 0,-1-1 4 16,0 2 14-16,1 0-13 0,-2 1-20 0,1-1 1 0,-1 1 7 15,0 0-19-15,0 0-23 0,0-1-8 0,0 1 1 0,0-2-22 0,-1 1-30 16,1 0-24-16,-2-1-24 0,1-1-46 0,0 1-58 0,-1-2-67 0,1-1-72 15,-2 1-24-15,1-4-7 0,0 0 11 0,2-4 17 0,-2 4 11 0,2-4 4 16,0 0 19-16,0 0 25 0,0 0 26 0,0 0 157 0</inkml:trace>
  <inkml:trace contextRef="#ctx0" brushRef="#br0" timeOffset="50186.1909">16259 11689 0 0,'-3'-3'54'0,"0"-1"331"0,1-1 1 16,0 2 4-16,1-2 7 0,0 0-14 0,-1 0-23 0,1 0-23 16,0 2-23-16,-1 0-22 0,1 1-17 0,1 2-95 0,0 0-119 0,0 0-136 15,0 0-147-15,0 0-78 0,0 0-60 0,0 0-22 0,3-2-14 16,-3 2 13-16,0 0 23 0,4-2 24 0,-4 2 21 0,4-1 23 0,-4 1 19 16</inkml:trace>
  <inkml:trace contextRef="#ctx0" brushRef="#br0" timeOffset="50433.6231">16305 11038 100 0,'0'-3'423'16,"2"0"2"-16,0 0-8 0,1 0 4 0,0 3 8 0,1-2-6 0,0 1-12 15,0 1 6-15,0 0 11 0,1 1-7 0,0 1-10 0,2 1-135 16,0 0-177-16,-1-2-79 0,2 4-50 0,0-2-5 0,0 1 13 16,0 1-25-16,0 1-32 0,0 0-40 0,0 0-38 0,0 1-101 0,-1 1-120 15,0 1-29-15,-1 0 1 0,0 0-8 0,-2 3-8 0,0 0 13 0,-2 0 17 16,0 0 2-16,-2 0-3 0,0 1 18 0,-2 1 24 0</inkml:trace>
  <inkml:trace contextRef="#ctx0" brushRef="#br0" timeOffset="52035.8369">17409 10075 0 0,'-4'-8'52'0,"0"1"274"0,2 1 10 15,-1-2 3-15,2 2 4 0,-2-1 4 0,2 1 5 0,-1 1-2 0,1-1-7 16,1 2 4-16,0-2 2 0,1 1-77 0,2 1-103 0,0-1-64 0,1-1-57 16,1 0-21-16,0 0-10 0,1 0 1 0,0 0 4 15,1 0-1-15,0 2-4 0,1-2 10 0,0 0 13 0,0 1 1 0,1 2-4 16,0-1 11-16,1 1 17 0,0 0-7 0,2 0-10 0,0 0 9 0,2 1 12 15,-1-1-10-15,0 2-14 0,2-1 3 0,0 1 12 0,-1-1-12 0,1 2-17 16,0 0 5-16,-1 0 9 0,0 0-15 0,-2 2-19 0,1-1 5 16,-2 1 14-16,-1-1-10 0,1 2-22 0,-2 0 8 0,1 2 17 15,-2-1-13-15,-2 2-16 0,1 2 8 0,0-1 14 0,-2 4-8 0,-1 1-17 16,-1 0 10-16,-2 1 16 0,0 4-8 0,-2 1-15 0,-2 0 9 0,-1 4 16 16,-2-1-7-16,-2 3-15 0,-2 0 8 0,0 3 16 0,-1-1-8 15,-1 2-11-15,0-1 10 0,0 2 15 0,0-1-8 0,1-1-14 0,2 0 7 16,0 0 16-16,1-1-8 0,1-1-19 0,2 1 10 0,-1-2 14 15,2-2-8-15,2-1-17 0,0 2 6 0,1-2 12 0,1-2-12 0,1 1-15 16,2-2 3-16,1-2 13 0,1 1-14 0,1-2-25 0,-1-2 2 0,2-1 11 16,1 0-19-16,0-1-23 0,1-1-4 0,-1-2 7 0,1-1-14 0,1-1-23 15,-2-1-1-15,1 1 2 0,-1-5-11 0,-1 2-14 16,-1-1 1-16,1-2 5 0,0-2-2 0,-2 1-10 0,-1-2-7 0,0 0-6 16,0-2-9-16,-1 1-6 0,-2-2-18 0,0 0-19 0,-1 0-4 0,0-2 1 15,-1 1 10-15,-2-1 15 0,-1 1 22 0,0 1 25 0,-1 0 23 0,-2 1 22 16,1 1 50-16,-1 1 59 0,-1 1 29 0,0 1 17 0,-1 1 40 15,1 0 41-15,-2 1 23 0,1 1 15 0,0 2-1 0,-1 1-7 16,1 1-8-16,1 1-7 0,-1 1-19 0,1 1-22 0,1 1-26 0,0 2-30 16,1 2-18-16,0-1-14 0,2 2-7 0,0 2-4 0,0-2-16 0,2 1-16 15,0 1 3-15,1 1 11 0,0-2-10 0,2 1-13 0,0-2 6 16,2 3 9-16,0-3-4 0,2 1-11 0,0 1 6 0,2-2 10 0,0 0-4 16,1 3-7-16,0-3 7 0,1 1 15 0,0 1-5 0,1 1-8 15,0 0 7-15,0 1 13 0,-1 2-5 0,0-1-8 0,1 2 7 0,-2-1 19 16,-2 2-7-16,0-1-7 0,-2 1 11 0,-2-1 17 0,0 2-4 0,-2-1-12 15,-2 1 12-15,0 1 15 0,-2 0-7 0,-2 0-13 0,-2 0 10 16,0-1 17-16,-1 2-7 0,-2-2-18 0,-2 0 9 0,0-2 14 16,-1 0-10-16,0 0-17 0,-2-3 1 0,0 0 10 0,0-2-13 0,0 0-19 15,-2-3 7-15,2 0 10 0,0-2-11 0,-1 0-19 0,1-1 7 0,0 0 11 16,0-1-11-16,0-2-19 0,0 0 5 0,0 1 11 0,1-1-8 16,1-1-15-16,-1 1 7 0,2-1 14 0,1-1-6 0,0 1-16 15,1-1 5-15,2 0 14 0,1 0-10 0,1 0-16 0,2 0-1 0,-1 0 2 16,2 0-25-16,2-1-31 0,0 1-9 0,1-1-3 0,2-1-28 0,1 1-34 15,0 0-40-15,2 0-39 0,2-2-90 0,0 1-100 0,1 0-29 0,2-2-6 16,2-1 0-16,0-1 4 0,1 0 20 0,1-1 24 0,0-3 14 16,2 1 8-16,0-3 23 0,1 0 29 0</inkml:trace>
  <inkml:trace contextRef="#ctx0" brushRef="#br0" timeOffset="53853.4108">19391 9775 0 0,'2'-6'285'16,"0"-2"69"-16,-1 2 12 0,0 0 3 0,1 2 3 0,-2-1 7 0,0 1 14 15,0 1-6-15,0 0-10 0,-2 1 13 0,2 2 19 0,0-3-109 0,0 3-144 16,0 0-52-16,0 0-25 0,0 0-20 0,0 0-22 0,0 0 5 15,0 0 12-15,-2 3-9 0,-1 0-15 0,-1 2 9 0,1 2 17 0,-2 2-8 16,0 2-14-16,-2 1 11 0,0 3 17 0,-1 1-5 0,0 1-12 16,0 2 7-16,-1 1 16 0,0 2-13 0,-2 2-17 0,0 0 2 0,-1 0 11 15,0 2-15-15,-1-1-19 0,-2 2-1 0,2 0 11 0,-3 0-12 16,1-1-18-16,-1-2 5 0,2 1 14 0,-1-2-7 0,2 1-15 16,-2-5 5-16,3 1 13 0,0-2-6 0,1-2-12 0,1-1 4 0,0-1 13 15,2-2-8-15,2 0-12 0,-1-2 6 0,0-2 12 0,3-1-11 0,0-1-16 16,2-1 6-16,-1-1 14 0,2-2-11 0,-1 1-15 0,2-3 3 0,0 0 10 15,0 0-16-15,0 0-19 0,3-3 1 0,0 0 10 0,-1-2-11 0,2-1-20 16,2-1 7-16,0-2 17 0,1-2-9 0,1-1-19 16,0-1 8-16,1-1 17 0,1-2-7 0,0 1-19 0,1-3 11 0,0 0 20 15,-1-2-8-15,1 1-12 0,0-2 13 0,1 0 20 0,0-2-7 0,1 1-14 16,0-2 9-16,1 0 19 0,0-2-4 0,1 2-13 0,1-1 10 0,-1 1 19 16,1 0 1-16,0 1-5 0,0 2 12 0,-2-1 16 0,1 4-2 15,0 0-10-15,-2 0 14 0,0 3 20 0,-1 1-5 0,-1 1-12 16,0 1 12-16,-1 1 19 0,0 2-2 0,-2-1-10 0,1 2 7 0,-1 1 11 15,-1 1-8-15,-1 1-14 0,0 1 6 0,-1-1 13 0,0 2-14 0,-1 0-17 16,0 2 6-16,0 1 13 0,-1-2-8 0,1 2-20 0,0 0 7 16,0 2 16-16,0-1-10 0,0 2-13 0,0 0 8 0,1 2 14 15,1 2-8-15,-1 1-17 0,0 1 9 0,1 1 15 0,-1 1-11 0,0 2-16 16,1 1 5-16,-1-1 13 0,-1 2-11 0,1 2-17 0,1-1 4 0,-1 1 12 16,0 1-8-16,1 0-14 0,0 0 5 0,1 0 14 0,0-2-10 0,-1 2-19 15,1-1 8-15,0-1 11 0,-1 1-10 0,1-4-14 0,0 2 4 16,1-3 12-16,0 0-9 0,0-1-17 0,0-2 5 0,1-2 12 15,2 1-9-15,-1-4-16 0,1 1 7 0,0-2 16 0,1 0-11 0,1-3-20 16,-1-2 7-16,1-1 11 0,2-1-10 0,-2-1-19 0,2-2 11 0,0-2 14 16,-1-2-8-16,2 1-17 0,-1-4 11 0,0 1 18 0,-1-1-7 15,1-2-14-15,0-1 13 0,-1 2 22 0,1-1-4 0,0-2-11 16,-2 0 13-16,0 0 21 0,-1 1-2 0,0 1-10 0,-1-1 17 0,-2 1 22 16,1 1-8-16,-2 0-13 0,-2 3 14 0,0-2 22 0,-2 2-6 0,-2 2-14 15,0-1 14-15,-1 2 21 0,-1 0-6 0,0 2-15 0,-1 1 9 0,-1 0 15 16,0 0-9-16,-1 0-18 0,0 3 8 0,1 0 14 0,-1 0-10 15,0 0-18-15,1 1 6 0,-1 1 12 0,0-1-12 0,3 2-19 16,-2 0 2-16,2 0 13 0,-4 2-13 0,1-1-17 0,2 1 4 0,-2 1 10 16,2 0-7-16,-2 3-18 0,2 0 8 0,-1 0 13 0,1 3-9 0,1 0-15 15,-1-2 4-15,1 4 14 0,0 1-7 0,1-2-19 0,-1 1 4 16,1 1 13-16,1-2-11 0,-1 2-17 0,0-1 7 0,2-1 15 0,-2-2-11 16,2 1-16-16,0-2 9 0,1-1 12 0,0-1-6 0,0-2-13 15,1 0 11-15,0-2 17 0,2-1-6 0,0-1-12 0,-1-2 11 0,2 0 17 16,0 0-8-16,2-3-14 0,-1-2 9 0,0 1 19 0,2-2-8 0,0-2-14 15,-1-1 6-15,1 0 15 0,-2 0-8 0,2-1-17 0,0-1 11 16,-2-1 22-16,-1 2-7 0,1-1-10 0,-1 1 15 0,-1 1 21 16,0 0 2-16,-2 1-8 0,-1 2 15 0,0 2 16 0,-1 1-2 0,-2 0-11 15,-1 3 7-15,0 3 13 0,0 0-11 0,0 0-15 0,0 0 3 0,0 0 6 16,-1 1-9-16,-2 2-17 0,0 2-1 0,1 1 3 0,-2 1-7 0,-2 4-14 16,1 1 3-16,0 1 9 0,-2 2-6 0,-1 2-5 15,0 1 5-15,0 1 8 0,0 1-2 0,-1 2-9 0,-1 1 1 0,1 1 5 16,-2 1-6-16,1 1-9 0,-1 2 2 0,0-1 4 0,-1 2-5 0,2-1-7 15,-1-1 5-15,0 2 4 0,1-2-5 0,-1-2-4 0,2 1 2 0,-1-4 5 16,2 1-1-16,2-2-4 0,-1-2-1 0,2-1 2 0,1 0-10 16,1-1-17-16,2-5-3 0,-1 1 0 0,2-2-15 0,2-1-23 15,0-2-4-15,1-1 2 0,1-1-20 0,3 0-23 0,-1-1-10 0,4-4-7 16,-1 2-22-16,3-3-20 0,1 0-29 0,2-3-29 0,1 2-64 0,0-5-76 16,1 1-28-16,2-1-13 0,0-1-4 0,1-1-2 0,-2-1 16 15,1 0 20-15,-2 0 12 0,2 0 12 0,-3 0 18 0,0 2 26 0</inkml:trace>
  <inkml:trace contextRef="#ctx0" brushRef="#br0" timeOffset="54287.9932">20452 10190 0 0,'-3'-1'162'0,"1"-1"192"0,-1 1 3 0,-1 1 7 15,0-2 11-15,0 1 0 0,-1-2-3 0,-1 3 6 0,1-2 8 16,-2 1 1-16,2-1-2 0,-2 1-79 0,2 1-103 0,-2-2-74 0,1 1-62 16,-1-1-2-16,0 1 14 0,1 1-7 0,-1 0-13 0,-1 0 8 0,1 0 17 15,-1 0-9-15,2 0-13 0,-2 0 4 0,0 3 9 0,0 0-14 0,0-2-20 16,0 4 4-16,0-2 10 0,0 1-17 0,0 2-25 0,0 2 4 15,0 1 8-15,0-2-11 0,0 2-20 0,1 0 4 0,0 2 14 0,1 1-10 16,0-2-14-16,2 1 6 0,0 1 15 0,2-2-11 0,-1 2-22 16,3-1 2-16,0 1 10 0,1-3-15 0,3 1-24 0,0 1 1 0,2-4 10 15,0 2-16-15,2-1-19 0,2-2-4 0,0-2 2 0,1 1-13 16,0-2-16-16,1-2-1 0,0-1 5 0,0 0 0 0,0-1-6 0,0-1 6 16,0-2 15-16,0-1 2 0,-2 1-2 0,1-2 12 0,-2 0 13 15,1-2 8-15,-1 1 5 0,-1-1 10 0,-1-1 12 0,-1 2 13 0,1-4 14 16,-2 4 20-16,-1-4 19 0,0 4 12 0,-1-2 7 0,0 0 19 0,-1 3 22 15,0-2 3-15,-2 2 0 0,0 0 12 0,0 2 16 0,-2-2 4 16,1 3-2-16,0 0 1 0,-1-2 4 0,2 4-19 0,-1-1-20 0,1 2-7 16,0 0 2-16,-1-3-24 0,1 3-28 0,0 0-1 0,0 0 7 15,0 0-16-15,0 0-22 0,0 0 0 0,1 3 8 0,-1 0-16 0,1 2-16 16,-1-1 6-16,2 1 15 0,-2-1-9 0,1 2-16 0,0 0 2 0,1 2 13 16,-1-2-16-16,0 1-20 0,1-1 1 0,-1 2 9 0,0-2-17 15,2 0-23-15,0 0 1 0,-2 0 10 0,2 0-14 0,-1 0-22 16,1 0 2-16,0-2 9 0,1 1-10 0,-2-1-20 0,2 1-2 0,2-1 5 15,-1-1-12-15,0 0-16 0,2-1-20 0,1-1-21 0,0 1-24 0,1-2-27 16,1-2-48-16,0 1-53 0,1-4-22 0,1 2-10 0,1-1 8 0,-1-2 14 16,2-2 12-16,0 1 12 0,0-2 14 0,-1 1 13 15,0-1 33-15,1 2 246 0</inkml:trace>
  <inkml:trace contextRef="#ctx0" brushRef="#br0" timeOffset="54604.411">20729 10273 208 0,'10'-8'353'0,"-4"4"14"0,1-1 11 0,-2 1 14 0,-1-1 14 16,-1 4 1-16,0-2-10 0,-2 0 7 0,-1 3 10 0,0 0-42 0,0 0-62 15,0 0-79-15,-1 4-87 0,-1-1-42 0,0 2-33 0,-1 2-4 16,-1 1 1-16,0 1-21 0,-1 3-23 0,-2 0 8 0,0 3 15 0,1 0-9 15,-2 3-19-15,0 0 4 0,0 3 12 0,0 0-15 0,0 0-20 16,0 1 4-16,-2 2 10 0,1 0-12 0,0 0-20 0,-1 0 8 0,1-1 15 16,-2 1-10-16,2 0-17 0,-2-2 7 0,1 1 19 0,0-2-11 15,0-2-14-15,0 1 8 0,1-2 17 0,0-2-8 0,-1-1-17 0,1-1 13 16,0-2 19-16,1 0-8 0,-2-3-14 0,1 0 10 0,0-3 18 16,1-2-8-16,-2-1-14 0,2-1 10 0,-1-1 16 0,1-2-7 0,0-2-13 15,1 0 11-15,1-3 20 0,-1 0-7 0,0-3-14 0,2 1 10 0,0-2 16 16,1-2-5-16,0 0-12 0,0 0 10 0,0 0 17 0,1 0-4 0,0-2-16 15,1 2 10-15,0-1 13 0,2-1-8 0,0 2-16 16,0-1 5-16,2 1 8 0,0 0-8 0,1 0-17 0,0 0 6 0,1 0 9 16,1 1-12-16,0 2-20 0,1-1 1 0,-1 1 2 0,0 0-17 0,2 3-26 15,0-2-6-15,1 1-5 0,0 1-23 0,0 0-32 0,1 1-12 0,0 1-11 16,1-2-23-16,0 1-32 0,2 1-44 0,0 1-46 0,0-2-70 16,0 2-83-16,2-1-9 0,-2 1 9 0,1 0 9 0,0-3 7 15,1 3 22-15,-1 0 26 0,0-3 17 0,1 3 14 0,-1-2 22 0,-1-1 186 16</inkml:trace>
  <inkml:trace contextRef="#ctx0" brushRef="#br0" timeOffset="54800.0585">21149 9623 151 0,'3'-7'443'0,"-2"-1"13"0,1 2 9 16,-1 2-12-16,-1-1-18 0,1 2-3 0,-1 3 3 0,0-3-9 0,0 3-11 15,0 0 4-15,0 0 8 0,0 0-155 0,-1 5-205 0,0-2-73 0,-1 3-31 16,1 0-28-16,-2 3-25 0,1 0 0 0,-1 1 6 0,-1 4-21 0,-1 1-31 16,-1 0-71-16,1 3-80 0,-2 0-62 0,1 3-58 15,-1-3-7-15,-1 4 8 0,1-1 1 0,1 2 0 0,-1-1 13 0,0-1 17 16,1 2 14-16,-1-1 10 0</inkml:trace>
  <inkml:trace contextRef="#ctx0" brushRef="#br0" timeOffset="55588.3209">21819 9613 0 0,'4'-9'337'15,"-2"3"37"-15,1-2-7 0,0 1 5 0,-2 1 5 0,-1 1-7 0,0 1-8 16,0 1 2-16,-1 0 8 0,1 3-4 0,-3 0-7 0,0 0-110 0,1 1-146 15,-2 4-68-15,0-2-46 0,-2 3 0 0,1 0 14 0,0 3-5 16,-2-2-8-16,2 4 17 0,-1 1 26 0,1 0 2 0,0 0-7 16,1 3 15-16,-2 1 21 0,2 1-7 0,-1 1-14 0,0 3 13 0,-1 0 17 15,1 1-6-15,-2 1-13 0,1 1 7 0,-2 0 10 0,0 1-13 0,0 1-22 16,0 1-1-16,0 0 8 0,0-2-13 0,-2 2-20 0,1-1 4 16,0 1 14-16,-1-2-12 0,0 1-19 0,-1-2 7 0,0-2 16 15,1-1-10-15,-2 2-16 0,1-5 7 0,-1 1 13 0,1-2-10 0,1-1-19 16,-1-2 5-16,2-1 16 0,-1-2-11 0,2-1-18 0,0-2 7 0,2-2 16 15,0 0-11-15,1-2-17 0,1-2 7 0,0-1 10 0,0-1-9 0,1-1-17 16,2-1 10-16,0-2 19 0,-1-1-6 0,1-2-14 0,1 1 14 16,1-5 21-16,-1 2-1 0,2-1-8 0,0-2 12 0,1 0 18 0,0 1-5 15,-1-1-10-15,2 2 15 0,0-2 21 0,0 0 0 0,0 1-6 16,2-1 8-16,-1 2 13 0,0-1-5 0,1 2-8 0,-1-1 1 0,0 2 4 16,1-1-5-16,-1 2-7 0,0 1 2 0,2 0 8 0,-2 1-11 15,2 1-12-15,-2 1-3 0,2 0-2 0,0 0-7 0,1 1-9 0,0 1-1 16,0 1 1-16,0 0-6 0,1 0-9 0,0 1-3 0,1 1-2 15,0-1-7-15,1 1-9 0,0 1-1 0,1-2 4 0,0 4-8 0,1-4-8 16,-1 4-2-16,1-2 3 0,1 0-9 0,0 1-14 0,0-1 1 0,-1 2 4 16,0-1-9-16,1-1-17 0,-2 2 8 0,0-2 14 0,0 0-11 15,-2 1-15-15,0-1 7 0,-1 2 11 0,0-2-4 0,-1 0-10 0,0-2 10 16,-1 2 14-16,0-1-2 0,-1-2-11 0,1 1 12 0,-2-1 19 16,1 0-2-16,-1-1-11 0,-1 1 12 0,0-3 19 0,0 0-2 0,0 1-11 15,-1-2 10-15,-1 1 14 0,0 0-3 0,-1-3-9 0,0 1 9 0,1 1 14 16,-2-1 1-16,0 1-5 0,0-1 13 0,-2 2 17 0,2-1-2 15,-1 1-11-15,1 0 7 0,-1 0 16 0,1 0-8 0,-2 1-14 16,2 2 7-16,0 0 13 0,0 0-8 0,-1-1-13 0,1 1 2 0,0 0 8 16,0 0-16-16,-1 3-21 0,-1-2 0 0,1 2 5 0,1 0-20 0,0 2-24 15,0-2-8-15,0 1-5 0,0 2-20 0,1-1-23 0,-1 1-37 16,2 0-39-16,-1 0-69 0,0 0-73 0,2 0-32 0,-2 0-15 16,2-2-6-16,0 1-2 0,1-2 13 0,-2 1 14 0,2-1 14 0,0 2 14 15,0-4 14-15,0 2 46 0</inkml:trace>
  <inkml:trace contextRef="#ctx0" brushRef="#br0" timeOffset="56156.1265">22079 10142 0 0,'2'-4'48'0,"0"-2"340"0,-1 3 8 0,0-2 14 0,-1 1 13 16,0 1 1-16,-1 0-2 0,0 1 8 0,-1-1 13 0,2 3-1 0,-1-1-7 16,1 1-52-16,-3 0-70 0,1 1-107 0,-1 1-118 0,-1-1-25 15,1 2 5-15,-1 2-13 0,0-1-19 0,0 2 5 0,-1 2 10 16,1-2-11-16,-1 3-19 0,-1 0 6 0,1 3 12 0,1-2-9 0,0 1-16 15,0 1 2-15,0-2 8 0,1 2-22 0,2 0-32 0,1 0-6 0,0 0 1 16,1-1-20-16,2 1-26 0,2-3-5 0,1 0 2 0,0-3-18 0,4 0-21 16,-1 0-10-16,3-3-4 0,0 0-11 0,3-3-17 15,-1 0 3-15,4-3 6 0,-1 0 3 0,0-3 1 0,2 0 11 0,1-2 17 16,0-2 19-16,0-1 18 0,1-1 25 0,1-1 22 0,-1-2 23 0,0-2 23 16,1-2 23-16,-1-1 25 0,-1-2 15 0,0-1 12 0,0-4 13 0,-1 2 14 15,-2-5 5-15,0 1 2 0,-1-2 7 0,-1 1 7 0,-2 0 0 16,2-2 0-16,-3 4 7 0,0-2 13 0,0 4 2 0,-1 1 1 0,-2 2 8 15,-1 1 10-15,0 4-1 0,-1 4-4 0,-2 1-1 0,-1 4-4 16,-1 1-16-16,-2 2-18 0,0 2-13 0,1 2-11 0,-2 2-18 0,0 0-23 16,0 0-14-16,0 3-14 0,0 3-9 0,0 0-5 0,-2 3-10 15,2 2-10-15,-1 1 2 0,-2 1 8 0,1 2-4 0,-1 2-7 0,-1 1 4 16,-1 3 7-16,-1 0 0 0,1 1-8 0,0 1-1 0,-1 2-1 16,0 1-8-16,0-2-11 0,0 3 1 0,0 0-1 0,1-2-2 0,0 1-5 15,1-1-2-15,-2-2 2 0,2-1-1 0,0-1-5 0,2-1 3 0,-1-2 0 16,0 0 3-16,2-2 4 0,1-2 2 0,0-2 5 0,0-2 1 15,1-1 3-15,2-1 0 0,0-2 3 0,1-3 1 0,0 0 4 16,1-2 1-16,2-1-3 0,-1-1 3 0,2-2 1 0,0-2-1 0,2 1 2 16,0-4-1-16,2 1 4 0,0-2 1 0,2 0-2 0,-1-2 1 0,0 1-1 15,1-2-1-15,-1 1-1 0,2 1-1 0,-2-2 2 0,0 1-1 0,1 2-4 16,-2-1 2-16,0 2 2 0,-2 1-4 0,1 1-2 0,-3 1-2 16,0 1-2-16,-1 2-5 0,-1 1-7 0,-2 1 1 0,0 1 2 15,-1 1-2-15,-2 2-5 0,-1 1 0 0,-1 1 4 0,-2 1-11 0,1 1-13 16,-4 2-10-16,0 1-9 0,-2 1-19 0,-2 0-26 0,0 1-15 0,-1 1-14 15,-2-1-29-15,-1 2-34 0,1-1-65 0,-2 1-74 0,2 0-63 16,0-3-59-16,-1 0-7 0,2 0 8 0,2-3 10 0,0 0 10 0,1-3 22 16,0 0 28-16,-1 0 21 0,2-3 18 0,-1-2 31 0,0 1 298 15</inkml:trace>
  <inkml:trace contextRef="#ctx0" brushRef="#br0" timeOffset="56338.0938">22365 9872 130 0,'-6'-4'425'0,"-1"-2"13"0,2 0 12 15,1 0-9-15,0 1-15 0,0 1 0 0,1-1 4 0,0 2-16 0,1 2-24 16,-1-2-16-16,2 1-17 0,1 2-177 0,-3-1-227 0,3 1-146 0,-3 0-125 16,3 0-68-16,0 0-47 0,0 0-2 0,0 0 9 0,0 0 1 15,0 0-5-15,0 0 16 0,0 0 24 0,0 0 16 0,4-2 17 0</inkml:trace>
  <inkml:trace contextRef="#ctx0" brushRef="#br0" timeOffset="56610.3473">23045 8956 69 0,'3'-3'283'0,"0"2"4"16,-3 1-1-16,0 0 7 0,0 0 5 0,-3 2 7 0,-1 2 2 16,0 0 4-16,-3 0 2 0,1 4-43 0,-4-1-57 0,1 2-85 0,-3 1-92 15,0 2-92-15,-3 0-91 0,2 2-61 0,-3 1-56 0,0-1-21 0,0 2-12 16,-1 1-6-16,1 1-5 0,0 1-2 0,-2 0-4 0,2 1 2 0,2 1 3 15</inkml:trace>
  <inkml:trace contextRef="#ctx0" brushRef="#br0" timeOffset="57857.5497">19187 11456 0 0,'0'0'250'0,"0"0"47"0,0 0 5 16,0 0 5-16,0 0 5 0,2 0 6 0,1-1 2 0,1-1 7 0,0-1 7 16,0 1-13-16,0-2-15 0,0 1-81 0,0-1-99 0,0 1-24 0,0-1 2 15,0 0-4-15,-1 0-2 0,-1 1 7 0,1 0 12 16,-2 1-3-16,-1 1-9 0,0 1 3 0,0 0 4 0,0 0-10 0,-1-3-19 16,0 1 1-16,-1-1 6 0,0 2-15 0,-1 1-24 0,-1-2 4 0,-1 1 8 15,-1-1-16-15,1 1-26 0,-2 1 3 0,-1-2 13 0,0 1-13 0,0-1-19 16,-1 2 7-16,-2 2 16 0,1-1-10 0,-2 1-19 0,-2-1 7 15,1 2 13-15,0 0-10 0,-2 2-18 0,0 1 11 0,1 1 14 16,-1 1-8-16,0 1-14 0,2 0 7 0,-2 1 17 0,3 1-9 0,0 1-13 16,2 0 7-16,0 1 15 0,2 0-9 0,3 1-15 0,1 2 7 0,1-2 16 15,2 2-11-15,2 0-15 0,3-1 6 0,3 0 15 0,2-1-14 16,3-1-22-16,3-1 2 0,1-1 7 0,3-1-18 0,2-3-24 0,2 0-2 16,-1-2 7-16,4-2-17 0,-2-1-21 0,1-1 0 0,0-2 9 15,1-2-9-15,-1 0-17 0,-1-2 10 0,-1-1 13 0,-1-1 0 0,0-2-5 16,-2 1 16-16,-2-3 20 0,0 0 4 0,-4-1-5 0,0-1 13 0,-2-1 19 15,-3 0-1-15,-2-1-4 0,-2 0 12 0,-2 0 15 0,-2-2 3 16,-1 1-1-16,-3 1 14 0,-1-1 22 0,-1 1 2 0,-2-1 1 16,1 2 14-16,-4-1 20 0,1 0-1 0,0 3-7 0,-2 0 11 0,-1 0 14 15,0 3-8-15,0 0-18 0,0 0 3 0,1 1 10 0,-1 4-17 0,2-1-26 16,-1 2-6-16,2 2 1 0,-1 1-26 0,2 1-38 0,2 2-12 16,-1 2-6-16,0-1-27 0,2 4-36 0,1-1-44 0,0 2-46 15,0 2-82-15,0 1-95 0,3 0-30 0,-1 1-8 0,1 1-7 0,1 1-3 16,1 0 14-16,1 1 20 0,-1-1 13 0,2 2 7 0,-1-1 22 0,0 1 26 15</inkml:trace>
  <inkml:trace contextRef="#ctx0" brushRef="#br0" timeOffset="58124.8767">18775 12211 0 0,'-18'7'184'15,"1"-1"212"-15,2-2 0 0,1 0 8 0,2-3 8 0,1 0-5 0,2 0-13 16,1 0 2-16,1 1 3 0,3-1-3 0,1 0-7 0,3-1-79 0,0 0-98 16,6-1-100-16,0 0-95 0,2-2-16 0,3 1 8 15,2-2-9-15,3-1-16 0,2-1 10 0,0 0 22 0,5 0-4 0,0-1-12 16,3-1 9-16,1 1 15 0,2-2-9 0,1 1-18 0,0-1 0 0,2 1 6 16,-1 0-19-16,0-1-28 0,-2 2-8 0,2 0-7 0,-3 1-25 0,1 0-30 15,-2 1-33-15,1-1-36 0,-2 1-63 0,1 0-69 0,-2 1-37 16,2-1-31-16,-2-1-8 0,-1-1-4 0,2-1 14 0,-2 1 18 0,0 0 15 15,-2-1 12-15,1-1 18 0,0 0 21 0</inkml:trace>
  <inkml:trace contextRef="#ctx0" brushRef="#br0" timeOffset="58891.3329">20276 11641 36 0,'3'-1'271'0,"-1"0"2"0,1 0-4 0,0-1 4 0,-1 1 9 15,1 0-9-15,1 0-17 0,1 0 10 0,1 1 19 0,-1-2-41 0,0 2-53 16,1-1-61-16,0 1-56 0,1-1-37 0,0 0-26 0,1-2 1 15,0 1 12-15,0 0-9 0,0-1-14 0,1 0 5 0,0-2 14 16,1-1-7-16,0 0-7 0,1-1 6 0,0-1 15 0,-1 0-4 0,2-2-5 16,0 0 4-16,0-2 8 0,0 0-3 0,-1 0-7 0,1-3 7 0,-1 1 9 15,-1-1 0-15,1 0-3 0,-2-2 1 0,-1 0 1 0,-1 0-1 0,0-1-2 16,-1-1-2-16,-2-1 0 0,0 1 4 0,0-2 4 0,-1 0 2 16,-2-2 2-16,1 2 5 0,-1-1 4 0,-1-1-2 0,0 4-4 15,-1-2 14-15,-1 0 17 0,1 3 1 0,-2 1-5 0,-1 2 9 0,0 0 13 16,0 3-5-16,-1 3-13 0,0-1 7 0,-1 4 8 0,2 0-10 0,-1 1-18 15,0 2 5-15,1 0 8 0,-2 2-20 0,1 1-28 0,0 1 1 16,-1 2 8-16,1 2-11 0,-2 1-23 0,1 1 6 0,-1 1 10 0,0 4-10 16,1 0-18-16,-1 3 9 0,0 0 20 0,2 3-11 0,-2 3-17 15,2 0 10-15,0 1 17 0,-1 2-7 0,1 2-18 0,0 1 8 0,-1 0 14 16,1 3-8-16,0 0-16 0,-1 0 10 0,1 1 14 0,0 2-11 0,-1 1-19 16,1 0 10-16,0-1 17 0,-1 0-8 0,2-1-19 0,0-1 8 15,0-2 18-15,0 0-9 0,2-4-15 0,0 0 8 0,1-3 16 16,1-2-11-16,0-2-20 0,1-1 4 0,1-3 9 0,-1-2-14 0,2-1-20 15,1-2 4-15,0-3 13 0,0-2-14 0,1 0-20 0,2-3 3 0,-1-2 12 16,1-1-15-16,1-2-23 0,1-2 11 0,1-1 18 0,-1-3-4 16,0 1-11-16,1-3 12 0,-1-2 19 0,2 1-2 0,-2-2-11 0,2-1 15 15,-1 0 24-15,1 0 3 0,0-1-3 0,-1-1 25 0,2 1 29 16,-1-1 0-16,1 1-7 0,0-1 17 0,0 1 22 0,0 2-4 0,0-1-10 16,1 2 12-16,-1-1 20 0,2 3-10 0,-2-1-16 0,1 2 5 0,0 1 5 15,-1 0-16-15,0 2-24 0,-1-1 2 0,0 3 10 0,-2 0-17 16,0 1-22-16,-1 2 3 0,-1 0 12 0,-2 1-10 0,1 2-22 15,-2 0 8-15,0 1 12 0,-2 2-6 0,1 0-15 0,0 2 6 0,-2 0 14 16,-1 2-8-16,0 0-14 0,0 3 8 0,-1 1 15 0,-1-1-7 0,0 4-14 16,-2-1 9-16,1 1 13 0,-1 1-8 0,0-1-14 0,0 2 6 15,0-2 12-15,0 0-6 0,0 1-14 0,1-2 8 0,1 0 12 0,-1 0-10 16,0-2-14-16,2 1 0 0,0-2 9 0,1-1-18 0,0 0-24 16,0-2 0-16,0-1 7 0,1-1-17 0,2 0-29 0,-1-2-9 0,1 0-2 15,1-2-22-15,0-1-28 0,1 0-28 0,2-1-26 0,0-2-47 0,1 0-53 16,0-1-50-16,1-2-52 0,0 0-16 0,2-2-7 0,0-1 13 0,-1 0 21 15,1-1 12-15,-2-1 7 0,2 2 22 0,-2-2 20 0,1 1 35 16,-1-1 275-16</inkml:trace>
  <inkml:trace contextRef="#ctx0" brushRef="#br0" timeOffset="59051.6898">20996 11573 0 0,'4'-5'313'0,"-1"1"86"0,-2 1 26 0,0-1 5 0,-1 2 1 16,0 2 11-16,0-3 14 0,0 3 0 0,-1-1-4 0,1 1 8 16,0 0 13-16,0 0-106 0,-3 1-142 0,1 1-63 0,-1 0-39 15,0 2-25-15,1-1-19 0,-1 2-2 0,0 1 2 0,1 1-7 0,-2 2-13 16,1-1-2-16,0 2 4 0,1-1-8 0,0 2-13 0,0 0-2 0,0 0-2 15,1-1-8-15,0 2-8 0,-1-1-16 0,1 1-16 0,1-1-25 16,-1 1-29-16,1-1-18 0,-2 1-12 0,2-1-29 0,0-2-32 16,0 1-40-16,0-1-41 0,0 0-71 0,0-1-78 0,2-1-56 0,-1-1-46 15,2-2-7-15,1 0 5 0,0-3 22 0,1 0 23 0,2-2 16 0,1-2 13 16,0-1 27-16,1-1 33 0</inkml:trace>
  <inkml:trace contextRef="#ctx0" brushRef="#br0" timeOffset="59977.4006">21327 11572 129 0,'-6'1'418'0,"2"0"2"15,2 0-9-15,-2 0 3 0,0 1 8 0,1-1-5 0,-1 1-11 16,0 2 2-16,0-1 2 0,1 2-4 0,1 0-2 0,0 0-136 0,2 1-176 16,0-1-70-16,0 1-37 0,2 0 5 0,0 0 14 0,2 0-10 0,0-2-16 15,2 2 2-15,0-1 11 0,1 0-15 0,1 0-24 0,0 0-4 16,1-2 1-16,1 0-18 0,-1-1-24 0,0 0-5 0,1 0 1 15,0-1-10-15,0-1-11 0,-1 0-1 0,0 0 1 0,-1-1 2 0,0-1 4 16,0 0 11-16,0 0 13 0,-1-2 14 0,0-1 19 0,-1 0 16 0,0-1 15 16,-2 0 13-16,0-1 16 0,-2 0 7 0,1 0 9 0,-2-2 15 15,-1 0 16-15,0-1 10 0,-1 1 11 0,0-1 7 0,-2 0 7 0,0 1 10 16,-1-1 13-16,-1 2 5 0,0-1 2 0,-2 2 9 0,0 1 11 16,-2 0 4-16,0 1 1 0,-2 2 7 0,0 0 7 0,1 1-5 0,-2 1-10 15,0 1 0-15,0 1 2 0,1 0-16 0,-1 3-19 0,1-1-6 0,1 2-1 16,-1 1-14-16,2 1-14 0,-1 3-7 0,1 0-4 0,1 2-13 15,0 0-14-15,1 0-8 0,2 1-5 0,1 0-5 0,1 0-5 0,3 0-3 16,0 1-3-16,2-1-3 0,2-1-5 0,1 0-7 0,2 0-7 16,1-1-13-16,1-2-14 0,2 0-8 0,1-1-6 0,2-1-17 0,1-1-17 15,2-1-8-15,1-1-5 0,0-1-11 0,2 0-16 0,0-2 1 0,0-1 4 16,2-1-2-16,-2-1-5 0,0 0 10 0,-2 0 16 16,1-2 5-16,0-1-3 0,-2 0 21 0,-1 1 26 0,-1-2 2 0,-1-2 1 15,0 1 19-15,-1 0 24 0,-1 0 6 0,-1-2 0 0,-2 1 25 0,-1 0 29 16,0-2 3-16,-1 2-3 0,-2-1 18 0,0 1 24 0,-1-1 6 0,-1 1 2 15,-2 1 14-15,1 0 17 0,-2-1 6 0,0 1 2 0,-2 0 5 0,1 1 7 16,0 0-2-16,-2 0-5 0,0 1 2 0,1 0 8 0,-1 1-8 16,0 0-9-16,-1 2-9 0,2-1-9 0,-2 2-9 0,1 1-11 15,-1 0-11-15,1 0-16 0,1 1-8 0,0 0-4 0,1 2-14 0,0 0-17 16,-1 1-5-16,2 1 1 0,2 1-10 0,-1 1-10 0,0 1 0 16,2 1 5-16,1-1-7 0,0 2-11 0,1-2-2 0,2 2-3 0,1-1-12 15,0 0-18-15,1-2-6 0,2 0-5 0,1 0-10 0,1-1-13 16,1-1-8-16,2-1-5 0,0-2-5 0,1-1-5 0,2-1-5 0,-2 0-4 15,2-1 5-15,1-1 7 0,-2-2 1 0,0 1 4 0,0-2 8 0,0 0 13 16,-2-1 4-16,0 0 3 0,-2-1 12 0,0-2 13 0,-1 1 1 0,-2 0-5 16,-1-2 19-16,0-1 26 0,-1 2 6 0,-2-2 2 15,-1 1 22-15,0 1 28 0,-2-1 16 0,-2 2 8 0,0-1 17 0,-2 2 18 16,0 0 8-16,0 1 4 0,-2 1 10 0,1 0 14 0,-2 0-3 0,1 2-9 16,-1 0-6-16,0 2-6 0,1 0-10 0,-1 0-14 0,0 1-18 0,1 0-18 15,-1 2-11-15,0 1-7 0,-1 0-12 0,2 3-12 0,-2 0-7 16,1 3-2-16,0-1-9 0,1 2-9 0,-1 0 1 0,2 2 4 15,-1 0-4-15,1 0-4 0,1 2 2 0,1-2 7 0,1 1-9 0,0-1-9 16,1 0-8-16,1 0-5 0,0 0-13 0,1-1-13 0,1-1-9 0,0 0-3 16,1-2-13-16,1 1-14 0,0-2-9 0,1 0-9 0,1-1-8 0,0-1-5 15,2-1-7-15,0-3-5 0,0 0 8 0,2-1 10 0,-1-1 2 0,0 0 1 16,2-3 10-16,0 0 13 0,-1 0 5 0,1-2 5 16,0-2 14-16,1 1 19 0,-2-1 2 0,2-2-2 0,-1-2 16 0,-2 1 21 15,2-2-2-15,-2 0-7 0,-1 0 17 0,0-2 26 0,-1 1 5 0,-2 0 0 16,1-1 17-16,-2 1 20 0,-2 1 10 0,0 1 2 0,-2 0 16 0,-2 2 16 15,1 0 4-15,-2 2 4 0,1 1 4 0,-2 1 6 0,0 1-8 16,0 1-10-16,-2 1-9 0,1 0-7 0,0 2-11 0,1 1-8 16,-3 0-14-16,0 1-17 0,1 2-8 0,-2 0-7 0,1 1-12 0,-1 2-15 15,1 0-1-15,-1 0-1 0,2 1-14 0,-1 2-17 0,0-2-15 0,1 1-11 16,0-1-19-16,1 2-22 0,0-2-32 0,-1 0-33 16,1 2-35-16,-2-2-37 0,2 1-51 0,-2-1-54 0,1 2-94 0,-2-2-106 15,1 0-20-15,-1-1 4 0,0 0 13 0,0-1 13 0,0 1 17 0,-1-1 20 16,1-2 35-16,-2 0 34 0,1 0 34 0,-2 1 34 0</inkml:trace>
  <inkml:trace contextRef="#ctx0" brushRef="#br0" timeOffset="60396.0527">21184 11206 79 0,'-5'0'432'0,"-1"0"21"0,2-2 11 0,0 2-2 0,2-1-6 16,-1 1 4-16,3 0 5 0,0 0-4 0,-1-2-7 0,1 2 8 0,0 0 9 16,0 0-129-16,0 0-174 0,0 0-67 0,0 0-38 0,0 0-18 15,0 0-12-15,0 0 3 0,2-1 9 0,-2 1-5 0,0 0-7 0,3 0 2 16,0 0 5-16,-1 1-31 0,1-1-40 0,1 0-40 0,0 2-37 15,0-2-100-15,0 0-118 0,-4 0-77 0,8 0-65 0,0-2-23 0,0 1-8 16,-1-1-1-16,-1 1 4 0,1-2 1 0,0 1 0 0,-3-2 24 0,0 2 31 16,-4 2 34-16,4-3 205 0</inkml:trace>
  <inkml:trace contextRef="#ctx0" brushRef="#br0" timeOffset="60694.6827">21441 11288 18 0,'-8'2'433'0,"0"1"20"0,0-2 6 16,2-1-13-16,-1 0-17 0,2-1-2 0,-1-1 8 0,2 2-7 15,0 0-11-15,2 0 4 0,2 0 8 0,0 0-126 0,0 0-168 16,0 0-82-16,0 0-59 0,0 0-21 0,0 0-12 0,4 0 18 0,0-1 27 16,1 1-6-16,3 0-14 0,0-3 13 0,1 0 19 0,2 1-9 0,1-2-18 15,0 1 9-15,0-2 18 0,1 1-9 0,-1-1-20 0,2 1 5 0,-2 1 15 16,-2-3-13-16,1 3-17 0,0-2 7 0,-1 1 17 0,0 1-9 15,-2 0-16-15,0-2 8 0,-2 4 20 0,1-2-12 0,0 1-16 16,-2 1 10-16,0-1 16 0,-1 1-7 0,2 1-16 0,-2 0 7 0,0 0 15 16,0 1-17-16,0 1-26 0,-2-1-4 0,2 2 4 0,-1 0-23 0,0 2-33 15,-1-1-35-15,1 1-37 0,-2 1-75 0,1 0-87 0,-1 1-39 16,0 1-24-16,1-2-13 0,-1 1-8 0,0 1 13 0,1-1 17 16,-1 1 8-16,0-2 4 0,1 0 21 0,0 0 21 0</inkml:trace>
  <inkml:trace contextRef="#ctx0" brushRef="#br0" timeOffset="60874.3784">22133 11032 160 0,'14'-8'495'0,"-1"1"18"0,-1-1 3 0,-1 2-4 16,1 0-10-16,-2 0-7 0,0 0-6 0,-2 3-22 0,0 0-25 15,-3 2-10-15,0 1-7 0,-1 0-172 0,-1 1-217 0,-2 2-142 0,-2 0-121 16,-3 2-118-16,-3 1-118 0,-2 1-29 0,-3 4-8 0,-3-1 7 0,-3 4 5 15,-2 2 22-15,-4 4 23 0,-3-1 11 0,-1 5 8 0,-4 2 25 16,-1 1 27-16</inkml:trace>
  <inkml:trace contextRef="#ctx0" brushRef="#br0" timeOffset="66800.0438">4577 8076 214 0,'0'0'282'0,"0"0"18"0,-1-1 20 16,1 1 11-16,0 0 13 0,0 0-8 0,0 0-11 0,-1 2 13 0,-1 1 19 15,2-1-35-15,0 0-50 0,0 2-59 0,0 0-63 0,0 0-14 16,0 1 2-16,-1 0-15 0,1 0-21 0,0 1 0 0,0 1 6 16,-1 0-7-16,1 2-14 0,-2 0 10 0,1 1 11 0,0 1-6 0,-1 1-15 15,0 0 6-15,-1 1 12 0,0 1-7 0,-1 1-13 0,0 0 1 0,0 2 4 16,0 0-11-16,-1 1-17 0,0 1-4 0,-2 1 1 0,2 2-10 16,-2 1-11-16,0 1-2 0,1 0-2 0,-1 1-5 0,0 1-10 0,1 1-5 15,-1-1-5-15,0-1-3 0,1 2-5 0,-1-2 1 0,2 0-1 16,-1 0 1-16,2-1-1 0,0 0 1 0,0 0-4 0,0 0 2 0,2 0 2 15,-1-1-1-15,0 1-1 0,1-1 2 0,-1 1-1 0,0-1-1 0,1 1 2 16,-2-1-1-16,0-1 1 0,0 1-1 0,-2 0-1 0,1-1 0 0,0 0 2 16,-2 0-1-16,-1-2 1 0,1 2-1 0,-1-3-1 15,2 2-1-15,-2-3 1 0,0 0-2 0,1-2-2 0,-1 1 1 0,1-2 1 16,1-2 1-16,0-2-1 0,1-1 1 0,0-1-1 0,-1-2 1 0,2-1-4 16,0-1 1-16,0-2 2 0,2 0-4 0,-2-3-7 0,1 0-1 0,-1-1 1 15,1-2-8-15,1 1-12 0,-1-3-2 0,0-1 4 0,1-1-10 16,-1-2-10-16,0-1 2 0,1-2 5 0,0-2-5 0,0 0-13 0,0-2 10 15,0 1 13-15,-1-2-2 0,0-1-5 0,1 1 11 0,-1-1 20 16,0 0-1-16,1 0-7 0,-1 1 13 0,0 1 19 0,1 0-3 0,-1 0-8 16,0 1 13-16,1 0 19 0,0 2-3 0,1 0-8 0,1 0 11 15,0 1 15-15,0 0-3 0,1 0-6 0,1 2 8 0,-1 1 10 0,2-1-5 16,-1 2-8-16,2 0 1 0,0 1 4 0,0 0-7 0,0 0-9 16,2 1 0-16,0-1 2 0,1 1-7 0,0-2-7 0,1 2-3 0,1 0-1 15,0 0-5-15,1 2-8 0,0-2 1 0,1 1-2 0,0 0 0 0,1 0 0 16,0 0 0-16,0 1 1 0,0 0-2 0,1-1-1 0,0 2 1 0,1-1-1 15,0 0-4-15,1 2-4 0,0-2-8 0,1 2-8 16,0-2-20-16,0 2-23 0,1-2-24 0,-1 2-21 0,1 0-44 0,-1-1-50 16,-1 2-110-16,1 0-126 0,-1-2-44 0,-2 1-17 0,0 0-2 0,1-1 3 15,-1 1 7-15,-1-1 8 0,0 1 23 0,0 0 22 0,0-2 22 0,0 2 23 16</inkml:trace>
  <inkml:trace contextRef="#ctx0" brushRef="#br0" timeOffset="75992.5567">1559 14030 0 0,'2'2'34'0,"0"-2"206"16,-1 1 26-16,2 2 4 0,-2-1-2 0,0 1 7 0,1 0 7 16,0 0 7-16,1 0 11 0,0 1-16 0,1-1-22 0,0 2-50 0,-2-2-61 15,2 0-28-15,0 0-16 0,0 0-23 0,0 0-26 0,0 0-1 0,-1-2 5 16,1 2-7-16,0-1-10 0,0 1-4 0,-1-2-2 0,1 1-2 16,0-2-2-16,-2 0-2 0,2 0-5 0,-1 0 2 0,0 0 5 15,1 0-1-15,-2-2-1 0,2 1 3 0,-1-1 3 0,1 1-4 0,0-2-7 16,0 0 4-16,0-2 5 0,0 2-4 0,0-1-7 0,0 1 7 0,0 0 12 15,0-2-5-15,0 2-10 0,-1 0 5 0,-1 2 4 0,1-2-9 16,-2 0-14-16,-1 3 4 0,2 0 8 0,-2 0-8 0,0 0-11 0,2 0 7 16,1 1 11-16,-2 1-9 0,2 1-16 0,0 0 4 0,-1 0 13 15,1 3-8-15,0 0-13 0,-1 1 8 0,1 4 14 0,0-1-7 0,-1 2-13 16,0 2 6-16,0-1 11 0,1 4-10 0,-2 1-13 0,2 0 8 0,-2 0 14 16,2 3-10-16,-2 0-12 0,1-2 8 0,-2 2 14 0,0-1-8 15,0 1-14-15,-2-2 7 0,1 1 16 0,0-1-8 0,-2-1-14 0,-1 0 8 16,0 0 12-16,0-1-9 0,0 1-16 0,-1-3 7 0,-1 0 15 15,1-2-9-15,0-1-15 0,-1 0 9 0,1-1 15 0,-2-1-6 0,2-2-17 16,-2-1 10-16,1-1 14 0,-1-1-7 0,-1-1-16 0,1-2 8 16,-1 1 16-16,-1-3-8 0,1 0-17 0,-1-3 11 0,-1 1 18 0,1-2-7 15,0-1-17-15,-1-1 12 0,1-1 16 0,-2 1-8 0,2-5-13 16,-2 2 14-16,2-1 23 0,0-1 4 0,-1 1-2 0,2-2 16 0,0 1 20 16,2-1-2-16,0 2-13 0,1-2 13 0,0 1 16 0,1 2-3 0,1-1-11 15,0 1 4-15,2 0 7 0,0 3-11 0,1 0-17 0,1 0-10 16,0 1-4-16,2 1-12 0,1 1-13 0,0 0-4 0,1 0 1 0,3 1-8 15,0 1-9-15,2-2-2 0,0 3 2 0,2-2-7 0,2 1-10 16,-1-1 1-16,2 1 5 0,-1 1-5 0,2 0-11 0,-1 0 0 0,1 0 6 16,0 0-9-16,0 0-14 0,0 0 1 0,0 0 2 0,-1 1-8 0,1-1-14 15,-2 2 7-15,0-2 16 0,0 1-10 0,0 1-13 0,-2-2 6 16,0 1 14-16,-2 1-8 0,0-1-18 0,-1 1 10 0,-1-1 19 16,-1 2-7-16,-2-1-11 0,0-1 11 0,-1 1 20 0,0-1-4 0,-2 1-14 15,-1-2 15-15,-1 0 24 0,0 0-6 0,0 0-15 0,0 0 15 0,-3 1 24 16,1 1-6-16,-2-2-15 0,0 0 10 0,-2-2 19 0,0 1-8 0,-1-1-18 15,0 1 12-15,-1-2 21 0,0 1-12 0,0-2-20 16,-1 1 14-16,0 0 20 0,1-2-7 0,-2 1-13 0,1-1 11 0,1 1 20 16,-1-1-5-16,1 1-16 0,-2 1 13 0,2-2 17 0,2 2-8 0,-1-1-20 15,0 2 9-15,2-1 15 0,0 2-9 0,1-2-20 0,1 1 4 0,0 1 13 16,3 1-15-16,0 0-21 0,0 0 4 0,0 0 16 0,0 0-14 16,0 0-18-16,2 3 7 0,-1 0 14 0,2 0-9 0,-1 0-16 15,2 1 7-15,2 1 15 0,-1 1-8 0,0 0-14 0,2 0 8 0,0 0 20 16,-1 0-10-16,2 0-19 0,0 0 7 0,2 0 13 0,-2 0-12 0,1 0-20 15,-1 0 8-15,1 0 15 0,-1 0-12 0,-1 0-18 0,0-2 8 16,-1 2 14-16,1 0-8 0,-2-1-19 0,-1 1 11 0,0 0 21 0,0 0-7 16,-1 0-13-16,0 0 11 0,-2 0 20 0,-1 1-8 0,0-1-14 15,0 2 11-15,-1-1 20 0,-2 1-10 0,0-2-16 0,1 1 9 0,-2-1 18 16,0 0-7-16,0-1-19 0,0 1 11 0,-2-3 17 0,1 0-10 0,0-3-13 16,-1 1 6-16,1-1 18 0,-2-1-6 0,1-1-15 0,-1-2 11 0,0 1 17 15,1-2-5-15,-1-1-16 0,0 0 13 0,1-1 19 16,-1-2-11-16,0 1-14 0,1-2 7 0,0 1 18 0,0-2-9 0,0 1-17 15,0-2 8-15,0 0 14 0,0 0-11 0,0 1-20 0,1-1 11 0,0 2 17 16,-1-1-11-16,1 1-17 0,0 1 10 0,1 0 16 0,1 0-9 0,-1 1-18 16,1 1 12-16,2 1 13 0,0 1-10 0,-1 2-15 0,1 0 6 15,1 3 15-15,0 0-13 0,1-1-20 0,-1 1 9 0,2-2 15 16,-2 2-12-16,4 0-20 0,0 2 8 0,1-2 12 0,0 3-10 0,2 0-19 16,0-2 8-16,-1 2 15 0,1 0-7 0,1 2-19 0,0-2 10 0,0 1 16 15,0 1-11-15,0 1-17 0,0-2 8 0,0 2 17 0,-1 0-7 16,-1 0-13-16,1 2 11 0,0-2 18 0,-1 0-7 0,0 1-14 0,-1 1 12 15,0-1 19-15,-1 1-8 0,0-2-16 0,0 3 11 0,-1-2 18 16,0 1-7-16,-2-2-19 0,0 1 11 0,1 1 18 0,-2-1-9 0,0 1-15 16,-2-2 8-16,1 0 17 0,-2 0-7 0,1 0-18 0,-1 0 11 0,0-2 16 15,1-1-8-15,-2 0-16 0,0-1 9 0,0 1 17 0,0-2-10 16,-2-1-16-16,2 0 8 0,-1-1 14 0,0-1-8 0,-1 1-19 16,1-2 2-16,0 0 9 0,-1 0-19 0,2 0-29 0,0-3-23 0,0 1-17 15,0-1-41-15,2 0-47 0,-1-1-74 0,0 1-86 0,3-3-35 0,0 0-22 16,2-2 0-16,0 2 8 0,4-1 1 0,-1 2 0 0,3-1 15 15,0 0 18-15,1 0 27 0,1 2 57 0</inkml:trace>
  <inkml:trace contextRef="#ctx0" brushRef="#br0" timeOffset="76711.3432">3084 13553 181 0,'-8'-1'284'16,"0"-1"5"-16,-1 1 5 0,-1-1 3 0,1 1 0 0,0 1 8 15,-1 0 8-15,0 0 8 0,0 1 11 0,0 1-56 0,0 1-75 16,0-2-57-16,0 2-51 0,0-1-20 0,0 2-8 0,0-1-2 0,-1 2 3 16,-1 1-5-16,1-2-5 0,-1 2 1 0,0 0 1 0,-1 2-10 0,1-1-10 15,-1 2 2-15,-1 0 8 0,1 2-10 0,0 1-16 0,-2 0 11 16,0 0 15-16,1 1-3 0,-1 4-13 0,0-2 11 0,-1 3 17 16,2 0-6-16,-2 1-13 0,1 1 8 0,0-1 16 0,2 4-8 0,-2-2-17 15,3 0 11-15,-1 1 15 0,1 1-10 0,1-2-22 0,1 3 4 0,-1-3 11 16,0 0-13-16,2 3-21 0,0-3 5 0,1 1 11 0,1 1-11 0,0-1-20 15,2-1 6-15,1 2 12 0,1-2-12 0,2 0-18 0,1-2 9 16,1 2 15-16,2-3-14 0,1 0-17 0,0-1 2 0,3-1 11 16,-1-1-15-16,2-1-27 0,2-2-1 0,-1 0 2 0,2 0-16 0,2-2-24 15,-1-1-7-15,3 2-4 0,-1-5-14 0,1 1-22 0,2-1-13 0,-1-1-10 16,3-1-14-16,-2-1-15 0,2-1-36 0,1-1-42 0,-1-1-45 16,1-1-47-16,0-2-4 0,1 0 9 0,-1-2 8 0,-1 1 8 15,1-2 14-15,-2 0 12 0,1-2 21 0,-2 2 24 0</inkml:trace>
  <inkml:trace contextRef="#ctx0" brushRef="#br0" timeOffset="77160.2248">3121 14228 0 0,'3'-7'322'0,"0"1"43"0,-2-2 1 15,0 2 9-15,-1 0 10 0,0 0-2 0,-1 2-7 0,-2-1 5 0,1 1 8 16,-1-2-1-16,0 1-1 0,1 1-100 0,-2 1-134 0,0-2-59 0,-2 2-40 16,2 0 0-16,-1 2 12 0,0-2-13 0,-1 0-19 0,1 1 8 15,0 1 17-15,-1-1-14 0,0 2-20 0,-1 0 8 0,0 0 14 16,1 2-17-16,-2 1-24 0,0 0 4 0,0 0 14 0,0 3-13 0,0 0-22 15,-2 0 10-15,2 0 16 0,0 3-12 0,2 0-20 0,-1 1 11 0,0-1 20 16,2 2-10-16,0 1-20 0,1 0 10 0,1 0 18 0,0 0-11 16,2 0-17-16,1 1 10 0,0-1 18 0,0 2-11 0,1-2-17 0,1 1 7 15,0-1 15-15,2-1-17 0,2-1-23 0,-1 1 4 0,0-2 15 16,2 0-12-16,1-3-21 0,0 0 3 0,1 0 15 0,-1-3-14 0,2 0-20 16,-1-3 5-16,0 1 11 0,1-2-4 0,-1 1-14 0,0-3 12 0,1 0 19 15,-1 0-5-15,-1-2-13 0,-1-1 13 0,1 0 17 0,-2-1-2 0,0-1-11 16,-1 1 12-16,0-2 18 0,-1 0-2 0,0 0-4 0,-1 0 11 15,0-3 17-15,-2 3 2 0,0 0-1 0,1-2 20 0,-1 1 29 16,0 1 2-16,-1 0-10 0,0 0 19 0,-1 1 22 0,1 1 0 0,-1 1-6 16,-1 1 9-16,1 1 13 0,-2 1-5 0,2 0-13 0,0 3-1 15,-1-2 2-15,2 2-22 0,0 0-25 0,0 0 0 0,0 0 5 0,-2 0-17 16,2 0-23-16,-2 2 1 0,1 1 5 0,0 0-10 0,1 3-15 16,-2 0 0-16,2 1 6 0,0 2-6 0,0 0-10 0,0 2 1 0,2-1 4 15,-1 1-13-15,0-1-22 0,2 1-1 0,-2 1 4 0,2-2-19 0,0-1-23 16,-1 2-5-16,1-2 3 0,0 0-18 0,1 0-24 0,-2 0-14 0,1-2-11 15,0 2-20-15,-1-1-20 0,1-1-49 0,0 1-52 16,-1-2-56-16,1-2-56 0,0 1-2 0,-1-2 13 0,-2-3 6 0,6 3 1 16,-1-3 17-16,0 0 18 0,1-3 20 0,-1 0 16 0</inkml:trace>
  <inkml:trace contextRef="#ctx0" brushRef="#br0" timeOffset="77877.6091">3489 14203 0 0,'-1'-3'211'16,"0"-3"125"-16,1 3 5 0,-2 0 2 0,1-3 1 0,0 3 2 0,-1-2 7 16,0 1 2-16,0 1 5 0,1 0 14 0,0-2 16 0,-1 2-101 15,1 0-134-15,0 2-47 0,-2-2-18 0,2 1-14 0,-1 1-10 16,2 1 5-16,-2 0 8 0,2 0-10 0,-3 0-13 0,3 0 2 0,-3 0 4 15,1 1-19-15,-1 1-26 0,2 1 2 0,-2-2 10 0,0 4-14 0,1-1-20 16,-1 2 7-16,2 2 13 0,-2-2-11 0,0 3-16 0,2 0 11 0,-2 0 16 16,2 0-8-16,0 3-16 0,1-2 11 0,0 1 17 15,0-1-8-15,0 1-20 0,0 1 10 0,1-2 16 0,0 1-16 0,2-1-20 16,-2 1-1-16,2-2 8 0,0 0-16 0,1 0-23 0,0 0 0 0,1-3 6 16,0 1-14-16,1-1-20 0,0-1 2 0,2-1 8 0,0-2-7 0,0-1-19 15,0-1 7-15,2-1 10 0,-1-1 1 0,0-2-1 0,1-2 9 16,0 0 14-16,1-2 4 0,0-2-3 0,-1-1 10 0,1-2 14 0,1 1 2 15,-1-3 1-15,1-2 4 0,-2 1 8 0,1-2 6 0,0 0 3 16,-1-3 3-16,1 0 5 0,-2 1-1 0,-1-2 4 0,0-1 2 0,0-1 4 16,0 0 1-16,-1 0-3 0,-2-1 7 0,1-1 7 0,-2-1 7 15,0 0 4-15,0-1 16 0,-2 1 16 0,1 0 4 0,0 0 2 0,-2 0 12 16,2 3 17-16,-2 0 2 0,0 1-1 0,1 4 9 0,-1-1 14 16,0 4-10-16,1 1-13 0,-1 3 0 0,0 3 0 0,-1 1-21 0,0 2-27 15,0 2-3-15,0 2 3 0,0 2-18 0,0 0-24 0,0 0-1 0,0 0 8 16,2 3-16-16,-1 2-19 0,0 1 5 0,1 1 17 0,-1 4-7 15,2 1-16-15,-2 0 11 0,0 4 20 0,1 1-8 0,-1 4-12 16,2-2 7-16,-2 5 17 0,0 0-9 0,2 3-18 0,-2-1 8 0,1 4 17 16,-1-3-10-16,0 1-16 0,1 1 7 0,-1-1 15 0,0 1-9 0,1-2-15 15,-1 0 6-15,0 0 15 0,-1-2-9 0,2-1-17 0,-2 0 10 0,1-1 16 16,0-1-12-16,1-2-20 0,-1-2 7 0,0 0 14 0,1-3-11 16,-1-3-22-16,0-2 10 0,1-1 19 0,-1-1-8 0,0-4-13 15,1-1 11-15,-1-1 17 0,-1-2-7 0,3-2-13 0,1 1 8 0,0-5 20 16,0 0-10-16,0-2-19 0,1-2 13 0,0-2 19 0,2-2-8 0,0-2-20 15,-1-1 11-15,1 1 20 0,0-2-9 0,-1 0-15 0,1 0 15 0,1 1 18 16,-1 1-1-16,1-1-11 0,-2 2 13 0,2 2 19 0,0 1-10 16,-1 1-14-16,0 1 7 0,-1 2 13 0,1 1-10 0,0 2-18 15,-1 1 5-15,0 1 10 0,-1 1-11 0,0 2-20 0,1 0 4 0,-1 3 9 16,0 0-8-16,1 2-16 0,-2 1 6 0,0 0 14 0,-2 1-14 0,1 2-18 16,0 2-2-16,-2-1 7 0,-1 2-23 0,0 0-32 0,0 2-11 15,-1-1-10-15,-1 1-28 0,0 1-33 0,-1 0-49 0,-1-2-56 16,0 2-65-16,0-1-67 0,0-1-19 0,0-1-7 0,-1 0-1 0,1-1 0 15,-2-2 20-15,2 0 20 0,0-3 20 0,-1 1 15 0,0-2 23 0,-1-1 130 16</inkml:trace>
  <inkml:trace contextRef="#ctx0" brushRef="#br0" timeOffset="78228.1224">3509 12934 84 0,'-1'-4'321'0,"0"3"3"0,1 1 1 0,0 0 2 0,0 0-1 16,0 0 2-16,0 3 4 0,0 2 4 0,0 1 1 0,1 1-19 0,-1 2-28 15,1 0-100-15,-1 1-121 0,2 2-27 0,-1 0 3 0,-1 2-6 16,1 1-7-16,-1 2 4 0,2-1 7 0,-2 4-13 0,-2 0-19 16,2 2-34-16,-1 0-41 0,-2 2-88 0,1 2-100 0,-1-1-48 0,0 0-31 15,1 1-19-15,-2 0-14 0,0 0 1 0,-2 0 4 0,2 0-2 0,-1-4-7 16,1-1 10-16,-1 0 13 0</inkml:trace>
  <inkml:trace contextRef="#ctx0" brushRef="#br0" timeOffset="79362.7222">5105 13996 117 0,'-1'-6'339'0,"0"3"7"0,-1 0 5 0,1-2 11 16,1 4 13-16,-1-2 1 0,1 0 2 0,0 3 14 0,0 0 13 0,0 0-29 15,0 0-40-15,0-2-88 0,0 2-104 0,0 0-42 0,0 0-26 16,1-3 1-16,-1 3 8 0,1-1-8 0,-1 1-16 0,3 0 8 0,0 0 11 15,1 0-13-15,0 0-16 0,1 0 2 0,0 0 8 0,2 0-10 0,0 0-18 16,1 0 6-16,-2 0 14 0,2 0-10 0,0 0-17 16,2 1 1-16,-2-1 7 0,1 0-11 0,0 2-20 0,2-2 3 0,0 0 10 15,-1 0-5-15,1 0-13 0,0-2 4 0,1 2 10 0,0-1-18 0,0 1-29 16,0 0-5-16,0-2-7 0,1 1-26 0,-1 1-32 0,0-2-18 0,0 2-14 16,0-1-25-16,-1 1-31 0,-2 0-47 0,0 0-53 0,1 1-56 15,-2 1-56-15,-2 1-17 0,0-2-4 0,-2 2 5 0,0 0 7 0,-2 2 21 16,-2-5 27-16,2 6 21 0,-4 0 19 0,0 0 25 0,-2 0 142 15</inkml:trace>
  <inkml:trace contextRef="#ctx0" brushRef="#br0" timeOffset="79612.6308">4948 14215 249 0,'0'0'342'0,"0"0"6"15,0 0 4-15,0 0 10 0,0 0 13 0,4 0 3 0,0 0 0 16,0-2 9-16,1 1 12 0,1 1-51 0,0-3-74 0,1 0-74 0,1 3-76 16,0-3-37-16,0 0-24 0,0 1-1 0,0 1 4 0,1-1-12 0,1 1-20 15,-1 1 1-15,2-2 5 0,1 1-14 0,0 1-23 0,0-2-5 16,1 2-1-16,0 0-21 0,2-1-30 0,0 1-10 0,-1 0-8 0,2 0-26 16,-1 0-32-16,1 0-53 0,-1 0-59 0,1 0-73 0,-2-2-75 15,1 2-16-15,1-1 5 0,-1-1 4 0,-1 1 2 0,0 1 17 0,0-2 15 16,0 1 17-16,-2-1 13 0,0 1 21 0,-2-1 234 0</inkml:trace>
  <inkml:trace contextRef="#ctx0" brushRef="#br0" timeOffset="79912.9301">5627 13813 0 0,'6'-3'331'0,"0"0"76"16,-2 0-7-16,0 0 4 0,0 0 7 0,0 1-8 0,0 1-10 15,1 1 2-15,0 1 4 0,1 1-5 0,-1 1-8 0,0 1-107 0,2 1-131 16,-2 2-86-16,1 1-71 0,-2 1-8 0,0 0 13 0,0 3-8 0,0 0-14 16,-2 3 11-16,1-2 21 0,0 4-7 0,-2-1-13 0,0 1 11 15,-1-1 17-15,0 2-8 0,0 0-18 0,-1 0 6 0,-2 0 12 0,-1 0-14 16,0 0-20-16,0 0-2 0,-2-1 6 0,-1 1-17 0,-1 0-20 15,0 0-14-15,-3-2-12 0,1-1-29 0,-2 2-35 0,0-1-67 0,-2 1-74 16,0-2-49-16,0-2-37 0,0 2 2 0,-1-3 8 0,0 0 7 0,1 0 1 16,-1-3 10-16,0 2 14 0,2-4 18 0,-2 2 18 0</inkml:trace>
  <inkml:trace contextRef="#ctx0" brushRef="#br0" timeOffset="80580.3367">6775 13432 0 0,'-2'-5'277'15,"2"1"20"-15,-1-1 6 0,1 1-3 0,0-1-7 0,0 4 4 16,0-2 3-16,1 0-2 0,-1 3-5 0,0 0-14 0,0 0-15 0,0 0-83 16,0 0-100-16,0 0-22 0,3 1-2 0,0 2 7 0,-1 0 10 15,1 2 11-15,0 1 13 0,-1 3 13 0,0 0 13 0,0 1 5 0,0 2-1 16,0 2 1-16,0 1 4 0,0 0-14 0,0 3-16 0,-1 0-2 16,0 0 1-16,1 1-18 0,-1 2-21 0,-1-1-3 0,0 1 1 0,0 0-19 15,0 1-25-15,0-1 2 0,-1 2 13 0,-1 1-11 0,0 0-20 16,0 0 8-16,0 0 12 0,-1 0-9 0,-1 1-18 0,1 1 8 0,-1 1 11 15,0-3-8-15,-1 1-17 0,1 1 0 0,-1-2 6 0,-1 1-17 0,1-2-23 16,1-1-2-16,-1 1 6 0,1-1-17 0,0-2-25 0,0-1-3 0,0 1 6 16,0-4-16-16,1 1-19 0,0-1-11 0,1-2-8 0,-1 1-12 15,2-3-15-15,-2-3-27 0,2 1-30 0,1-2-47 0,-2-2-50 16,2-6-25-16,2 4-16 0,-2-4-4 0,0 0-1 0,0 0 13 0,4-3 11 16,0-1 17-16,0-1 15 0,0-1 17 0,0-1 52 0</inkml:trace>
  <inkml:trace contextRef="#ctx0" brushRef="#br0" timeOffset="81464.4617">6803 13508 352 0,'0'-6'368'16,"0"0"-1"-16,1-1-4 0,0-2 2 0,2 3 4 0,0-2-2 0,1 1-5 15,1-1 7-15,2 2 12 0,-1 0-60 0,2 2-77 0,2-2-76 0,0 1-76 16,1 1-34-16,0-2-22 0,1 1 9 0,1 2 18 0,-1-1-3 16,1 2-12-16,1 1 9 0,0-1 15 0,0 2-12 0,0 0-19 15,1 2 2-15,0 1 8 0,-1-2-16 0,0 4-23 0,0-1 4 0,0 2 19 16,-1 0-16-16,0 2-26 0,-1-2 5 0,0 3 16 0,-1 0-13 0,0 0-22 16,-2 0 9-16,0 0 17 0,-2 0-13 0,0 3-19 0,-2-2 11 15,-1 1 14-15,-1 1-8 0,-2 1-20 0,-1-1 10 0,-1 2 19 16,-2-2-11-16,-2 1-18 0,-2 2 9 0,-2-1 16 0,-2 1-8 0,-1 0-19 15,-3 1 11-15,-1-1 17 0,-1 0-8 0,-2 0-18 0,1 0 9 0,-4-1 19 16,2-1-10-16,-1-1-16 0,0 0 10 0,-1 0 18 0,1-1-6 0,1-2-12 16,1 0 9-16,1-2 16 0,0-1-7 0,2 0-15 0,2-1 9 15,0-2 18-15,2-2-9 0,2 1-15 0,0-2 14 0,2 0 25 16,2-2-6-16,2-1-14 0,0 2 10 0,2-2 16 0,1 0-9 0,2 1-15 16,2-2 9-16,1 1 12 0,3 0-8 0,1-3-13 0,1 1 8 0,2 1 14 15,2 1-11-15,0-2-22 0,2 2 8 0,1-1 14 0,0 2-11 0,1 1-18 16,-1 1 10-16,0 1 16 0,0 1-8 0,0-1-18 0,-1 4 10 15,1-1 17-15,-3 2-9 0,1 2-19 0,-1-2 8 0,-1 3 17 16,0 0-9-16,-3 1-19 0,1 2 8 0,-2-1 19 0,-2 2-10 0,0 1-17 16,-1-2 8-16,-2 3 17 0,-1 0-7 0,-2-2-17 0,0 4 7 0,-1-2 19 15,-2 0-10-15,-1 3-16 0,-1-3 9 0,0 1 18 0,-2 1-9 0,-1-2-15 16,-1 0 11-16,-1 1 19 0,1-2-9 0,-2 1-15 0,1 0 9 16,-1-3 21-16,0 0-11 0,1 0-14 0,-1-3 8 0,2 0 19 15,-2 1-10-15,2-2-13 0,-2-2 11 0,2 0 16 0,-1 0-11 0,1-3-19 16,1 0 8-16,0-2 14 0,0 1-10 0,0-2-18 0,0-2 9 0,1 1 14 15,1-2-11-15,-1-2-15 0,0 1 6 0,2-2 10 0,0 0-14 16,-1-2-22-16,1-1 4 0,0 2 10 0,1-4-15 0,1 2-24 0,0-1-2 16,1 1 5-16,-1 0-16 0,2 0-22 0,1 0-5 0,0 1-5 15,1 1-15-15,0-1-18 0,1 2-15 0,0 2-11 0,1 1-13 0,1 0-15 16,0 0-37-16,0 3-44 0,-4 0-45 0,8 1-47 0,-1 1-8 0,1 1 4 16,0-2 6-16,1 2 10 0,0 0 14 0,1 2 14 0,0-1 20 15,1 1 25-15</inkml:trace>
  <inkml:trace contextRef="#ctx0" brushRef="#br0" timeOffset="81764.7914">7301 14071 0 0,'0'-6'163'0,"0"0"212"16,0-2 18-16,0 2 2 0,-1 0-7 0,1 2 8 0,0-2 9 15,-1 1-4-15,1 1-8 0,0 1 3 0,0 0 10 0,0 0-91 0,0 3-121 16,0-3-76-16,0 3-59 0,0 0-37 0,0 0-23 0,0 0 4 0,0 0 16 16,0 0-7-16,0 0-15 0,0 0 15 0,0 3 23 0,1 0-7 0,-1 0-16 15,0 1 11-15,1 1 19 0,-1 1-9 0,0 1-15 0,0 2 9 16,0 0 18-16,-1 2-11 0,1-2-22 0,-1 1 8 0,-1 2 16 16,1-1-15-16,0 1-24 0,-2 0 4 0,2 0 17 0,-2-2-12 0,0 1-21 15,1-1 0-15,-1 1 5 0,0 1-28 0,1-2-32 0,-1-1-28 0,-1 0-20 16,1 0-62-16,1 0-74 0,-1-1-70 0,0-1-67 0,1-1-28 15,-1-1-14-15,2-1 2 0,1-4 11 0,0 0 6 0,1 5 2 16,-1-5 22-16,0 0 25 0,7 0 32 0,-2 0 194 0</inkml:trace>
  <inkml:trace contextRef="#ctx0" brushRef="#br0" timeOffset="82633.0848">7500 14146 0 0,'0'0'286'0,"1"0"74"16,2-2 5-16,-2 1-13 0,2 1-14 0,-3 0-7 0,0 0-5 0,3 0-1 16,-3 0-4-16,2 0 2 0,1 0-1 0,1 0-110 0,-1 1-149 15,1-1-57-15,0 2-32 0,0-2-11 0,1 0-7 0,0 0 13 0,2 0 14 16,0 0 7-16,1 0 4 0,0 0 3 0,0 0 0 0,0 0-5 0,1 0-2 16,-1-2-10-16,1 1-7 0,-1-1-3 0,2 1 3 0,-2-1-6 15,0-1-7-15,0 2-1 0,0-2 4 0,-2 0-4 0,1 0-5 16,0 0 4-16,-2-2 7 0,0 1 5 0,-1-1 0 0,0 1 15 0,0-2 20 15,-1 0 5-15,0 0 2 0,-2 0 12 0,0 0 14 0,-1 1 7 0,0-1 0 16,-1 2 10-16,-2-1 10 0,1 1 7 0,-2-2 4 0,-2 1 4 0,1 2 1 16,-2-1 3-16,-1 2 3 0,2-1-3 0,-2 2-6 0,-2 1 1 15,2-2 2-15,-1 2-7 0,1 2-16 0,-1-2 2 0,-1 3 2 16,1 0-13-16,0 1-16 0,-1-1 3 0,2 3 9 0,-1 0-10 0,1 0-19 16,0 2 4-16,0 1 14 0,1-2-11 0,1 2-20 0,-1 0 9 0,2 2 16 15,1 1-8-15,0-2-17 0,0 2 6 0,1-1 15 0,2 1-9 16,1-2-18-16,0 1 4 0,2 1 16 0,2-2-17 0,2 1-26 15,0-2-2-15,2 1 4 0,0-2-18 0,3 1-26 0,1-2-5 0,0-1-4 16,0 0-13-16,1-3-21 0,1 2-12 0,-1-4-10 0,2 1-11 0,-1-4-14 16,1 1-16-16,0-1-18 0,1-1-3 0,-2-1 0 0,1-1-18 0,0-1-21 15,-2 0-3-15,0 0 5 0,1-1 8 0,-1-1 13 0,-1 1 25 16,-1-1 25-16,-1-1 37 0,1 2 40 0,-2-2 61 0,1 0 68 16,-2 0 39-16,0 0 27 0,0 0 47 0,0 0 52 0,-2 0 30 0,1 0 22 15,-2 0 7-15,2 0 1 0,-2 1 6 0,1-1 10 0,-2 2-29 0,0-2-40 16,0 0-25-16,0 3-19 0,0-2-29 0,-2 2-26 0,1 0-8 15,0 0-1-15,-1 2-19 0,0-2-24 0,0 3 0 0,0 0 3 0,-1 1-18 16,0-1-24-16,-1 3 2 0,0 0 14 0,0 0-16 0,0 0-24 16,0 0 9-16,0 0 15 0,2 3-13 0,-1 0-22 0,-1 2 10 0,1-1 17 15,-1 1-11-15,2 1-20 0,-2 1 12 0,1 1 19 0,0-2-10 0,-1 3-19 16,2 0 10-16,-1-2 18 0,0 2-12 0,1-1-18 0,-1 2 7 16,2-2 19-16,-2 1-10 0,2 0-17 0,-1-3 10 0,1 1 19 15,0 1-11-15,-1-1-19 0,2-1 8 0,0 0 20 0,0-1-13 0,0-1-22 16,0 1 9-16,0-2 17 0,0 0-11 0,2-2-21 0,-1 1 7 0,0-2 13 15,2-2-13-15,-2 1-20 0,2-1 7 0,0-1 21 0,-1 0-11 0,2-1-20 16,-1-2 13-16,1 0 21 0,0-2-9 0,0-1-20 0,0 2 11 16,0-4 20-16,1 2-5 0,1-1-15 0,-1-2 15 0,0 0 24 15,1 0-5-15,-1 0-13 0,2 0 21 0,-2 0 29 0,2 0-5 0,-2 0-12 16,0 0 16-16,-1 1 26 0,0 2 0 0,0 0-7 0,-2 2 8 0,-1 1 16 16,0 1-8-16,-1 2-14 0,-1 0 4 0,0 2 8 0,-1 1-13 15,-2 0-18-15,3 0 3 0,-2 1 8 0,2 2-10 0,-2 0-13 0,1 2-3 16,-1 1 3-16,0 0-4 0,1 1-7 0,-2 4 2 0,0-2 5 15,0 0-4-15,0 3-5 0,0 0-2 0,0 0 1 0,1 0-2 0,-1 1-7 16,1-1-1-16,1 2 3 0,-1-2-4 0,2 0-4 0,-2 0-1 0,2 0 3 16,-1 0-4-16,0 0-4 0,0-2 4 0,1 1 2 0,0-2-2 15,-1 0-2-15,2-2 0 0,-1 1 1 0,1-2-5 0,-1-2-8 16,-1 1 0-16,1-2 0 0,0 0-6 0,-2-2-9 0,2 1 3 0,-3-2 4 16,0 0-11-16,2 0-14 0,1-2-3 0,-2 1 0 0,1-2-11 0,-1 0-14 15,0 0-1-15,1 0 2 0,-1-2-15 0,0 1-21 0,-1-1-18 0,0-1-18 16,0 2-37-16,-1-2-44 0,-2 1-86 0,1 1-97 0,-1-1-33 15,-1 1-12-15,1-2 9 0,-1 1 12 0,2 2 5 0,-1-1 2 16,-1-1 19-16,0 2 19 0,0-1 24 0,-1 1 24 0</inkml:trace>
  <inkml:trace contextRef="#ctx0" brushRef="#br0" timeOffset="83109.9581">7327 13694 64 0,'-2'-1'413'0,"2"1"4"0,-1-3-6 0,1 3 6 0,1-2 9 16,-1-1-5-16,0 3-10 0,0 0 9 0,2-1 12 0,-2 1 6 0,0 0 5 15,0 0-125-15,0 0-158 0,0 0-68 0,0 0-43 0,0 0 1 16,0 0 11-16,0 0-10 0,0 0-16 0,0 0-2 0,0 0 4 0,0-3-29 16,0 3-44-16,0 0-33 0,0 0-29 0,2 0-56 0,-2 0-64 15,0 0-94-15,4 1-105 0,0 1-36 0,0-2-13 0,0 1-1 0,-4-1 7 16,7 0 5-16,-7 0 5 0,7 0 24 0,-1-1 30 0,0-1 26 0,-2-1 26 15</inkml:trace>
  <inkml:trace contextRef="#ctx0" brushRef="#br0" timeOffset="83467.0654">7493 13744 0 0,'-2'0'61'0,"0"1"323"0,0 1-1 0,2-2-2 16,0 0-2-16,0 0-8 0,0 0-14 0,0 0-2 0,0 0 4 0,2-2-2 16,1 2-5-16,1 0-59 0,-1 2-74 0,1-1-107 0,1 1-115 15,-1-2-19-15,1 0 10 0,1 0 0 0,-1 0-3 0,2 0 19 0,1 0 25 16,0-3-2-16,0 0-9 0,0 1 6 0,1-2 12 0,0-1-9 0,2 1-11 16,-2-2 4-16,2 0 10 0,-2 0-14 0,2 0-19 0,-2-2 2 15,2 1 4-15,-2 1-11 0,1-3-17 0,-1 0 5 0,0 1 13 0,1-1-5 16,-2 2-11-16,0-2 14 0,0 0 21 0,0 0 0 0,-2 0-7 15,1 3 16-15,0-2 25 0,-1 1-1 0,1 1-13 0,0 1 10 0,-2 1 16 16,0 1-7-16,-1 0-13 0,2 3 8 0,-2 0 14 0,0 0-15 0,-2 0-22 16,2 3 4-16,-1 0 10 0,0 1-13 0,-2 1-22 0,2 1 7 15,-2 3 16-15,0-2-20 0,-1 4-32 0,2-1-8 0,-2 2-2 16,0 0-29-16,0 2-39 0,1-2-42 0,-1 0-44 0,1 1-82 0,1 1-93 16,0-2-30-16,1 0-10 0,1-2-11 0,0 1-11 0,1-4 16 0,1 2 19 15,-1-1 13-15,2-2 10 0,1-2 23 0,0-1 37 0</inkml:trace>
  <inkml:trace contextRef="#ctx0" brushRef="#br0" timeOffset="83666.0958">8464 13296 46 0,'3'-4'459'0,"-2"1"26"0,-1-1 11 0,1 1-1 0,-1 0-7 16,0 0-7-16,0 3-5 0,0-3-11 0,0 3-14 0,0 0 2 15,0 0 8-15,0 3-137 0,0 0-177 0,0 2-111 0,-1 1-92 16,0 0-61-16,-2 1-51 0,0 2-72 0,-1 0-79 0,0 1-67 0,0 1-61 16,-1 1-9-16,1 0 6 0,-1 0-1 0,-1 1-8 0,1-1 9 0,0 2 15 15,-2-2 15-15,2 1 16 0,-2-1 37 0,0 2 229 0</inkml:trace>
  <inkml:trace contextRef="#ctx0" brushRef="#br0" timeOffset="84968.361">9560 13906 21 0,'-3'-3'162'0,"1"1"34"16,-2 1 41-16,1 1 23 0,-1-2 13 0,0 1 22 0,0-1 23 15,0 1-22-15,0 1-35 0,0-2-14 0,0 1-7 0,-1-2-1 0,1 1-1 16,-2-1-1-16,1 2-4 0,0-1-32 0,-2-1-44 0,2 2-16 0,-2-1-7 15,0-1-22-15,1 2-22 0,-1 1-3 0,0-2 6 0,1 1-13 16,-2 1-19-16,0-2 5 0,0 2 11 0,0-1-16 0,0 1-19 16,-2 0 6-16,2 0 11 0,-1 1-14 0,-2 1-20 0,2-1 7 0,-2 1 16 15,1 2-9-15,-2-1-18 0,1 2 6 0,-1-1 13 0,1 2-10 0,-1 2-21 16,2-2 6-16,-2 3 15 0,1 0-7 0,0 0-17 0,2 0 7 16,1 3 13-16,0-2-8 0,0 1-14 0,3-1 7 0,-1 2 11 0,2 0-7 15,2 0-13-15,-1 2 8 0,3-1 13 0,0 1-8 0,3-1-15 16,-1 1 6-16,4-1 9 0,-1-1-6 0,2 0-15 0,2 0 6 0,0-3 9 15,3 2-12-15,0-4-18 0,3 1 1 0,0-4 4 0,-1 1-14 0,4-2-24 16,-1-2 3-16,0-1 6 0,1-1-15 0,-1-2-26 0,2-3 2 0,-2 0 6 16,2 0-12-16,-2-2-19 0,-1-2 2 0,1 1 10 0,-1-3-8 15,-1 0-12-15,0-2 4 0,-1 1 10 0,-2-4-4 0,0 2-7 16,-2-3 12-16,-1 0 15 0,-1-1 3 0,-1-1 2 0,-3-1 13 0,0-1 15 16,-3-1 9-16,0 1 4 0,-2-2 20 0,0 0 23 0,-2 0 11 0,0 0 13 15,-1 0 19-15,0 0 21 0,-1 1 7 0,1 1 5 0,0-1 17 16,-1 4 19-16,1-2 1 0,0 3-5 0,0 0 7 0,1 1 10 15,0 2-8-15,1 2-14 0,-1 1-3 0,0 0 6 0,2 3-21 0,1 0-24 16,0 3-2-16,0 0 8 0,0 0-21 0,1 3-31 0,2 0-1 0,0 0 11 16,-1 1-13-16,2 1-23 0,2 1 6 0,-1 0 12 0,0 1-8 15,2 2-16-15,0 0 9 0,-1 2 18 0,1 1-6 0,0 1-16 0,-1 4 10 16,1 1 18-16,0 0-8 0,-1 1-16 0,1 4 12 0,0 1 15 16,-2 1-9-16,0 4-16 0,1-2 8 0,-2 3 17 0,1 0-10 0,-1 1-17 15,0 1 7-15,-1 1 17 0,-1 0-9 0,1 0-18 0,0 0 11 0,-2 1 14 16,0-2-10-16,-1 2-18 0,0-2 11 0,0-1 13 0,-1 2-15 15,0-3-24-15,-1 2 1 0,1-4 13 0,-2 1-17 0,1-2-26 16,-1 0 4-16,0-2 7 0,2-2-15 0,-2-2-21 0,2 0 4 0,-2-2 11 16,2-2-10-16,-2-2-22 0,2 0 13 0,0-3 17 0,-1 0-8 0,0-3-16 15,0 1 2-15,0-2 8 0,-1-2-8 0,0 0-14 0,-1 0-13 0,0-2-12 16,-1-1-15-16,0 2-13 0,-1-4-35 0,0 1-39 0,-1-1-33 16,0-1-32-16,1 0-11 0,-2-1-8 0,0-2-3 0,0 1 1 15,0-1 10-15,0 0 10 0,0-1 22 0,-2 1 26 0,2-2 24 0,-1 1 182 16</inkml:trace>
  <inkml:trace contextRef="#ctx0" brushRef="#br0" timeOffset="85134.6502">9465 14092 174 0,'-9'-12'312'0,"0"0"16"0,-1 0 13 0,1 0 16 0,2 0 18 16,1 1-2-16,-1 1-5 0,2-1 17 0,-1 1 29 0,1-1-30 16,1 2-48-16,1 0-64 0,1 2-68 0,0-1-32 0,1 1-17 15,0-1-7-15,1 2 1 0,1 0-13 0,2 0-14 0,-1 2-4 0,2-2 5 16,2 1-10-16,0-1-16 0,2 2-7 0,2-2-4 0,0 0-16 16,2 0-16-16,3 1-6 0,0 1 0 0,2 1-13 0,0-2-16 0,3 2-13 15,0-1-12-15,2 2-27 0,-1 1-34 0,2-1-23 0,-1 1-18 16,1 1-35-16,-2 0-38 0,2 1-58 0,-2 1-61 0,-1 1-82 0,0 0-89 15,-1 0-27-15,1 1-8 0,-1-1 7 0,-1 2 10 0,0 1 22 0,-2 0 25 16,0 0 19-16,0 0 15 0,-3 1 33 0,0 2 90 0</inkml:trace>
  <inkml:trace contextRef="#ctx0" brushRef="#br0" timeOffset="85568.6145">10171 14014 48 0,'-2'-5'355'16,"0"1"5"-16,-1-1 0 0,2 1 9 0,-2-2 9 0,0 0 0 0,-1 1-1 16,2 1-4-16,-2 1-2 0,0-3 11 0,0 3 14 0,-2 0-103 15,2-2-140-15,-1 4-56 0,0-2-28 0,-2 0 2 0,0 1 11 0,1 1-8 16,-2 1-13-16,0 0 7 0,-2 1 14 0,1 1-10 0,0 2-19 16,-1 1 2-16,1-1 8 0,0 2-15 0,1 2-21 0,0-1 5 0,0 1 11 15,1 2-10-15,2-1-19 0,-1 2 4 0,1 1 12 0,2-2-14 0,1 2-17 16,0 0 4-16,2 0 10 0,2 0-14 0,0 0-25 0,2 0-1 0,2-1 6 15,0-1-21-15,2 1-27 0,2-2-4 0,0-2-1 16,2 1-17-16,0-2-28 0,2-2-10 0,-1-1-7 0,0 0-13 0,2-1-13 16,-2-1-3-16,1-1-1 0,-1-1 4 0,0-1 3 0,1-1 9 0,-2 0 10 15,1-1 17-15,-1-2 18 0,-1 0 21 0,-2 0 24 0,0-2 27 0,1-1 30 16,-4 0 27-16,1-1 27 0,-2 1 23 0,-1-2 22 0,-1 1 19 16,-2-1 17-16,-1 2 17 0,0-1 16 0,-2 1 12 0,-1 0 13 15,-2 1 4-15,-1-1 1 0,1 2-2 0,-2 1-2 0,1 0-16 0,-2 0-13 16,1 0-7-16,-1 0-4 0,1 0-17 0,1 3-22 0,-1 0-8 0,0-2-7 15,2 4-19-15,0-2-25 0,1 1-19 0,1 1-16 0,0 1-21 0,3 0-24 16,-2 1-13-16,0 1-13 0,1 1-22 0,2 0-24 0,1 1-16 16,-1 1-13-16,0 1-23 0,3 0-29 0,0 1-29 0,0 1-28 15,2-1-24-15,-1 1-24 0,0-1-61 0,2 1-70 0,1-2-26 0,1 0-14 16,1-2 15-16,-1 1 21 0,2-1 13 0,-1-1 14 0,1 0 21 0,1-1 29 16,0-2 28-16,0 0 63 0</inkml:trace>
  <inkml:trace contextRef="#ctx0" brushRef="#br0" timeOffset="85792.382">10556 13930 153 0,'3'-6'439'16,"-2"1"14"-16,0 1 9 0,1-1 9 0,-1 1 9 0,-1 1 0 15,-1 0-6-15,1 0-3 0,-2 1-4 0,2 2 2 0,-1-1 2 16,1 1-135-16,0 0-178 0,0 0-77 0,0 0-45 0,-3 0-14 0,2 3-1 16,0 0-10-16,-2 0-16 0,2 3 5 0,-2 0 9 0,2 1-6 0,-2 1-9 15,2 2 8-15,-2-1 7 0,2 2-6 0,-1 1-8 0,1 0 4 0,0-2 7 16,-1 2-12-16,1 0-17 0,0 0 1 0,-1 0 2 0,2-1-16 15,-1 1-19-15,0-2-5 0,1 1 1 0,-2 1-20 0,2-3-32 16,0 0-18-16,2-2-17 0,-2 1-26 0,1-1-29 0,0-1-60 0,2 0-68 16,-2-1-55-16,2-1-51 0,1-1-1 0,0-1 10 0,-4-2 4 0,5 0 4 15,2 0 19-15,-2-3 25 0,1 0 22 0,-1-3 20 0</inkml:trace>
  <inkml:trace contextRef="#ctx0" brushRef="#br0" timeOffset="85966.9741">10711 13846 109 0,'-4'-2'434'0,"0"1"19"0,0-1 10 16,0 1-4-16,1 1-6 0,0-2-1 0,1 1-1 0,2 1-8 0,0 0-11 15,-3 1 0-15,0 1 1 0,2-2-155 0,0 3-208 0,-1 0-86 0,2 0-53 16,-1 0-39-16,1 0-35 0,0 0-41 0,0 1-46 0,0-4-83 16,0 5-94-16,0-5-22 0,1 6 2 0,1-2-4 0,-2-4-2 15,0 5 16-15,-2 1 21 0,2-6 18 0,-1 4 13 0,0 1 22 0,-2-2 70 16</inkml:trace>
  <inkml:trace contextRef="#ctx0" brushRef="#br0" timeOffset="86302.2598">10200 13685 0 0,'-7'-1'103'16,"1"-2"325"-16,-1 0 7 0,2-3 12 0,1 1 15 0,0 1-2 16,1-2-2-16,0 1 4 0,1 1 9 0,0 1-2 0,1 0-2 15,1 3-56-15,0 0-72 0,0 0-120 0,1-2-135 0,-1 2-36 0,2-1-2 16,-2 1-13-16,2-2-16 0,1 1 2 0,0 1 11 0,-1 0-7 0,2 0-10 16,2-2 4-16,0 2 7 0,1-1-11 0,1-1-13 0,1 1-6 15,1-1 0-15,0-1-22 0,2 2-28 0,0-4-8 0,2 2-5 0,-2-1-21 16,1 1-27-16,-1 0-9 0,1-2 0 0,-1 2-12 0,2-1-15 15,-2 1-5-15,-2 0-4 0,1 1 2 0,0 1 1 0,-2-1 7 0,-1 2 14 16,-1 2 5-16,-1 1 4 0,-2-2 0 0,0 4-5 0,0-1-7 0,-2 2-10 16,-2 0-40-16,0 2-49 0,-2-1-36 0,0 2-27 0,-1-1-4 15,0-1-1-15,1 2 11 0,0-1 9 0,1-1 6 0,0 2 3 0,-1-1 18 16,2-2 24-16</inkml:trace>
  <inkml:trace contextRef="#ctx0" brushRef="#br0" timeOffset="86502.0107">10792 13258 0 0,'11'-4'187'0,"-2"0"284"16,-1 1 8-16,1-1 5 0,1 1 7 0,-1-1-4 0,0 2-2 0,1-1 1 16,-1 1 3-16,2 1-5 0,-2 1-8 0,0 0-76 0,1 1-92 15,-2 0-158-15,0 0-176 0,-3 0-61 0,0 2-28 0,-2 0-40 0,-2 2-46 16,-2 1-93-16,-2 3-106 0,-1-1-49 0,-2 3-29 0,-1 1-2 0,-2 1 6 15,-2 3 7-15,-4 2 7 0,1 0 23 0,-4 0 31 0,0 3 22 16,-2 1 19-16</inkml:trace>
  <inkml:trace contextRef="#ctx0" brushRef="#br0" timeOffset="87270.3231">12303 13550 214 0,'2'-7'332'0,"1"-1"11"0,0 1 14 15,-2 1 5-15,0-2-1 0,-1 1 10 0,2-1 11 0,-2 1 1 0,0 1-1 16,-2-2-32-16,1 1-43 0,0 1-85 0,-2-2-94 0,0 2-20 16,-1 0 7-16,0 0-11 0,0 0-14 0,0 0 6 0,-1 2 16 15,0-2-7-15,-2 1-13 0,0 1 5 0,1-2 8 0,-1 1-15 0,-1 1-22 16,0-1 1-16,-1 1 6 0,-1 1-12 0,1 0-17 0,0-2-1 0,-2 4 5 16,0-2-13-16,-1 0-20 0,0 1-1 0,0 1 7 0,-1 1-7 0,-2 0-14 15,2 0 4-15,-2 0 7 0,1 1-5 0,0 1-10 0,0 1 1 16,0 0 7-16,2 0-5 0,-1 1-5 0,1 1 4 0,1 1 7 0,1 0-5 15,-1 0-8-15,0 1 6 0,2 2 6 0,1 0-5 0,1 2-7 16,2-1 5-16,0 2 7 0,1 2-5 0,1-2-5 0,2 3 2 0,-1 0 8 16,2-2-4-16,2 4-5 0,0-2 1 0,2 0 10 0,0 0-7 15,2 0-5-15,0 0 5 0,2 0 7 0,2-2-4 0,-1 1-7 0,2-2 2 16,-1 0 5-16,2 0-2 0,2-3-7 0,-1 1 4 0,2-1 5 16,1 0-2-16,-2-1-8 0,2 1 4 0,2-2 7 0,-2 1-4 0,0-2-7 15,0 3 3-15,-2-2 5 0,1 1-2 0,0-1-5 0,-3 2 4 16,0 0 4-16,-2 2-3 0,0-2-3 0,-2 1 3 0,-2 2 4 0,0-1-1 15,-2 2-1-15,-2-1-1 0,0 2 7 0,-2-2-2 0,-2 1-3 16,0 1 3-16,-2-1 4 0,-2 1-1 0,-2 1-3 0,-1-3 2 0,-2 3 2 16,-1-2-1-16,-1 1-3 0,0-1 3 0,-3-1 0 0,0 2 3 0,-2-4-1 15,1 1 1-15,-2-1 0 0,2-1-2 0,-2 0-1 0,-1-1 2 0,2-2 2 16,-2 0-1-16,0 0-3 0,1-2 0 0,-1-1 3 0,1 0-3 16,2-1-3-16,0-2-1 0,-1 0-4 0,4-2-7 0,0-1-10 15,2 0-11-15,2-1-12 0,0-1-27 0,4 1-29 0,-1-2-28 0,2-2-24 16,2 1-49-16,0 1-52 0,3-2-101 0,2 1-116 0,0-2-35 0,4 1-8 15,2-1 4-15,1 2 9 0,3-1 10 0,0 1 11 0,3-1 26 16,-1 1 29-16,1 2 26 0,-2 1 29 0</inkml:trace>
  <inkml:trace contextRef="#ctx0" brushRef="#br0" timeOffset="88655.5045">13341 13730 0 0,'2'-6'196'0,"-2"2"115"0,0-2 4 0,0 0 3 0,0 3 6 16,0 0 3-16,-2-2 3 0,2 4 4 0,0 1 5 0,0-3 9 0,0 3 12 15,0 0-84-15,0-3-114 0,0 3-49 0,0 0-31 16,0 0 1-16,0 0 7 0,2 0-3 0,-2 0-11 0,0 0 11 0,0 0 15 15,0 0-7-15,2 0-13 0,1 1 7 0,0 1 13 0,-1 1-9 0,1 0-15 16,0 0 9-16,-1 1 16 0,2 1-5 0,-1 1-13 0,1 0 7 0,-1 1 10 16,-1 1-12-16,1-1-17 0,0 2-1 0,-1 0 2 15,1 2-11-15,0 1-12 0,-2 0-2 0,0 0 1 0,1 0-10 0,0 3-8 16,0 0-4-16,0-2-1 0,0 4-4 0,0-2-7 0,1 0 1 0,1 0-1 16,-1 0-1-16,1 0-4 0,0 0-2 0,1 0-3 0,0 0-3 0,1-3 0 15,-1 1-2-15,2 1 1 0,1-4-4 0,0 1 1 0,0-1-5 16,1-2-3-16,2-2-5 0,-1 0-5 0,2-2-4 0,2-1 1 0,-2-1-5 15,2-2-5-15,0-3-1 0,0 1 2 0,1-2-8 0,0-2-9 16,-1-3 0-16,1 0 1 0,0-2-4 0,-2-1-7 0,-1-1 5 0,0-1 11 16,0-2-3-16,-3 1-4 0,1-3 5 0,-2 0 13 0,-2-2-4 15,0 1-5-15,-1 1 13 0,-2-3 21 0,-1 1 7 0,-2 2-1 0,0 0 17 16,-1 2 17-16,-2 1 2 0,-1 1-1 0,-1 1 7 0,0 2 9 16,-1 1-2-16,0 1-5 0,-1 1 2 0,0 2 7 0,1 2-10 0,-1 1-13 15,0-2-10-15,1 4-8 0,0 1-27 0,1 0-33 0,1 0-20 0,0 3-13 16,1 0-30-16,1 1-34 0,-1 1-34 0,0 2-32 0,2 1-61 15,-2-1-64-15,2 4-64 0,1-1-67 0,0 1-13 0,0-1 2 16,1 1 16-16,2 1 24 0,0 0 15 0,1-2 9 0,0 1 28 0,1-1 29 16,0 1 35-16,1-1 247 0</inkml:trace>
  <inkml:trace contextRef="#ctx0" brushRef="#br0" timeOffset="89056.1153">13964 13900 0 0,'0'0'417'0,"0"0"13"0,0 0-5 0,0-3 5 16,-1 0 5-16,-1 0-13 0,1 0-23 0,0 1-3 0,-1 1 3 0,2 1-6 16,0 0-9-16,0 0-116 0,0 0-146 0,0 0-88 0,0 0-70 15,0 0-6-15,2 1 12 0,0 1-9 0,1 1-12 0,0 0 18 0,1-2 29 16,0 2-1-16,1 0-8 0,0 0 7 0,2-1 12 0,0 1-12 0,1-2-18 16,0 1 1-16,0-1 13 0,1-1-14 0,0 0-21 0,1 0 3 15,-1-1 9-15,0-1-6 0,2-1-12 0,-2 0 6 0,1-1 12 16,-1 1-5-16,0-3-8 0,1 0 10 0,-2 0 16 0,0-2-1 0,-2 1-6 15,1 1 12-15,-2-3 17 0,-1 0-1 0,0 1-7 0,-1-1 14 0,0 2 17 16,-2-1 4-16,-1-1-1 0,-1 2 19 0,-1 1 23 0,0 0 7 0,-2 0-1 16,0 1 22-16,-3 2 23 0,0 0 10 0,-1 2 7 0,0-1 10 15,-1 1 13-15,0 2-5 0,-2 1-11 0,0-1-4 0,1 4-1 16,-1-2-14-16,0 3-15 0,1 0-9 0,-1 1-5 0,0 2-14 0,2 2-20 16,0-1-14-16,-1 2-11 0,2 2-8 0,2-2-8 0,-1 3-5 0,2 0-7 15,1 0 1-15,1 0 1 0,2 1-3 0,-1-1-8 0,4 2 2 16,0-2 3-16,2 0-7 0,2 1-8 0,0-2-8 0,2 1-7 15,0-2-7-15,3 1-8 0,0-4-17 0,2 1-14 0,0-2-13 0,1-2-8 16,0 1-25-16,2-4-28 0,2 1-27 0,-2-4-25 0,1 1-37 0,-1-2-40 16,1-2-85-16,-1 1-100 0,-1-2-25 0,0-2-4 0,-2-1 13 15,-1 0 19-15,-1 0 10 0,-1-1 5 0,0-2 26 0,-2 1 32 0,-2-1 23 16,0 2 26-16</inkml:trace>
  <inkml:trace contextRef="#ctx0" brushRef="#br0" timeOffset="89422.3345">14153 13591 0 0,'-5'-3'103'0,"0"0"289"0,-1 0 22 15,1 0 0-15,1 0-6 0,0 0 6 0,0 1 9 0,0 1-5 16,1 1-7-16,3 0 6 0,0 0 11 0,0 0-77 0,0 0-99 16,0 0-83-16,0 0-74 0,0 0-38 0,0 0-23 0,3 0 10 0,0 0 19 15,1 0-5-15,1 0-10 0,0 0 8 0,1 0 14 0,0 0-7 0,1 0-13 16,1 0 5-16,1-2 8 0,1 1-13 0,-1-1-20 0,2 1-3 16,1-2 3-16,-2 0-12 0,2-2-20 0,0 2 1 0,-1-1 7 0,1-1-12 15,-1 2-15-15,-1-1 1 0,0-1 8 0,-1 2-15 0,0 0-16 16,1 0-2-16,-2 0 3 0,0 2-18 0,0 1-23 0,-2-2-4 0,1 2 2 15,0 0-19-15,-1 2-23 0,0-2-17 0,-1 3-11 0,-1 0-26 16,0 1-29-16,0-1-66 0,-1 2-75 0,1 1-42 0,-2-2-27 0,1 1 6 16,0-1 18-16,-1 1 7 0,2-2 5 0,0 0 17 0,0 1 19 15,2-2 22-15,-1 1 22 0</inkml:trace>
  <inkml:trace contextRef="#ctx0" brushRef="#br0" timeOffset="89623.7495">14727 13320 91 0,'5'-6'416'0,"0"0"14"0,1 0 13 0,-1 0-5 15,0 0-9-15,1 2 7 0,-2 1 14 0,0 0 0 0,-2 3-4 16,2 0 7-16,0 0 9 0,2 2-141 0,-2-1-188 0,1 1-59 0,0 1-26 16,2 0-18-16,0 1-17 0,1-1 4 0,0 2 10 0,1 1-32 0,0 0-40 15,1 0-31-15,-1 1-26 0,0 1-62 0,1 2-68 0,-1-1-89 16,0 2-92-16,-1 1-32 0,0 0-16 0,0 0 2 0,0 0 5 0,0 3-1 15,0-2-1-15,-1 1 24 0,-2-1 29 0,1 2 29 0,-1-1 64 16</inkml:trace>
  <inkml:trace contextRef="#ctx0" brushRef="#br0" timeOffset="90473.6077">15733 13796 72 0,'-2'-6'325'0,"0"0"17"0,0-1 14 0,-2 1 8 0,0-2 5 0,0 2 14 16,0-1 16-16,-2 1 4 0,1 1 2 0,0-1-15 0,-1 2-21 16,1-1-87-16,0 1-105 0,-2 1-31 0,0 0-10 0,1-2-16 0,-1 2-16 15,0 0-4-15,-1 2 2 0,0-1-15 0,0 1-21 0,0 1-3 0,-1 0 3 16,0 0-15-16,-1 3-19 0,0-2-2 0,-1 2 4 0,0 2-11 15,1-1-14-15,-1 2 3 0,2 0 9 0,-2 3-6 0,2-1-9 16,-2 2 3-16,2 1 10 0,-1 2-2 0,1 1-11 0,1-1 6 0,0 4 6 16,0-1-5-16,1 1-7 0,2 1 3 0,1 0 8 0,0-2-8 0,1 2-8 15,2-1 2-15,0-1 6 0,2-1-12 0,0 0-15 0,2-1 2 0,1-2 2 16,1-2-10-16,1-1-16 0,2-1 1 0,0-1 4 0,1-2-13 16,2-2-18-16,-1 0-3 0,4-2 3 0,-1-1-13 0,2-3-22 15,-1 0-1-15,2-3 3 0,0-1-10 0,2-2-14 0,-2-2 0 0,1-1 6 16,-1-1-2-16,1-2-5 0,-1-2 8 0,-1-2 13 0,1-1 2 0,-1-1-1 15,-2-1 12-15,0-2 14 0,-1-2 10 0,-1 1 6 0,-2-2 10 16,1 0 11-16,-2 0 12 0,-2-2 9 0,0 2 9 0,-1-1 5 0,0-1 10 16,-1 2 10-16,0-1 19 0,-1 1 20 0,0 0 14 0,-1 3 15 15,0 0 24-15,-1 1 27 0,-1 4 11 0,0 1 7 0,-1 1 9 0,-1 4 7 16,1 1-2-16,0 3-8 0,-1 1-3 0,1 2 0 0,-2 2-20 16,2 1-26-16,0 0-11 0,-1 2-5 0,2 1-28 0,-2 0-30 0,0 2-7 15,0 2 1-15,0 1-12 0,0 3-15 0,-1-1 4 0,0 2 10 16,2 3-2-16,-2 0-8 0,1 3 7 0,-1-1 10 0,2 4-2 0,-2-2-5 15,2 4 2-15,-1-2 7 0,1 1-4 0,0 1-5 0,-1 1-1 0,1-2 4 16,0 4-5-16,-1-4-6 0,1 4-2 0,0-1 2 0,-1-1-3 16,0 2-4-16,-1 1-1 0,0 0 1 0,-1 0-1 0,2-2-2 15,-2 2-5-15,1-1-6 0,-1-1-21 0,1 1-23 0,1-2-17 0,-1 0-14 16,2-3-29-16,-1 0-35 0,1 0-40 0,0-3-40 0,1 0-61 0,0-2-67 16,0-1-61-16,1-1-57 0,2-2-12 0,-1-2 0 0,2-1 18 0,2-1 23 15,0-2 16-15,2-2 15 0,2-1 30 0,-1-1 33 0</inkml:trace>
  <inkml:trace contextRef="#ctx0" brushRef="#br0" timeOffset="90940.3321">16040 13949 0 0,'-1'-3'10'0,"-1"-1"371"0,1 1 3 16,-2-2 9-16,2 1 8 0,0-2-4 0,-1 0-8 0,1 0 5 0,0 0 10 15,-2 0-7-15,2 0-5 0,-1 1-49 0,1 1-56 0,0-1-112 0,-2 1-122 16,2-2-26-16,-2 3 7 0,2 0-13 0,-2 1-18 0,0-1 9 15,-1 2 17-15,0-1-10 0,0 2-16 0,-1 2 12 0,0-2 18 16,-2 3-10-16,0 0-17 0,-1 3 10 0,0-2 19 0,0 2-13 0,0 2-14 16,0-1 8-16,2 2 20 0,-1 0-9 0,0 2-15 0,1 1 11 0,-1-2 16 15,2 1-12-15,-1 1-18 0,1 0 7 0,0 0 14 0,1-2-13 16,0 2-22-16,1-1 7 0,0 1 16 0,3-2-15 0,0 1-26 0,2-2-1 0,0 0 5 16,1-2-22-16,2 1-32 0,1-2-10 0,0-2-4 15,2-1-21-15,2 2-25 0,-1-4-19 0,2 1-16 0,1-2-13 0,-2-2-16 16,2 1-22-16,0-1-28 0,2-1-17 0,-2-1-14 0,0-1 4 0,-2 1 10 15,2-2 10-15,-1-2 14 0,-2 1 26 0,2-2 28 0,-3 1 46 16,0-1 53-16,0 0 32 0,-1-1 25 0,-1-1 61 0,0 1 73 0,-2-2 40 16,0 1 31-16,-2-1 31 0,0 0 26 0,-1 0 23 0,-1 0 24 15,-1 2 3-15,-1-2-6 0,0 3-7 0,-1 0-8 0,0 1-18 0,-1-1-20 16,0 3-14-16,0 0-14 0,0 2-14 0,0 1-16 0,0-2-7 0,2 2-7 16,-1 0-23-16,0 2-31 0,1 1-7 0,2 0-3 0,0 0-13 15,-3 0-23-15,2 3 1 0,-1 0 7 0,1 3-14 0,0 0-18 16,-1 0-2-16,1 3 2 0,1 0-7 0,-1 1-11 0,1 1 3 0,0-1 6 15,0 1-5-15,0 1-5 0,0-2-1 0,1 1 4 0,0-1-13 0,1 1-19 16,-1-2-6-16,0 0-1 0,1 0-23 0,0 0-29 0,1-2-10 0,0 1-4 16,-1-2-26-16,2 0-32 0,0 0-31 0,0-2-27 0,0 1-43 15,0-1-49-15,0-2-67 0,2 1-73 0,-1-2-19 0,-5-1-4 16,8 0 18-16,0-1 26 0,0-2 10 0,0 1 7 0,0-1 25 0,0-1 29 16,1 1 31-16,1-3 166 0</inkml:trace>
  <inkml:trace contextRef="#ctx0" brushRef="#br0" timeOffset="91341.2119">16332 13877 0 0,'-1'-3'364'0,"-1"-1"68"0,0 2 18 0,-1-2 0 0,0 2-4 15,2-1 7-15,-2 2 7 0,2 1-4 0,0-2-9 0,1 2 5 16,0 0 7-16,0 0-114 0,0 0-152 0,0 0-74 0,0 0-56 16,-2 2-29-16,2 1-25 0,0 0 3 0,0 3 14 0,0 0-11 0,0 0-17 15,0 0 8-15,0 3 17 0,0 0-8 0,0-2-15 0,0 4 6 0,0-2 9 16,-1 0-12-16,0 1-17 0,-1 1 4 0,1-2 8 0,0 3-14 0,-1-3-20 15,1 0 6-15,0 1 13 0,-1-2-10 0,1-1-18 16,1 1 9-16,0-2 15 0,0 0-10 0,0-3-20 0,1 1 6 0,1-2 13 16,-1 1-13-16,2-2-19 0,-1 1 7 0,1-2 13 0,1-2-11 0,1-1-22 15,2-1 10-15,0-1 16 0,1-1-9 0,0-3-18 0,0 2 12 0,1-4 18 16,0 1-2-16,1-1-7 0,0-1 24 0,0-1 33 0,-1 1 8 16,0-2-2-16,1 1 25 0,-1 1 35 0,0 0 3 0,1-2-3 15,-2 2 18-15,0 2 23 0,0-2 4 0,-2 1-3 0,1 2 9 0,0 0 13 16,-2 2-7-16,0 1-12 0,1 0-4 0,-2 0 1 0,0 1-14 0,-2 2-17 15,1 0-5-15,0 2 0 0,-2-1-9 0,-1 2-12 0,0 0-6 16,3 2-6-16,-1-1-6 0,1 2-9 0,-2 0-3 0,1 2-2 16,-1 1-5-16,-1 0-5 0,0 1-8 0,0 2-10 0,0 0-15 0,-1 2-18 15,-1-1-12-15,1 2-9 0,0-1-27 0,-1 1-31 0,1 0-22 0,0-2-17 16,-2 2-31-16,2-1-31 0,-1-1-60 0,0 1-67 0,0-2-62 0,1 0-60 16,1-2-8-16,0 1 13 0,0-2 5 0,0 0 8 0,1-2 26 15,1 1 28-15,0-2 21 0,-2-3 19 0,4 3 28 0,-1 0 244 16</inkml:trace>
  <inkml:trace contextRef="#ctx0" brushRef="#br0" timeOffset="91891.9249">16816 13859 67 0,'-4'-1'440'0,"-1"1"10"0,-1-2-3 0,1 2 6 0,0 0 7 15,-2 0-2-15,0 0-5 0,1 2 7 0,-1 1 13 0,0 0 1 16,1 3 0-16,-1 0-126 0,2 0-164 0,-1 1-82 0,1 4-58 15,1-2-10-15,1 1 7 0,1 2-7 0,-1 0-13 0,2 0 6 0,1 2 8 16,0-1-20-16,1 1-27 0,0-1-9 0,1 1-6 0,0-2-23 0,2 1-29 16,-1-2-8-16,1-1-2 0,0 1-19 0,1-4-25 0,1 1-8 15,-1-2-3-15,0-2-9 0,1 1-12 0,-1-4 4 0,2 1 10 0,-1-2-1 16,1-2 1-16,0 1 4 0,1-5 6 0,0 1 6 0,0-2 6 16,0-1 10-16,0-2 11 0,1-1 14 0,-1-2 16 0,0 1 10 0,0-3 8 15,0 0 21-15,0-2 23 0,0 1 20 0,0-1 16 0,0-1 25 0,-1 0 27 16,-1 0 18-16,1 2 18 0,-2-2 18 0,1 1 24 0,-2 4 12 15,0-2 7-15,-3 3 5 0,0 1 3 0,1 1-1 0,-2 2-4 16,0 2-13-16,-2 2-15 0,1-1-3 0,0 4-3 0,-2-1-12 0,3 2-13 16,-4 2-4-16,0 2 5 0,0 1-6 0,0 4-9 0,-1 0-1 0,-1 3 1 15,1 1-6-15,0 2-8 0,-1 2 1 0,1 1 2 0,1 1-2 0,0 2-7 16,1-1-5-16,1 1-8 0,-1 0-9 0,0 3-12 0,1-3-14 16,0 1-11-16,1 1-13 0,0-1-8 0,-1 1-16 0,1-2-14 15,0 0-14-15,-1 0-12 0,2-2-8 0,-1-1-7 0,1 0-12 0,0-1-15 16,0-2-3-16,0-2 0 0,0 1-7 0,0-2-10 0,0-2 7 0,-1-1 14 15,1 2 4-15,-2-4 2 0,2 2 17 0,-1-1 24 0,0-1 6 16,-2 1-3-16,0 1 24 0,-1-2 30 0,-1 1 8 0,0 1-1 0,-2-2 19 16,0 2 25-16,-1-1 7 0,0 1 2 0,-1-2 14 0,1 1 11 15,-1-2-1-15,1 0-6 0,-2 0 0 0,2-2 3 0,0 1-7 0,0-2-11 16,2 0-8-16,-1-2-1 0,0 1-12 0,1-2-18 0,0 0-18 0,2 0-21 16,0-2-24-16,2-1-28 0,0 2-16 0,1-4-10 0,1 2-25 15,1-1-28-15,2-2-22 0,0 0-24 0,1 0-24 0,1 0-22 16,0-2-55-16,2 1-61 0,1-1-58 0,0 1-61 0,0 1-1 0,1-2 14 15,1 2 8-15,-1 0 10 0,0 0 23 0,-1 2 28 0,2-1 22 0,-2 2 22 16,0 0 25-16,-2 2 223 0</inkml:trace>
  <inkml:trace contextRef="#ctx0" brushRef="#br0" timeOffset="92432.6852">15993 14422 0 0,'0'0'175'0,"0"0"340"0,-2-2 23 16,0-1 11-16,1 2 6 0,0-2-1 0,-1 0-2 0,1-2 0 0,-2 2 3 15,2 0-3-15,1 3-2 0,0 0-55 0,0 0-72 0,0 0-159 16,0 0-187-16,1-1-74 0,-1 1-38 0,2-2-26 0,-2 2-23 0,4 0-42 16,-2 0-44-16,2 0-94 0,-1 0-106 0,-3 0-80 0,7 2-69 15,-2-2-23-15,-5 0-8 0,7 0 5 0,-3 1 11 0,0 1 15 0,-4-2 17 16,4 3 16-16,-4-3 15 0,0 0 42 0,1 3 177 0</inkml:trace>
  <inkml:trace contextRef="#ctx0" brushRef="#br0" timeOffset="94043.3207">17733 13798 301 0,'2'-5'453'0,"0"-1"2"15,1 0-5-15,0 0 0 0,-1 0 7 0,1 0-5 0,-2 2-13 0,1 1 5 16,-1 0 8-16,0 1-29 0,-1 2-41 0,3 0-131 0,0 2-158 16,-1-1-66-16,1 1-36 0,-2 2 7 0,2-1 19 0,-2 2-5 0,1 1-6 15,-1 0 13-15,0 3 26 0,1 0-3 0,-1 1-7 0,0 1 8 0,-1 2 14 16,2 1-4-16,-2-1-11 0,-2 4 3 0,2-2 10 16,-1 0-10-16,0 1-16 0,-1 1 1 0,1-2 7 0,-2 1-11 0,1-1-16 15,-1 2 1-15,0-4 5 0,-1 2-7 0,2-1-9 0,-2-1 2 0,1-1 4 16,-1 0-8-16,1-1-7 0,1-1-1 0,-1-1 2 0,2 0-10 0,-1-1-16 15,2-4 4-15,0 1 6 0,0-2-8 0,2 0-13 0,0-2 5 16,-2-1 5-16,4-1-7 0,0-2-13 0,2 0 7 0,0-2 10 0,1-2-1 16,1-2-9-16,1 0 14 0,1-2 20 0,-1-2-4 0,2 1-12 15,-1-3 12-15,1 3 20 0,0-3 1 0,-1 0-6 0,1 1 16 0,0-1 25 16,-2 2-1-16,0-1-2 0,1 1 14 0,-1-1 19 0,0 1 1 0,-1 2 0 16,0 1 4-16,-1 1 8 0,0 0-6 0,-2 1-10 0,0 2-4 15,1 2 4-15,-2 1-10 0,0 0-13 0,0 1-4 0,0 1-5 16,0 1-9-16,0 1-9 0,0 2-6 0,0 0-8 0,1 2-1 0,-1-1 2 15,1 1-4-15,-1 2 1 0,2 1 1 0,-2-2 3 0,1 3-2 0,-1 0-2 16,0 1 1-16,0-1 3 0,0 2-2 0,0 1 1 0,-1-2-2 0,1 2 1 16,-2-1-2-16,1 1-5 0,-2-2-2 0,1 2-1 0,-1-1 0 15,0 1-1-15,-1-2-2 0,-1-1-2 0,0 2-2 0,-1-2-4 16,1 0-2-16,-2-3-1 0,1 1-1 0,-1-1 0 0,-1 0 0 0,1-1 2 16,-1-2-1-16,2 0 5 0,-1 0-4 0,0-2-5 0,3-1 0 0,-2-1 0 15,0-1-8-15,1 1-11 0,0-2 1 0,1-2 4 0,1 1-5 16,0-2-13-16,2-2 7 0,1 1 10 0,1-2-6 0,2-2-11 15,0 1 8-15,2-1 17 0,0-1-2 0,1 0-8 0,0 0 17 0,1 0 24 16,0 2-3-16,-1-2-7 0,1 0 11 0,0 1 22 0,-1 2-4 0,0-1-11 16,0 2 13-16,0 1 21 0,-1-1-3 0,0 2-11 0,-1 0 11 0,0 2 15 15,0 1 0-15,0 0-6 0,0 0 6 0,-1 3 9 0,0 0-6 16,-2 0-12-16,2 0 3 0,-2 1 5 0,0 4-8 0,-1-2-11 16,2 0-1-16,-2 3 2 0,0-2-5 0,0 2-8 0,-2 0-2 0,2 2-5 15,-1-2-2-15,0 1-2 0,-1 1 1 0,2-1 0 0,-1-1 0 0,0 2-3 16,1-2 0-16,-2 0 0 0,2-2-2 0,0 1 1 0,0-1-2 0,0 1 0 15,0-2 0-15,2 0 3 0,-2-3 0 0,1 1 0 0,0 1 4 16,1-2 7-16,-1 0 1 0,0-2 3 0,2 1 6 0,-2-1 7 16,2-1 2-16,0 2 2 0,-1-4 7 0,1 2 6 0,0-1 0 0,-1 1-3 15,1 0 4-15,0-2 5 0,-1 1-4 0,1 1-5 0,0-3 0 0,-1 3 0 16,1 0-6-16,-2-2-11 0,2 4-1 0,-2-2 3 0,2 1-9 16,-2 1-12-16,1 1 2 0,-1 0 4 0,-1 0-6 0,1 1-11 15,-1 1 4-15,-1 1 1 0,0 0-5 0,-1 1-7 0,0 2 3 0,-2 2 5 16,-2 1-13-16,1 0-19 0,-2 3-15 0,-1 0-13 0,-1 3-22 0,-2 0-23 15,-1 0-32-15,-1 3-35 0,0 0-34 0,-2 0-33 0,0 1-45 0,1-1-52 16,-1 2-94-16,2-4-107 0,1 1-22 0,2-2 8 0,4-3 14 16,2 0 16-16,2-3 19 0,2-2 22 0,3-2 32 0,2-2 40 15,1-2 29-15,3-2 31 0</inkml:trace>
  <inkml:trace contextRef="#ctx0" brushRef="#br0" timeOffset="94627.3197">18997 14006 156 0,'-1'-7'310'0,"-2"-1"2"0,-1 1 2 16,0 1 7-16,0 0 13 0,-1 0 5 0,0 1 8 0,-1 1 13 0,1 1 19 16,0-2-35-16,-1 2-56 0,1-1-66 0,0 2-69 0,-1 1-23 15,0-2-7-15,-1 3 9 0,0 0 14 0,1 0-7 0,-1 0-13 0,0 0 2 16,-1 0 5-16,2 3-13 0,-2-2-15 0,0 1-3 0,1 2 3 16,-1-1-15-16,0 2-18 0,0-2-1 0,0 1 4 0,0 1-9 0,0 1-14 15,0 0-1-15,0 0 3 0,-1 1-7 0,1 1-11 0,0-1-5 0,0 1-1 16,1-1-4-16,0 4-10 0,1-4 1 0,-1 4-1 0,2-1-4 15,-1 1-6-15,2 1-1 0,0 0-1 0,2 0-2 0,-1 0-4 0,2 0 1 16,1 0-2-16,1 0-3 0,2 0-5 0,-1-2-2 0,4 1-5 16,0-1-9-16,2-2-9 0,2-1-5 0,-1 1-2 0,3-4-13 0,0 1-16 15,1-2-1-15,2-2 4 0,-2-2-11 0,2-1-14 0,0-1 1 0,-1-1 9 16,1-2-3-16,0-2-8 0,-2-1 13 0,-1 2 17 0,0-4-1 16,0 2-7-16,-1-3 14 0,-2 2 23 0,0-2-1 0,-1-2-8 15,-1 2 22-15,-2-1 29 0,1 1 5 0,-2-2-2 0,-2 2 24 0,0 2 28 16,-2-1 8-16,-2 1 3 0,1 1 17 0,-2 0 20 0,1 3 7 0,-2 0 1 15,1 0 6-15,-1 0 10 0,0 0-5 0,0 3-13 0,0 0-4 0,1 0-4 16,-1 0-14-16,2 3-17 0,0-2-13 0,2 2-10 16,0 0-10-16,-2 0-10 0,-1 2-10 0,2-1-13 0,-1 4-1 0,2-1 0 15,-1 1-6-15,1 1-7 0,0 1 2 0,1 1 5 0,1 1-4 0,-1 0-8 16,0-2 0-16,2 4-3 0,1-2-9 0,-1 0-14 0,1 0-16 0,0 0-16 16,-2 1-16-16,2-1-13 0,0 2-22 0,-1-2-29 0,1 0-26 15,-1 0-23-15,-1 0-31 0,1-2-28 0,0 4-84 0,-1-4-103 0,1 1-35 16,0-1-17-16,1-1 10 0,-2-1 17 0,2-1 14 0,0 1 9 15,0-4 26-15,0 1 29 0,0-1 25 0,-4-1 23 0</inkml:trace>
  <inkml:trace contextRef="#ctx0" brushRef="#br0" timeOffset="95178.639">19196 14050 138 0,'0'-5'451'15,"-1"1"14"-15,-1-1 3 0,1 1 8 0,0-1 8 0,-1 2 5 16,1-1-3-16,-2 1-1 0,2 0-2 0,-2 1 1 0,2 1 4 0,1 1-137 15,-1-2-177-15,1 2-81 0,0 0-53 0,-3 3-11 0,2-1-1 16,-1 2-5-16,2 2-10 0,-1 0 1 0,0 2 2 0,1 2-4 0,0-1-6 16,0 3 3-16,0 0 5 0,0 3-4 0,1-1-4 0,0-1 3 0,2 4 2 15,-2-4-5-15,2 4-9 0,0-4-3 0,1 1 0 0,-2-1-6 16,2-1-9-16,2-1 1 0,-1-2 8 0,0 0-10 0,2-3-13 16,0-2-5-16,1-1-4 0,0-1-14 0,1-4-25 0,2-1-1 0,-1-1 5 15,1-2-14-15,1-2-18 0,1-1-2 0,-1-3 4 0,2 0-10 0,0-3-10 16,0 2 8-16,0-5 13 0,0 1 4 0,-1 1-1 0,0-2 23 0,-1 0 26 15,2 0 11-15,-4 0 5 0,1 1 31 0,0 1 39 0,-3-1 18 16,0 2 9-16,-2 2 27 0,0 1 31 0,-1 3 10 0,-2-2 2 16,-1 4 10-16,1 1 10 0,-2 1-3 0,-1 2-11 0,0 3 7 0,0 0 5 15,0 0-5-15,-1 3-11 0,0 3-6 0,-1 2-6 0,1 1-15 0,-2 4-20 16,1 2-8-16,-1 2-5 0,-1 2-5 0,1 1-2 0,-1 2-2 0,0 2-2 16,0 2-5-16,0-1-7 0,0 4-11 0,-1-1-16 15,0 1-2-15,-2 2-2 0,0 1-9 0,1-1-9 0,-2 1-2 0,0 1 4 16,-2-2-8-16,2 1-6 0,0-2 3 0,0-2 3 0,2 1-6 0,-1-2-11 15,0 0-1-15,2-3-1 0,0-2-7 0,-1-1-8 0,1 0-5 0,1-4-3 16,-1-1-5-16,-1-2-1 0,1-2-1 0,-2-3-1 0,2 0 2 16,-2-3 2-16,1-2 2 0,-2 1 5 0,0-5 8 0,0 1 8 15,0-2 13-15,-2 1 16 0,1-5 16 0,-2 2 17 0,2-1 18 0,-2-2 14 16,2 0 10-16,-2 0 10 0,2-3 8 0,0 0 9 0,-1 0 6 0,2 0 2 16,0-2-1-16,0 1-1 0,2-2-9 0,0 1-9 0,1-1-6 15,1-1-4-15,1 1-16 0,1 0-17 0,0 0-7 0,2 1-2 0,2-1-13 16,0 2-16-16,1-2-6 0,2 3-1 0,1 0-11 0,0 0-12 15,2 0-6-15,0 3-3 0,3 0-15 0,0 0-21 0,-1 0-18 0,4 1-17 16,-2 2-19-16,1-1-24 0,2 2-33 0,-1-1-31 0,1 2-44 0,0-1-44 16,1 1-82-16,-2 1-91 0,1 0-47 0,1-2-33 0,-1 2 1 15,-1 0 14-15,1-1 18 0,-3 1 20 0,0 0 19 0,-1 0 19 16,-1-2 37-16,-2 2 38 0</inkml:trace>
  <inkml:trace contextRef="#ctx0" brushRef="#br0" timeOffset="95433.5025">19821 13243 150 0,'4'-7'487'0,"-1"1"16"15,0 0 4-15,-2 1-5 0,0 0-7 0,-1 2-6 0,0 0-10 16,0 3-2-16,0 0-2 0,0 0-11 0,2 4-16 0,-2 2-158 0,-2 1-202 16,0 2-131-16,-2 0-110 0,-2 2-108 0,0 2-107 0,-2 2-59 0,0-1-47 15,-3 3-8-15,0 0 5 0,1 2 2 0,-2-1-1 0,1 2 13 0,2-1 14 16,-1 1 14-16,1-1 14 0,2 2 40 0,2-1 312 0</inkml:trace>
  <inkml:trace contextRef="#ctx0" brushRef="#br0" timeOffset="96395.8773">21136 13157 0 0,'-1'-5'337'16,"-1"3"106"-16,0-1-1 0,-1 1 2 0,2 1 3 0,1 1-6 0,-3 0-7 15,0 2 2-15,-1 3 7 0,2 1-4 0,-2 2-10 16,0 2-94-16,0 2-121 0,-2 1-106 0,1 1-99 0,0 1-15 0,-1 2 11 16,0-1-7-16,-1 2-7 0,2 2 14 0,-2-1 20 0,0 2-2 0,1 0-14 15,0 2 12-15,0 1 16 0,-1 0-8 0,0 0-17 0,1 0 7 0,-1 3 19 16,-1 0-10-16,0 0-14 0,0 0 5 0,0 3 11 0,-1-2-10 16,-1 2-19-16,1 0 2 0,0 0 9 0,-1 2-9 0,1-2-16 15,-2 0 4-15,2 0 7 0,0 0-13 0,-2-3-19 0,2 0-2 0,-1 0 6 16,1-2-15-16,-2-1-21 0,2-3 0 0,0 2 9 0,-1-4-12 0,1-1-15 15,1 0 7-15,-1-1 16 0,1-5-5 0,1 0-11 0,0-2 14 16,1-2 23-16,0-2-1 0,1-2-10 0,0-2 14 0,1-1 20 0,0-2-2 16,0-1-10-16,1-2 11 0,0-2 20 0,1 0-8 0,-1-3-14 15,2-2 11-15,-1-1 18 0,1-1-7 0,1-2-14 0,0 0 12 0,0-2 19 16,1-1-2-16,1-1-7 0,-2-2 20 0,1 1 26 0,0-2 1 0,1-1-9 16,-1 1 18-16,0-1 28 0,1 1 4 0,-1-1 1 0,0 2 15 15,1 2 18-15,-1 1 7 0,0 1 7 0,1 2 8 0,0 3 8 16,0 2-7-16,-1 1-16 0,2 3-5 0,-2 0-1 0,2 1-13 0,-1 4-16 15,2-1-14-15,0 2-14 0,2 2-7 0,0-1-10 0,1 4-19 0,2-1-20 16,1 2-7-16,0 2-1 0,1-1-7 0,1 4-8 0,0-1 3 0,1 1 7 16,1-1-4-16,-1 2-9 0,2-1 2 0,1 1 7 15,-2 0-6-15,4 0-8 0,-2 0 1 0,2-2 1 0,0 1-8 0,0-1-10 16,1 1-3-16,0-2-3 0,-1 0-10 0,1-2-13 0,-2 2-5 0,1-1-5 16,-2-2-5-16,-2 1-5 0,2-1-2 0,-2 0-3 0,-1-1 3 0,-1 1 4 15,0-3 2-15,-3 0 3 0,1 0 8 0,-4 0 11 0,1-3 7 16,-2 1 5-16,-1-1 11 0,0 0 15 0,-1-1 0 0,-2 1-4 0,1-3 10 15,-1 0 16-15,0-2 2 0,-1 1-3 0,0-2 9 0,0 0 15 16,0 0-1-16,0 0-5 0,-1-2 1 0,0 1 7 0,-1 1-2 0,1-3-3 16,0 1 4-16,-1 1 11 0,1-2 0 0,0 0 0 0,1 3 0 0,-2-2 0 15,1 1-1-15,1 1-7 0,-1 1-1 0,1 1-3 0,-2-1-1 16,2 4-2-16,0 1-2 0,0 0-2 0,0 0-4 0,0 0-2 16,0 0-8-16,0 1-11 0,2 4 2 0,-1-2 0 0,0 1-9 0,1 2-15 15,-1 2-10-15,0 1-10 0,1-2-8 0,-1 2-10 0,0 0-25 0,1 2-33 16,-2 1-30-16,1-2-31 0,0 1-41 0,-1-1-42 0,2 1-96 15,-2 1-107-15,0-3-35 0,1 0-14 0,0 0 4 0,1-2 10 0,0 1 7 16,0-2 7-16,0 0 29 0,2-2 35 0,0-1 29 0,0 2 29 16</inkml:trace>
  <inkml:trace contextRef="#ctx0" brushRef="#br0" timeOffset="96646.6933">21515 13936 0 0,'1'-2'42'15,"0"1"417"-15,-1 1 15 0,0-3 10 0,0 0 8 0,0 0 0 16,0 0-3-16,0 0 3 0,0 3 3 0,0 0 2 0,0 0-2 0,0 0-39 16,0 0-50-16,0 0-134 0,0 0-158 0,0 0-45 0,0 0-14 15,-1 3-4-15,1 0-6 0,0 1 0 0,0-1 2 0,0 2-2 0,-1 1 0 16,1 0-2-16,-2 0-2 0,2 1-7 0,-1 1-7 0,1-1-18 0,-1 1-19 16,-1-1-16-16,1 1-14 0,0 1-10 0,-2-2-8 0,2 2-13 15,-2-1-13-15,2-1-6 0,-1 1-3 0,1-1-16 0,0 1-20 0,-1-2-12 16,1 0-6-16,1-2-21 0,0 1-23 0,1-2-38 0,-1 1-47 15,0-4-75-15,3 3-89 0,-3-3-16 0,5 2 8 0,2-2 2 0,0-2-1 16,-1 1 18-16,1-4 21 0,1 2 14 0,1-1 11 0,-1-2 29 0,2 0 107 16</inkml:trace>
  <inkml:trace contextRef="#ctx0" brushRef="#br0" timeOffset="97263.5562">21819 13861 61 0,'2'-3'408'0,"1"-2"20"16,0 2 11-16,-2 0-2 0,0 2-10 0,1-1 8 0,-2 2 11 15,0 0-7-15,0 0-7 0,0 0 8 0,0 0 7 0,0 0-135 0,-3 2-179 16,0-2-59-16,1 3-28 0,-1 0-20 0,0 3-20 0,-1-2 9 0,2 2 18 16,-1 0-11-16,0 2-13 0,1-1 8 0,-1 2 17 0,0 0-10 15,1 2-15-15,0-2 6 0,1 0 12 0,0 1-9 0,1-1-15 0,0 2 8 16,0-2 11-16,1 0-10 0,0-2-16 0,1 1 5 0,0-1 16 16,1 1-8-16,0-4-18 0,1 1 9 0,0-1 12 0,1 1-6 0,0-4-15 15,2 2 4-15,0-1 11 0,1-2-12 0,0-2-19 0,1 1 5 0,0-2 14 16,1-2-13-16,0 1-22 0,1-2 4 0,0-2 13 0,1 1-12 0,0-2-20 15,1 0 8-15,-1-3 11 0,1 0-7 0,1 0-14 16,-1-2 10-16,0-1 18 0,2-1-6 0,-2-1-15 0,2-1 9 0,0-1 12 16,1-2-8-16,-2 0-13 0,2-2 5 0,-1-1 10 0,1-1-12 0,-1-1-20 15,1-1 2-15,0-1 11 0,1-1-8 0,-1-1-12 0,1-1 9 0,1-1 15 16,-1-1 6-16,-1 0 7 0,1 0 26 0,-1 0 35 0,0 0 13 16,-1 3 4-16,-2 0 29 0,1 2 33 0,-4 3 11 0,1 1 1 15,-2 1 13-15,-1 4 17 0,-1 1 0 0,-2 4-3 0,1 0-4 0,-2 4-2 16,-2 1-23-16,1 2-28 0,-2 2-7 0,1 3 1 0,-2 2-12 0,0 0-18 15,-2 2 3-15,1 3 4 0,-2 2-5 0,-1 3-10 0,0 1 1 16,-1 2-1-16,-2 2-2 0,-1 3-1 0,0 2 1 0,-1 1 2 0,-2 3 1 0,1 3-7 16,-1 0-4-16,-1 4-3 0,0 1-6 0,-1 1-4 15,-1 3-5-15,1 0-6 0,0 1-2 0,-1 1 2 0,2-1-3 0,-1 2-4 16,1-1-1-16,0-2 4 0,1 0-1 0,2-2-4 0,1-1 2 0,0-1 1 16,1-4-2-16,2 1-4 0,1-5 0 0,1 0 5 0,2-6-4 0,0 0-2 15,2-2 1-15,0-4 3 0,2-3-3 0,1-1-2 16,0-2 2-16,3-3 6 0,-1-3-1 0,2 0-5 0,0-5 1 0,2 1 5 15,0-4-1-15,2-1-4 0,2-1 5 0,-1-4 3 0,0-1 0 0,1 0-4 16,0-1 2-16,1-2 2 0,1 0-1 0,-1-3-5 0,-1 1 1 0,0 1 2 16,0-1 0-16,0 2-3 0,-2 0 2 0,0 2 2 0,-2 1-1 15,1 0-4-15,-2 4 2 0,-1 2 2 0,-1 0-1 0,0 3-5 16,-3 2 4-16,0 1 2 0,-2 3-1 0,-2 0-2 0,2 3 1 0,-4 1 4 16,1 4-1-16,-3 1-2 0,0 0-11 0,-3 3-8 0,1 3-14 0,-2-2-19 15,-2 4-29-15,1 1-35 0,-2-2-29 0,-1 2-26 0,0 0-43 16,0 2-41-16,-1-2-89 0,1-2-105 0,-1 1-41 0,2-2-23 15,-1 1 1-15,0-2 9 0,1-2 15 0,1-2 15 0,-1-1 31 0,0 0 37 16,1-1 28-16,-1-2 25 0</inkml:trace>
  <inkml:trace contextRef="#ctx0" brushRef="#br0" timeOffset="97511.8333">21633 13462 163 0,'0'0'288'0,"0"0"2"16,-2 0-2-16,-2 0 4 0,1 1 5 0,0 1 0 0,1-1-3 15,-1 1 3-15,0 2 3 0,1-2-60 0,-1 2-76 0,2-1-61 0,-2 2-55 16,0-1-25-16,2-1-19 0,-2 2-10 0,2-1-10 0,1-1-64 0,-1 2-82 15,1-5-57-15,0 0-52 0,1 4-19 0,-1-4-8 16,0 0 1-16,0 0 0 0,0 0 0 0,4 2-5 0,-4-2 4 0,5-2 5 0</inkml:trace>
  <inkml:trace contextRef="#ctx0" brushRef="#br0" timeOffset="98064.2584">22439 12575 0 0,'2'-3'121'0,"1"0"299"0,0 0 2 15,-1 1 5-15,2 0 8 0,-1-1-7 0,-2 2-10 0,2 0 5 0,-3 1 8 16,0 0-7-16,1 1-7 0,1 0-60 0,-1 0-76 0,0 2-119 0,-1 0-134 15,-1 2-23-15,0 0 7 0,-1 1-11 0,0 1-17 0,-2 2 13 0,-2 0 19 16,1 2-14-16,-2 2-20 0,-2 2-17 0,-2 0-16 0,-2 2-57 0,-2 1-67 16,-1 2-94-16,-2 1-103 0,-1 2-39 0,-1-2-16 15,-1 3-1-15,-1-1 8 0,2 0-4 0,-1-2-10 0,2 1 10 0,1-3 11 16,0-1 23-16,1 0 24 0</inkml:trace>
  <inkml:trace contextRef="#ctx0" brushRef="#br0" timeOffset="99749.4696">23304 13688 187 0,'3'0'317'0,"-3"0"-5"0,2-1-6 15,-2 1-6-15,0 0-5 0,0 0 1 0,0 0 1 0,0 0 0 0,3 1-5 16,-2 1-40-16,1-1-55 0,-2 2-88 0,1-1-92 0,-1 1-25 0,1 0-1 16,1-2 8-16,-1 1 10 0,0 1 9 0,1-3 4 0,0 1 5 15,2 1 3-15,0-1 0 0,0 1 0 0,2-2-1 0,0 0-2 16,1 0-3-16,1-2-2 0,1 1-1 0,1-2-1 0,0 1-8 0,1-2-5 15,1 1-2-15,0-2-4 0,0-1-7 0,1-1-7 0,-1-1-5 0,2-1 0 16,-2-1-5-16,1-1-5 0,-1-1-8 0,1 0-8 0,-1-1-1 16,-1-2 5-16,1 0-5 0,-1-2-3 0,-1 1 6 0,1-2 6 0,0 0 6 15,-1-2 4-15,0 1 13 0,-2-1 14 0,0-1 11 0,0 0 15 16,-2 0 14-16,1 2 17 0,0-2 13 0,-2 0 13 0,0 0 10 0,-1 2 13 16,2 1 10-16,-2 0 12 0,-2 1 3 0,1 2 1 0,0 0 1 0,-2 2 2 15,0 2-13-15,-2 2-15 0,0 0-3 0,-1 2 2 0,0 1-19 16,-2 2-22-16,-2 2-4 0,1 0-1 0,-2 2-16 0,-1 1-27 0,-1 2 2 15,0 2 7-15,-1 2-12 0,-2 2-21 0,0 0 9 0,-2 3 16 16,-1 3-8-16,-1 2-17 0,-1 1 10 0,-2 1 14 0,0 2-6 0,-2 2-15 16,1 1 8-16,-1 3 14 0,-2-2-8 0,2 4-14 0,-2-1 6 0,2 2 13 15,-2 2-7-15,2-2-16 0,-2 3 7 0,2 0 15 0,-1-2-9 16,2 2-15-16,-1 0 7 0,2 0 16 0,1-1-10 0,0-1-16 16,1 1 8-16,2-2 13 0,1-2-8 0,2 1-13 0,0-4 6 0,1-1 17 15,3-1-10-15,0-1-11 0,1-2 7 0,3-4 15 0,0-1-9 0,2 0-17 16,0-4 8-16,2-1 18 0,2-1-12 0,-1-1-16 0,2-4 7 15,-1 1 18-15,2-2-11 0,0-2-17 0,3-1 7 0,0 0 18 0,-1-1-12 16,2-2-17-16,2 0 10 0,0-3 16 0,1 1-9 0,0-1-15 16,-1-1 10-16,2-1 19 0,2-1-10 0,-2 2-20 0,1-4 13 0,2 2 18 15,-2-1-8-15,2-2-13 0,-2 1 11 0,2-1 20 0,-1 2-5 0,0-2-17 16,0 1 12-16,0 1 22 0,0-2-4 0,0 3-15 0,-2 0 12 16,1-2 23-16,-2 2-5 0,-1 0-9 0,1 2 9 0,0 1 16 0,-2 0-7 15,-1 1-10-15,0 1 5 0,0 1 13 0,-1 0-8 0,-2 1-12 16,0 1 3-16,-1 1 9 0,0 0-6 0,-1 1-6 0,0 2 0 0,-1-1 3 15,1 2 0-15,-2-1-3 0,-1 2 0 0,0 1 1 0,0 0-1 0,-1 1-1 16,-2 1-1-16,1 1 1 0,-1 0-1 0,-1 1 2 0,0 1-4 16,0-1-8-16,-1 2-2 0,1-1 1 0,-2 1-7 0,2-2-8 15,-1 2 1-15,0-1 3 0,-1 1-6 0,2-2-8 0,-1 1-7 0,0-1-6 16,-1 1-15-16,1-2-19 0,0 0-19 0,-2 1-19 0,0-2-13 0,1 2-17 16,-1-2-23-16,-1 1-25 0,0 0-18 0,0-3-16 0,1 1-25 0,1-1-22 15,-1 0-54-15,2 0-64 0,-1-1-56 0,4-1-54 0,-1-2 0 16,3-2 18-16,0 0 10 0,0 0 11 0,0 0 26 0,7 0 26 15,-1 0 17-15,2-5 14 0,2 2 25 0,-1-1 246 0</inkml:trace>
  <inkml:trace contextRef="#ctx0" brushRef="#br0" timeOffset="99963.706">23640 13951 31 0,'1'-3'420'15,"-1"3"23"-15,0 0 13 0,0-2 0 0,2-1-9 0,-2 3 6 16,0 0 10-16,0 0-1 0,0 0-6 0,0-1 8 0,0 1 7 15,0 0-125-15,0 0-166 0,0 0-73 0,0 0-44 0,0 0-14 0,0 0-5 16,0 0 10-16,-3 1 15 0,2 2 0 0,-2 2-8 0,2-1 4 0,-2 1 4 16,0 1-8-16,-1 1-5 0,2 2-2 0,-2-1 0 0,0 1-17 15,1 0-22-15,-1 0-22 0,1 0-25 0,-1 1-37 0,2-1-40 0,-1 2-37 16,0-4-34-16,1 2-51 0,-1-1-57 0,0 1-94 0,1 0-101 16,0-3-30-16,4 0-6 0,-1-2 9 0,2-1 12 0,1 2 13 0,1-4 16 15,2 1 29-15,-1-1 34 0,2-1 31 0,2-1 42 0</inkml:trace>
  <inkml:trace contextRef="#ctx0" brushRef="#br0" timeOffset="100783.9815">23881 14038 10 0,'-1'1'368'0,"1"-1"-4"0,0 0-10 15,0 0-7-15,0 0-4 0,0 0-5 0,-3 0-2 0,3 0 0 0,-1 3 0 16,0-1 0-16,1-2-3 0,0 3-126 0,0 0-162 0,1 0-56 0,0 0-22 15,1 0 3-15,0 0 12 0,1 0 6 0,0 0 3 0,-1 0 5 16,2 0 2-16,0 0 1 0,0 0-5 0,0-2-3 0,0 4 0 16,0-4-5-16,0 2-5 0,2-1-1 0,-2-1 2 0,1 2 0 0,-1-1 0 15,1-2 6-15,1 0 6 0,-1 1 5 0,0-1 2 0,1 0 11 0,-1-1 14 16,0 1 4-16,1-2 0 0,-1 1 13 0,0-1 14 0,2 1-1 0,-2-1-7 16,2-1 4-16,-2 2 5 0,1-2-7 0,-1 0-13 0,0 1-4 15,1-2 1-15,-1 2-14 0,0-2-17 0,1 1 2 0,-1 0 3 16,0-3-15-16,-1 3-22 0,2-2-1 0,-2 1 7 0,0-2-8 0,-2 1-12 15,1-1 3-15,-2 2 9 0,1-2-5 0,-1 0-2 0,0 1 4 0,-1-1 10 16,-1 0 1-16,0 2-5 0,-1-2 15 0,-2 0 19 0,0 3 2 0,0 0 0 16,-1-2 15-16,-2 2 21 0,1 0 9 0,-2 2 5 0,0 1 20 15,-2 0 26-15,1 0 3 0,0 1 0 0,-2 2 11 0,0 0 16 0,1 2-2 16,-2 1-2-16,-2 1 4 0,2 1 7 0,-1 1-13 0,0 1-16 16,1 1-5-16,-2-1-5 0,2 2-19 0,2-1-24 0,-1 1-4 0,2 0-1 15,-1 1-14-15,2-1-19 0,2 0-4 0,0 0 0 0,2 0-9 0,2 0-12 16,0 0-3-16,1-1 2 0,2-1-14 0,2-1-17 0,2 2-2 15,1-4 1-15,0 1-15 0,4-1-15 0,0-1-2 0,1 0 5 16,2-3-13-16,2 2-19 0,1-4 5 0,0 1 9 0,3-2-3 0,-1-2-9 16,2 1 14-16,2-2 17 0,-1 0 1 0,2-3-11 0,-2 1 18 0,2-1 22 15,-2 0-1-15,0-1-7 0,1 1 16 0,-4-3 25 0,2 0 1 16,-2 0-8-16,-1 0 18 0,-1-2 25 0,-1 1 1 0,-1-2-11 0,0 1 18 16,-2-1 25-16,-2 2 4 0,0-2-8 0,-1 1 13 0,-1 2 23 15,0-1 5-15,-3 1-2 0,1 0 7 0,-2 1 10 0,0 1-4 0,-2 1-7 16,0 0 2-16,-2 1 4 0,1 1-9 0,-1 2-11 0,0-1-7 0,0 3-7 15,0 0-10-15,0 0-10 0,0 0-10 0,-4 2-11 0,1 1-3 16,1 0 0-16,-2 1-9 0,0 2-11 0,0 2-1 0,0 1 3 16,1 0-4-16,-1 1-11 0,0 1 4 0,1 1 8 0,1 0-6 0,-1 0-6 15,2 0 3-15,-1 0 3 0,2 0-6 0,2 0-13 0,-1 0-1 0,0 0 2 16,2 0-9-16,1-2-15 0,1 1-4 0,1-2-4 0,0 0-8 0,2 0-11 16,2-3-6-16,0 0-3 0,2 0-6 0,0-2-5 15,2-1-4-15,0-1-7 0,1-1 2 0,1-2 5 0,1-1 2 0,1 1-1 16,-1-4 14-16,2 2 12 0,-2-3 5 0,2 0-1 0,1-1 11 0,-2-1 12 15,1 1 2-15,0-4-5 0,-1 2 12 0,1-1 19 0,0-2 1 0,-3 1-8 16,0-1 15-16,-2 0 25 0,0 2 11 0,-2-2 6 0,-2 1 15 16,-2 1 15-16,0-2 14 0,-2 3 11 0,-2 0 10 0,-2 3 10 15,0 0 3-15,-1 0-3 0,-1 0 0 0,-1 3 0 0,-1 0-9 0,0 0-9 16,-1 1-17-16,-1 1-17 0,0 1-7 0,0 1-4 0,-1 2-13 0,-1 0-20 16,1 2-3-16,-2 1 0 0,-1 0-9 0,2 1-9 0,-2 2 1 15,1 0 8-15,0 2-4 0,1-1-7 0,0 1 4 0,2 1 4 0,0-2-6 16,2 2-11-16,0-1-7 0,1 1-7 0,1 0-22 0,0 0-26 15,1 0-25-15,1-2-23 0,0 2-38 0,2-3-39 0,0 2-51 0,0-2-57 16,0 0-116-16,2-2-133 0,-2-1-40 0,1-1-13 0,-1-1 4 0,0-1 5 16,0 0 20-16,0-1 21 0,-4-2 26 0,5 0 29 0,-1-3 35 15,0 0 36-15</inkml:trace>
  <inkml:trace contextRef="#ctx0" brushRef="#br0" timeOffset="101275.3445">23808 13607 130 0,'-3'0'521'16,"1"-1"26"-16,0-1 5 0,0-1 5 0,0 0-1 0,2-1-8 0,0 1-14 15,0 0-9-15,0 0-11 0,0 3-5 0,0 0-7 0,0-3-142 16,0 3-187-16,0 0-124 0,0 0-100 0,0 0-48 0,0 0-34 0,0 0-23 15,0 0-20-15,0 0-25 0,0 0-27 0,0 0-88 0,0 0-109 16,0 0-41-16,-2 3-26 0,2-3 0 0,-2 4 4 0,2-4 10 0,0 6 7 16,0-6 24-16,0 6 27 0,2-1 21 0,0 1 19 0</inkml:trace>
  <inkml:trace contextRef="#ctx0" brushRef="#br0" timeOffset="101686.6434">23953 13675 7 0,'0'0'438'0,"0"3"23"16,0-3 5-16,0 0-13 0,0 0-21 0,0 0 2 0,3 0 5 15,-3 0-5-15,3 0-10 0,-1 1 7 0,1 1 7 0,0-1-123 0,-1 1-165 16,1-2-86-16,0 0-64 0,-1 0-27 0,1 1-15 0,1-1 20 0,1 0 28 15,1 0-6-15,-1-1-17 0,2 1 13 0,1-2 16 0,0 1-11 16,1-1-22-16,0 1 6 0,1-2 14 0,0 0-16 0,2 0-20 0,-1 0 7 16,1 0 15-16,-1 0-9 0,-1-3-17 0,1 3 13 0,0-2 23 15,-1 1-2-15,1-2-11 0,-2 1 16 0,1 1 25 0,-1-1-2 0,-1 1-11 16,0-2 17-16,0 1 24 0,-1 2-3 0,-1-1-10 0,0 1 13 0,-1 0 19 16,-1 1-8-16,0 1-17 0,-1-1 1 0,-1 2 10 0,-2 0-7 15,0 0-11-15,3 0 4 0,-3 0 13 0,1 3-5 0,-1-1-11 16,0 1 6-16,0 0 7 0,-1 1-4 0,0 1-10 0,-2 1 2 0,0 0 4 15,-1 3-7-15,-1-2-5 0,0 4-2 0,-1-2 0 0,1 1-5 0,-2 1-8 16,2 1-11-16,-2 0-12 0,2 0-27 0,0 0-32 0,-1-2-22 16,2 2-18-16,0-1-36 0,0-1-40 0,2 1-65 0,-1 1-72 0,2-3-77 15,1 0-79-15,0-3-21 0,1 0-7 0,0-2 7 0,2-1 10 16,1 0 23-16,1-1 24 0,1-2 21 0,0-2 18 0,2-1 33 0,0 2 179 16</inkml:trace>
  <inkml:trace contextRef="#ctx0" brushRef="#br0" timeOffset="102151.318">24684 12953 0 0,'3'0'144'16,"1"0"262"-16,0 0 1 0,0 0 8 0,2 1 10 0,2 0-7 0,-1 2-7 15,1-1 14-15,1 2 17 0,1 0 11 0,-1 1 5 0,2 0-65 0,-1 1-86 16,1 1-103-16,-2-1-106 0,2 1-25 0,-2-1 4 0,2 2-10 16,-2-1-11-16,2-1 4 0,-2 1 13 0,-1-1-14 0,0 1-23 0,-1 0-9 15,0 1-3-15,-3 0-17 0,-2 0-20 0,-2 1-11 0,-1 0-6 16,-3 2-30-16,-3 0-35 0,-2 1-29 0,-4 0-29 0,-2 0-42 0,-4 1-45 15,-1 0-71-15,-2 1-77 0,-2 0-44 0,0-1-36 0,-2 0-3 0,2 1 10 16,0-2 10-16,2 0 5 0,0-2 25 0,1 1 31 0,1-1 33 16,1-2 31-16</inkml:trace>
  <inkml:trace contextRef="#ctx0" brushRef="#br0" timeOffset="108057.6448">2331 15319 18 0,'5'-1'187'0,"0"1"22"0,2-1 17 16,1 1 13-16,0-1 10 0,0 1 9 0,1-2 6 0,1 1-6 0,0 0-15 16,1 0-24-16,2 0-33 0,1-1-9 0,-1 1-5 15,3-1-20-15,-1-1-29 0,2 1-12 0,0 0-8 0,1-2-20 0,0 2-25 16,1-1 1-16,1 1 10 0,-1-1-21 0,1 1-27 15,0 0 3-15,1-1 13 0,0 1-11 0,1-1-22 0,0 2 7 0,2-1 16 16,-1-1-14-16,1 1-19 0,0 1 6 0,0-2 17 0,0 2-11 16,0-1-18-16,0 1 7 0,0-1 17 0,0 0-10 0,0 1-16 15,1 0 8-15,1-1 18 0,-1 0-10 0,2 1-16 0,-1-2 7 0,1 2 16 16,1-2-15-16,0 1-21 0,0 1 3 0,1-2 7 0,-1 1-10 16,2 1-16-16,-2-2 5 0,1 3 11 0,0-2-10 0,1 1-19 15,-1 1 5-15,0 0 15 0,1 0-9 0,-1 0-18 0,0 0 11 16,1 0 19-16,-1 1-3 0,0 1-11 0,-1-2 13 0,-1 1 20 15,0 1-5-15,-1-1-16 0,0 1 14 0,-1-2 20 0,0 1-7 16,-1 1-14-16,2-1 10 0,-2 1 21 0,1-2-3 0,-1 0-15 16,1 2 12-16,1-2 19 0,-1 0-8 0,2 0-16 0,-2 0 8 0,2 0 21 15,-2 0-10-15,2-2-16 0,-1 2 11 0,1 0 18 16,1 0-7-16,-1 0-20 0,1 0 10 0,1 0 17 0,0 0-10 0,1 0-19 16,-1 0 11-16,2 2 17 0,-1-2-11 0,1 1-17 0,0-1 8 15,-2 0 17-15,2 1-13 0,-2-1-16 0,0 2 8 0,1-1 16 16,-1 0-12-16,0 0-21 0,1 0 10 0,-1 1 20 0,0 0-10 0,1-1-19 15,0 0 10-15,0 1 14 0,0-1-8 0,1 0-19 16,0 1 8-16,-2 0 18 0,2-1-9 0,-1 0-18 0,1 1 9 0,1 0 18 16,-1 0-10-16,1-1-17 0,-2 2 9 0,2-2 15 15,-1 1-8-15,0-1-17 0,-1 1 7 0,1-1 18 0,0 0-8 0,-2 0-17 16,2 0 10-16,-1-1 18 0,2 0-6 0,-1 0-15 0,1 0 9 16,1 0 16-16,-1-1-8 0,3 0-19 0,0 0 11 0,-1-2 20 15,1 1-11-15,1 0-18 0,1-1 7 0,1 1 19 0,0-1-10 16,1 1-19-16,0 0 9 0,1-2 15 0,-2 2-9 0,1-1-19 15,0 1 10-15,-2-1 18 0,0 1-11 0,-1 1-20 0,-1 0 11 0,0-1 20 16,-2 1-4-16,0 0-14 0,1 1 15 0,-2 0 22 16,0 0-5-16,0 0-17 0,0 0 12 0,0 0 19 0,1 0-8 0,-1 0-17 15,1 0 10-15,1 0 20 0,0 0-12 0,2-2-19 0,0 2 5 16,2 0 16-16,-1-2-16 0,2-1-20 0,-1 2 7 0,1-2 12 16,-2 0-12-16,2 1-17 0,-2-1 8 0,1 0 17 0,-1 0-8 15,0 2-15-15,1-4 9 0,-1 4 16 0,-1-2-10 0,1 0-16 16,-1 0 8-16,0 0 16 0,2 0-8 0,-2 0-18 0,1 1 10 0,2-1 17 15,-2 2-9-15,2-2-18 0,-1 1 6 0,2 1 15 16,-1-1-9-16,1 1-15 0,-1-2 11 0,-1 3 16 0,1-2-8 0,0-1-16 16,-2 2 8-16,2-1 19 0,-1 1-9 0,1-2-15 0,1 3 7 15,0-3 16-15,0 0-8 0,0 1-15 0,0-1 7 0,1 2 14 16,1-2-7-16,0 0-17 0,1 1 7 0,0-1 17 0,-1 2-10 0,1-2-19 16,0 0 10-16,-1 1 16 0,1-1-9 0,-2 2-17 15,-1-1 13-15,0 1 20 0,0-1-7 0,0 1-15 0,0-1 8 0,0 1 16 16,2-1-8-16,-2 2-16 0,1-1 11 0,0 1 14 0,1 0-7 15,0 0-16-15,2 1 10 0,0 1 15 0,0-1-12 0,2 1-18 16,-2-2 7-16,1 1 14 0,-1 1-7 0,0-1-17 0,0 1 9 16,0-2 16-16,-1 0-7 0,-1 1-18 0,1-1 9 0,0 0 15 15,1 0-6-15,-2 0-18 0,1 0 9 0,1 0 14 0,0 0-13 16,0 2-23-16,0-2 5 0,0 0 11 0,0 0-15 0,0 1-24 16,0-1 8-16,-1 0 14 0,-1 0-10 0,0 0-19 0,-1 0 8 0,0 0 19 15,-1 0-8-15,0 0-15 0,0 0 16 0,0-1 23 16,0 1-6-16,0-2-13 0,-1 2 14 0,1-1 25 0,-1 1-7 0,1 0-13 15,0 0 12-15,0-2 21 0,-2 2-12 0,2 0-19 0,-1 0 10 16,0-1 21-16,-2 1-12 0,-1 0-20 0,0-2 14 0,0 2 24 16,-1-1-7-16,1 1-19 0,-2 0 10 0,1-2 16 0,1 1-9 15,0-1-20-15,0 1 11 0,0 1 17 0,0-2-11 0,1-1-23 16,2 2 10-16,-2-1 17 0,2 1-13 0,0-2-22 0,-1 3 7 0,1-2 18 16,0 1-14-16,-2 1-17 0,-1-2 10 0,-1 2 19 15,-1 0-10-15,-2 0-18 0,2 0 12 0,-2 2 18 0,-2-2-3 0,2 1-15 16,-1-1 11-16,0 0 19 0,-1 0-9 0,2 0-17 15,-1 0 11-15,0 0 21 0,1 0-10 0,-2-1-17 0,4 1 12 0,-1-2 18 16,0 2-11-16,2-1-17 0,1 1 10 0,1 0 15 0,1 0-11 16,-1-2-17-16,0 2 10 0,1-1 16 0,-2 1-7 0,0-2-16 15,0 2 7-15,-2-1 13 0,0 1-7 0,-1 0-16 0,0 0 10 0,-1 0 21 16,2 0-8-16,-2-2-14 0,-2 2 11 0,2 0 22 16,-1 0-8-16,1-1-15 0,-1 1 7 0,-1-2 14 0,2 2-9 0,-1 0-12 15,1-1 8-15,0 1 14 0,1 0-10 0,1 0-19 0,-1 0 5 16,2 0 8-16,-1 0-10 0,1 0-17 0,0 0 3 0,-1 0 9 15,0 0-6-15,-1-2-15 0,0 2 7 0,1-1 13 0,-2 1-8 0,0-2-12 16,0 2 4-16,-2-1 14 0,0 1-7 0,-1 0-13 16,0-2 8-16,-1 1 12 0,-1 1-4 0,0-2-14 0,-1 2 10 0,1-1 13 15,-2 1-8-15,2 0-14 0,-2 0 7 0,2 0 13 16,0-2-8-16,-1 2-11 0,2-1 8 0,-1 1 14 0,1 0-6 0,1 0-10 16,-1-2 5-16,2 2 11 0,-1 0-6 0,2-1-12 15,-2 1 8-15,3 0 13 0,-1 0-6 0,1 0-11 0,0-2 5 0,0 2 14 16,1-1-8-16,-1 1-14 0,0-2 7 0,-1 2 7 0,1 0-6 15,-2 0-9-15,1 0 4 0,0 0 11 0,-1 0-4 0,1 0-14 16,0 0 4-16,1 0 13 0,0 0-7 0,0 0-11 0,1 0 5 0,0 0 14 16,2 0-3-16,0 0-10 0,-1 0 8 0,1 0 13 15,0 0-4-15,1 0-7 0,0 0 8 0,0 0 14 0,1-1-4 0,0 1-10 16,1 0 8-16,-1-2 13 0,2 1-7 0,-2 1-8 0,2-2 5 16,-1 2 8-16,1-1-7 0,0 1-11 0,1 0 3 0,-2 0 7 15,2 0-8-15,-1 0-13 0,1 0 2 0,-1 1 8 0,-2-1-5 16,0 2-11-16,1-2 2 0,-2 1 6 0,0 1-1 0,0-2-7 15,-2 1 4-15,1 1 4 0,0 1-3 0,-1-3-5 0,1 3 4 0,0-2 7 16,-2 1 0-16,2-1-3 0,-1 2 1 0,1-1 7 16,0 1-2-16,-1 0-3 0,2-3 1 0,-1 3 7 0,1-2-4 0,-1 1-1 15,-1-1 5-15,0 2 5 0,-2-1-1 0,0-2-4 16,-2 1 1-16,1 1 3 0,-3-1-2 0,0 1-2 0,0-2 1 0,-1 1 3 16,1 1-3-16,-2-1-6 0,1 1 3 0,1-2 3 0,-1 0-3 15,-1 1-6-15,2 1 0 0,-1-1 1 0,1 1-1 0,-1-2-4 16,1 1-1-16,1 1 2 0,-1 1-3 0,1-3-1 0,2 3-1 0,-2 0 4 15,2-2-5-15,1 2-5 0,-1-1 2 0,-1 1 2 0,1 0-1 16,0-2-1-16,-2 2 2 0,-1-1 2 0,1 2-1 0,-2-2-1 16,1 2-1-16,-1-2 5 0,-1 1 3 0,1 0-1 0,0 0 1 15,-1 0 6-15,1 0-2 0,1 0-1 0,-1-2 0 0,-1 2 3 16,1-1-3-16,0 2 0 0,1-2 0 0,-2 1 2 0,2 0-2 16,-1 0-3-16,2 0-3 0,-1 1 1 0,3-2-2 0,-2 2-2 15,2-1 0-15,1 0 1 0,-1 0 1 0,1 2 1 0,0-4 3 0,-2 4 0 16,2-2 0-16,-2 0 0 0,0 0 0 0,-2 0 0 15,0 1 1-15,0 0 1 0,-1 0-1 0,-2-2 2 0,1 2 0 0,-1-2 0 16,-1 2 0-16,0-2-1 0,0 2-1 0,-1-2-1 0,1 0 2 16,-2 1-1-16,1 0 2 0,0 0 2 0,1-1-1 0,-2 2-1 15,2-2 2-15,-1 2 2 0,1-2-1 0,0 2-4 0,1-2 1 16,-1 2 0-16,2-2 0 0,0 2 0 0,0-1 0 0,0 0 0 16,0 0-3-16,0 1-3 0,0 0 1 0,-1-2 2 0,0 2-1 0,-1-2-5 15,0 2 1-15,0-2 7 0,-1 2-2 0,0-2-5 16,-1 2 4-16,1-1 2 0,0 1 1 0,-1-2-2 0,1 2 0 0,0-1 4 15,-1 1-1-15,1 0-3 0,1-1 3 0,-1 1 2 0,1-1-2 16,1 1-3-16,0 0 3 0,1-1 4 0,-1 2-2 0,0-1-7 16,2 0 1-16,-2 0 4 0,2 1-3 0,-2-2-5 0,2 2 4 0,-2-1 4 15,2 1-3-15,-2-2-2 0,2 1 2 0,-2-1 5 16,1 1-4-16,-1 1-5 0,-1-2 4 0,0 1 7 0,0 0-1 0,-1-1-6 16,1 2 5-16,-2-1 5 0,1-1-4 0,0 1-6 15,-1-1 3-15,1 1 8 0,0 0-7 0,-1 0-4 0,1 0 2 0,0 0 4 16,-1-1-3-16,1 1-9 0,0-1 1 0,-1 1 5 0,0-2-4 15,-1 2-5-15,-1-2 1 0,0 2 8 0,0-2-4 0,0 2-5 16,-1-2 1-16,-1 1 8 0,2-1-4 0,-1 1-7 0,1-2 4 16,-1 1 5-16,1-1-2 0,1 1-4 0,0-1 2 0,1 0 6 15,0 0-3-15,1 0-6 0,0 1 3 0,1-1 6 0,-2 0-4 0,2 0-8 16,-1 0 4-16,1 1 8 0,-1-1-3 0,-1 0-4 16,1 0 2-16,0 0 5 0,-1 1-1 0,0-1-7 0,0 0 4 0,1 1 5 15,0 0-1-15,-1 0-7 0,1-1 4 0,-2 2 6 0,2-2-5 16,-2 1-5-16,2 1 2 0,-2-2 10 0,1 1-5 0,-1 1-8 15,0-1 4-15,-1 0 5 0,2 1-2 0,-2-1-8 0,1 1 1 16,0-1 8-16,2 0-4 0,-2 1-5 0,2-1 1 0,1 2 8 16,-1-2-6-16,1 1-6 0,0-1 5 0,-2 0 7 0,2 1-5 0,-1-1-7 15,1 1 3-15,-1 0 9 0,-2 0-6 0,0-1-6 16,1 0 5-16,-2 1 8 0,-2-1-2 0,2-1-8 0,-1 2 1 0,0-2 7 16,-2 1-7-16,2 0-4 0,-2 0 5 0,0-1 7 0,2 0-5 15,-2 1-4-15,1-1 2 0,-1 0 7 0,0 0-6 0,1 0-6 16,-1 1 4-16,0-1 4 0,1 0-1 0,-2 0-5 0,1-1 4 15,-1 1 6-15,1 1-5 0,-1-1-5 0,0 0 2 0,0-1 7 16,-1 1-5-16,1 0-6 0,-1 1 4 0,-1-2 5 0,1 1-1 0,0-1-7 16,-1 1 5-16,2-1 6 0,-1 0-4 0,1 0-7 0,-1 0 4 15,-1 0 7-15,2 0-5 0,-1 0-7 0,0-1 6 0,-2 1 8 16,2-1-2-16,-2 1-6 0,2-2 6 0,-2 1 9 0,-1-1 1 16,1 1-2-16,-1-2 8 0,2 1 8 0,-2-1 0 0,1 1-3 15,-1 0 6-15,1-1 8 0,-1 1-4 0,2-1-7 0,-1 1 5 0,2 0 4 16,-1-1-8-16,1 1-10 0,2-1 0 0,1 0 3 15,-1 0-7-15,3 0-11 0,0 0 3 0,1 0 4 0,1-1-5 0,-1 1-10 16,0-1 4-16,1 0 7 0,-2 1-3 0,0-2-9 0,-2 1 4 16,1 0 8-16,-3 0-4 0,0-1-8 0,-1 2 4 0,-2-2 8 15,0 0-4-15,-1 0-11 0,-1 0 4 0,1 1 10 0,-1-1-5 16,-1 0-9-16,1 1 6 0,0 0 7 0,-1 0-2 0,2-1-8 16,0 2 3-16,2-1 7 0,-1 0-2 0,2 1-10 0,1-1 7 0,1 1 10 15,0-1-5-15,2 0-8 0,1 1 4 0,0-1 9 16,0 2-6-16,0-2-9 0,0 1 4 0,-1-1 8 0,1 0-4 0,-3 1-10 15,0-1 7-15,1 1 8 0,-4-1-5 0,1-1-11 0,-3 2 6 16,0-1 9-16,-1 0-5 0,-2 1-8 0,0-1 5 0,-1 1 10 16,0-1-5-16,-1 0-12 0,1 2 4 0,-1-2 10 15,-1 2-7-15,1-2-8 0,1 2 4 0,0 0 9 0,0-1-6 0,0 1-9 16,0 1 7-16,0-2 8 0,1 2-4 0,-1 0-10 0,2 0 5 0,-1-1 11 16,0 1-5-16,-1 0-6 0,2 0 6 0,-2 0 9 15,0-1-2-15,-2 1-7 0,1 0 6 0,0 1 12 0,-2-1 2 0,-1 1-4 16,-1-1 11-16,-1-1 15 0,1 2-1 0,-3 0-5 0,0 0 4 15,0 0 7-15,0 0-5 0,0 0-8 0,0 0 2 0,0 0 6 16,0 0-7-16,0 0-8 0,0 0-3 0,0 0-3 0,0 0-9 0,0 0-14 16,0 0 1-16,0 0 4 0,0 0-8 0,0 0-8 15,0 0 2-15,0 0 7 0,0 0-2 0,0 0-6 0,0 0 1 0,0 0 5 16,0 0-3-16,0 0-4 0,3 2 4 0,-3-2 4 0,1 1-1 16,-1-1-4-16,1 1 4 0,-1-1 4 0,2 1-1 0,-2-1-6 15,0 0 3-15,0 0 6 0,0 0-1 0,0 0-7 0,0 0 4 16,0 0 7-16,0 0-8 0,0 0-10 0,0 0-9 0,0 0-7 15,0 0-20-15,0 0-26 0,0 0-23 0,0 0-29 0,0 0-38 0,0 0-38 16,0 0-64-16,0 0-70 0,0 0-96 0,0 0-102 16,0 0-25-16,0 0-1 0,0 0 5 0,0 0 9 0,-7-1 20 0,0-3 22 15,-1 1 28-15,-2-3 31 0,-2-3 34 0,-4-1 36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9:22:41.143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8849 15601 27 0,'2'-6'223'0,"-1"0"5"0,2 0 5 0,-1 0-2 15,1 0-6-15,0 0 1 0,-1 1 8 0,1 1 3 0,0-1 3 16,-1 0-36-16,1 0-49 0,1 0-47 0,-1 1-42 0,-1 0 4 0,1-1 17 16,0 2 0-16,-1-1-7 0,0 0 10 0,-1 2 19 15,-1 0-4-15,0 2-10 0,0 0 2 0,0 0 8 0,0-3-18 0,0 3-25 16,-1-1-4-16,1 1 5 0,-2-1-10 0,2 1-19 0,0 0 7 16,0 0 13-16,0 0-8 0,0 0-11 0,-1 1 5 0,1 3 14 15,0-1-6-15,1 2-12 0,2 1 8 0,-2 1 10 0,2 2-3 16,0 0-9-16,-2 2 1 0,2 1 4 0,-1 1-10 0,0 2-10 15,0 1 0-15,0 1 8 0,-1 2-10 0,0 2-8 0,1 0-1 0,-1 3 4 16,0 0-1-16,-1 2-2 0,2 0-1 0,-2 2 4 0,0-1-2 16,0 2-2-16,0 0 1 0,-2 1 2 0,2 0-4 0,-1 2-3 15,0 1 0-15,-1 0 3 0,0 2 2 0,0 0-1 0,0-2-2 0,-1 1-2 16,-1-2 1-16,1 0 4 0,-1-4-4 0,2 0-1 0,-2-2 2 16,1 0 2-16,0-2 1 0,1 0-2 0,-1-2 1 0,0 1 4 15,1 0-4-15,-1-3-4 0,0 2 2 0,1-2 2 0,-1 1-4 16,0-2-4-16,1-2 1 0,-1 0 1 0,0-2-2 0,2-2-4 15,-2-2-2-15,2-1 1 0,-2-3-2 0,2-2-2 0,0-2 1 0,1 1 1 16,0-4 1-16,0 0-4 0,0 0 1 0,0 0-1 0,0 0-10 0,0 0-9 16,0 0-6-16,0 0-7 0,0 0-4 0,0 0-7 15,0 0-1-15,-3-1-4 0,3 1-10 0,-3-1-15 0,2-1-15 0,0 1-18 16,-1 0-16-16,2 1-16 0,-2-1-22 0,0 0-22 0,2 1-35 0,-1-2-39 16,1 2-50-16,0 0-53 0,-1-4-16 0,1 4-1 15,0-5 6-15,0 0 15 0,1 0 17 0,0-1 17 0,2 0 19 0,-2 0 16 16</inkml:trace>
  <inkml:trace contextRef="#ctx0" brushRef="#br0" timeOffset="622.3229">8468 15553 33 0,'-5'-5'246'0,"1"1"9"0,0-2 12 15,0 1 4-15,0 0-1 0,1 0 9 0,0 2 11 0,1-1 4 16,-1 2 0-16,2-1-32 0,-1 1-41 0,1-1-62 0,0 2-68 16,1-1-4-16,0 2 18 0,-2-3-7 0,2 3-11 0,-1-2 3 0,1 2 7 15,0-2-7-15,0 2-16 0,1-3 2 0,1 2 10 16,-1 0-13-16,2 0-14 0,-1 1 2 0,2-2 10 0,0 2-13 0,2 0-17 16,0 0-1-16,1 0 7 0,1 2-5 0,1-1-8 15,2 0 5-15,0 0 8 0,2 0-2 0,0 1-8 0,2 0 1 0,1-1 7 16,1 0-5-16,3 1-4 0,0-1 2 0,4-1 1 0,2 0-5 0,0-1-7 15,4-2 0-15,0 0 0 0,1-2-3 0,2 0-4 16,-1-1-2-16,0-1-2 0,0 0-2 0,-1-2-4 0,-2 1-1 0,-1 1-3 16,-1-2 0-16,-3 2 0 0,0 1 0 0,-3 0 0 15,1 0-3-15,-4 1 0 0,2 2-7 0,-2-1-8 0,0 2-20 0,0-1-22 16,0 2-18-16,0 0-16 0,-2 1-32 0,1 0-38 0,-1 1-38 16,-1 0-44-16,-1 2-68 0,1 0-77 0,-3 2-29 0,0 0-14 15,-3 0 4-15,1 1 7 0,-4 0 16 0,0 0 22 0,-4 0 17 16,0 0 16-16,-4-2 32 0,-2 2 154 0</inkml:trace>
  <inkml:trace contextRef="#ctx0" brushRef="#br0" timeOffset="1652.7658">9657 15448 216 0,'0'-4'273'0,"0"-1"-5"0,0 2-7 15,0-1 3-15,0 0 8 0,0 2-5 0,0 2-11 0,0 0 7 0,0 0 10 16,0 0-78-16,0 0-105 0,-1 4-36 0,1-2-15 16,-1 2-15-16,-1 0-15 0,1 1 18 0,-2 0 24 0,2 1-2 0,-2 1-10 15,1 2 12-15,-1-1 23 0,0 2-11 0,1 0-17 0,-1 1 10 16,0 2 17-16,1 1-11 0,-1 0-22 0,-1 2 5 0,0 0 12 15,0 1-16-15,0 2-23 0,0 1-2 0,-1 0 7 0,-1 2-4 0,1 0-7 16,-2 1 8-16,2 1 11 0,-2 0 2 0,1 1-3 0,-1 2 8 16,0-1 10-16,1 1-2 0,-1 0-5 0,0 2 4 0,1 0 9 15,-1 1-2-15,0 1-1 0,2 0-1 0,0 0-5 0,-1 2-2 16,1-2 1-16,1 0-8 0,1 0-9 0,-1-1-3 0,2-1-2 16,-1 0-2-16,2-1-4 0,-1-2-2 0,1 0-1 0,0 1-1 0,1-3-3 15,0 0 0-15,0-1 2 0,1-2-4 0,-1-2-4 0,1 1 0 16,1-4 3-16,-1-1-3 0,0-1-1 0,1-2-1 0,-1-2 1 15,0-1-1-15,1-1 1 0,-1-2-1 0,0-2 2 0,1 0-1 0,-1 0-2 16,0-2 1-16,-1-2 5 0,2 1 0 0,-2-1 3 16,0 0 3-16,0 0 9 0,0 0 2 0,0 0-2 0,0 0 3 0,2-1 3 15,1 0-3-15,-2-2-2 0,1 0 1 0,-1-1 4 0,0-1-5 0,2-1-4 16,-2 0-1-16,2-1 1 0,-2-1-8 0,2-1-7 0,0 1-1 16,-1-2 1-16,2 0-2 0,0-1-1 0,0 0 2 0,0-1 4 15,2-1-2-15,0 0-2 0,1-1-1 0,1 0 4 0,1-2-4 0,1 2-2 16,-1-2-1-16,2 1 5 0,-1-1-1 0,1 2-2 0,0-2 1 15,1 2 1-15,-2 1-4 0,1-1-4 0,0 2 3 0,-1 2 2 16,1-1-1-16,-2 1 1 0,1 2-1 0,-1-1 4 0,-1 2-1 0,1 0-1 16,-1 1 2-16,2-1 1 0,-2 1-2 0,0 0-4 0,0 1 3 15,1-1 5-15,-1 1-4 0,0 0 1 0,0 1-1 0,0-1 5 16,1 0-3-16,-1 1-1 0,2 1 1 0,-2-1 3 0,1 1-2 0,-1 0-2 16,0 1 1-16,0 1 3 0,0-1-2 0,0 1-2 15,-1 1-1-15,-2 0 2 0,0 1-1 0,1 2-1 0,-2-1 2 0,-2 2 6 16,1 1 0-16,0-1-1 0,-2 2 4 0,0 2 4 0,-1 0 2 15,0 0-1-15,0 2 2 0,-1 0 5 0,0 0 2 0,-1 1-2 16,1 0 3-16,-2 1 1 0,2 0-1 0,-2 0-4 0,1-1 2 0,0 1 2 16,0 0-3-16,0 0-1 0,1-1-1 0,0 1 5 15,-1 0-4-15,1 0-2 0,1 0-2 0,-1 0 1 0,1 1-2 0,0-1-5 16,-2 1 2-16,2 1 2 0,0 0-5 0,-1 0-6 0,1-1-6 0,-1 0-6 16,1-1-17-16,-2 0-16 0,1 0-18 0,0-1-16 15,-1-1-22-15,1-2-23 0,0 1-23 0,1-3-27 0,-2 0-20 0,2-3-20 16,0 1-29-16,2-2-32 0,-2-2-40 0,0 0-42 0,0 0-31 0,4-3-31 15,1-2 5-15,-1-1 14 0,1 0 19 0,1-3 22 16,-1 1 25-16,2-2 25 0,-1 0 21 0,2-1 18 0</inkml:trace>
  <inkml:trace contextRef="#ctx0" brushRef="#br0" timeOffset="2135.3808">10224 16322 0 0,'4'-8'79'16,"0"0"239"-16,0-2 14 0,0 0 5 0,-1 0 5 0,-1 0 2 0,1 0-1 15,0 1 2-15,-1 2 2 0,0-1 4 0,0 2 6 16,0 0-86-16,0 3-107 0,0-1-61 0,-1 1-44 0,0 0-22 0,-1 3-14 16,0 0-5-16,0 0-3 0,0 0 0 0,0 0 1 0,0 3 4 15,0 0 1-15,0 1-2 0,0 2-2 0,-1 1-2 0,0 1 1 16,-2 2 4-16,0 1 1 0,1 2 3 0,-1 0 4 0,0 0 2 0,-1 3 0 16,0-2 0-16,0 2-1 0,0 0-2 0,2-2-3 0,-2 2 0 15,1-2 1-15,0 0-1 0,2 1-1 0,-2-2-2 0,2-1-2 16,1 1 1-16,0-2-4 0,0 0-1 0,1-2-1 0,1 1-1 0,0-3 1 15,2 0-4-15,2-1-1 0,-1-1-3 0,0 0-1 0,2-1-5 16,1-1-5-16,1-2-7 0,1 1-9 0,-1-2-9 0,2-2-7 16,-1 1-8-16,2-2-11 0,0-1-7 0,0-1-6 0,0-1-9 0,0 0-10 15,0 0-7-15,-1-1-2 0,1 0-2 0,-1-2-3 0,-1 1 7 16,0 0 8-16,-1-2 6 0,0 0 5 0,-1 1 10 0,-1-1 10 16,0 1 13-16,-2-1 10 0,-1 2 21 0,0-1 18 0,-3 1 12 0,1 1 7 15,-1 1 17-15,-1 0 20 0,-1 1 14 0,-1 0 14 0,1 1 14 16,-2 1 11-16,2 0 5 0,-2 1 5 0,2 1-4 0,-2 0-5 15,3 1-10-15,0 0-8 0,-2-2-7 0,2 2-4 0,0 0-9 16,-3 2-7-16,2-1-13 0,-2 1-14 0,2 1-10 0,-1 0-7 16,0 2-4-16,0 1-7 0,1 1-1 0,0 0 2 0,-1 2-4 0,1-1-1 15,1 2 2-15,0-1 2 0,0 2-2 0,0 0-5 0,1 0-8 16,-1 0-7-16,2 1-15 0,-1 0-19 0,0 0-23 0,2 1-21 16,-2-1-24-16,2 1-23 0,0-1-26 0,1 0-31 0,0 0-34 0,1-1-37 15,0-2-64-15,1-1-73 0,2-1-16 0,-2-2-2 0,4-2 10 16,-1 0 16-16,2-2 20 0,1-2 23 0,0-2 21 0,1 0 23 15,2-2 28-15,-1-1 237 0</inkml:trace>
  <inkml:trace contextRef="#ctx0" brushRef="#br0" timeOffset="2585.4755">10947 16346 100 0,'1'-8'323'0,"-1"1"5"16,-1 0 2-16,-2-1 2 0,-1 1 1 0,0 0-2 0,0 1-2 15,-1 0-1-15,-2 1 4 0,0 2-32 0,1 0-44 0,-2 1-88 16,0-1-105-16,0 2-36 0,-2 1-15 0,1 0 0 0,-2 1 6 15,2 1 3-15,-2 0 5 0,2 2 10 0,-2 0 13 0,2 1 8 0,0 1 8 16,-1 1 2-16,1 2 5 0,0 0 2 0,-1 2-1 0,2 1 2 16,0 0 0-16,0 1 0 0,0 2 0 0,2-2-6 0,0 1-6 15,1 1-6-15,0-1-6 0,1 1-9 0,1-2-12 0,2 0 0 0,1 0-1 16,0-1-4-16,1-1-4 0,0 0 2 0,2-2 1 0,1 0-6 16,1-2-8-16,1-1-2 0,0 0-1 0,1-1-10 0,1-3-13 15,0 1-13-15,1-2-10 0,1-1-16 0,-1-1-17 0,2-2-12 0,1 0-12 16,0-2-11-16,0-2-11 0,1-1-10 0,-1-1-10 0,1-1-1 15,-1-2 2-15,2 0 4 0,-2-1 7 0,-2 0 10 0,1 0 17 16,0-1 12-16,-2 0 14 0,-1 1 13 0,-1 1 15 0,-1-1 10 0,0 1 8 16,-2 0 18-16,0 0 26 0,-2 1 17 0,1 1 17 0,0 1 20 15,-2 0 19-15,0 2 18 0,1 0 18 0,-1 2 10 0,-1 0 8 16,0 2 0-16,0 0 2 0,0 3-1 0,0 0-1 0,0 0-10 16,0 0-11-16,0 0-15 0,0 0-18 0,0 0-17 0,0 0-16 15,-1 3-18-15,1-1-19 0,-2 3-10 0,1 0-4 0,1 1-6 0,-1 1-1 16,-1 1-1-16,1 2 4 0,0-1-1 0,-2 2-1 0,2 1 2 15,-2-1-1-15,0 1 1 0,1 1-4 0,-1-1-7 0,2 1-7 16,-2 1-13-16,2 0-16 0,-2-1-18 0,2 2-21 0,1-2-16 0,0-1-16 16,1 0-19-16,0-3-21 0,2 1-27 0,1-3-31 0,1-1-52 15,1-2-56-15,2-2-41 0,0-1-36 0,2-2 1 0,1-1 10 16,0-3 17-16,2-1 22 0,0-2 16 0,2-2 15 0,1-1 19 0,-1-2 22 16</inkml:trace>
  <inkml:trace contextRef="#ctx0" brushRef="#br0" timeOffset="2969.8291">11531 15932 133 0,'0'-4'419'0,"0"-2"5"0,-2 1 2 0,2 0-1 0,-1 0-2 16,1 2-2-16,0 0 2 0,0 3-1 0,0 0-5 0,1 3 1 0,-1 0 4 16,0 2-151-16,0 2-190 0,0 2-58 0,-1 0-20 0,0 2-8 15,-1 1-1-15,0 2 5 0,-1 1 5 0,0 2 4 0,1 1 1 16,-1 1 6-16,0 1 7 0,1 2 1 0,-1 1-4 0,0 1 5 0,-1 1 3 15,0 0 0-15,0 0-4 0,0 0 2 0,0 1 5 16,-1-2-6-16,0 0-4 0,1-2-4 0,-2 0-1 0,2-2-4 0,0 0-5 16,2-4 0-16,-1 0 0 0,0-2-3 0,1-2-3 0,0-2 4 15,1-2 5-15,0 0 6 0,-1-2 5 0,1-3 5 0,0 1 5 16,-1-3 2-16,2-1-2 0,0 0 0 0,-2-1 4 0,-1-3-4 0,0 1-7 16,2-3-4-16,0-2 1 0,1 0-7 0,0-3-7 0,1 0-6 15,2-2-4-15,-1 0-5 0,2-1-8 0,2-2 4 0,-2 2 2 16,1-2 5-16,0 2 5 0,2-2 10 0,-2 2 16 0,2 0 11 0,0 1 9 15,1 1 8-15,0 0 5 0,0 1 1 0,0 1-5 0,0 0 0 16,1 2 3-16,0-1-3 0,1 2-6 0,0 0-3 0,0 1-5 16,0 1-22-16,1 1-27 0,0 2-34 0,-2 1-38 15,2 0-41-15,-2 1-40 0,0 0-52 0,1 1-55 0,-1 1-62 0,0 1-68 16,-1-1-51-16,-1 0-47 0,0 1-13 0,-1-1-6 0,1 2 14 0,-2-2 16 16,1 1 25-16,-2-1 31 0,1 0 35 0,-1 1 38 0</inkml:trace>
  <inkml:trace contextRef="#ctx0" brushRef="#br0" timeOffset="3472.7488">10764 16008 324 0,'-3'-1'372'0,"2"0"3"0,1 1 0 15,0-3 1-15,1 1-1 0,1-1 0 0,0 2-1 0,1 0 2 16,1 0 5-16,1 1-49 0,1 0-68 0,0-1-92 0,2 1-101 16,0-2-34-16,2 1-13 0,0-1-1 0,1-1 4 0,0 1 0 0,1 0 3 15,0-2 3-15,1-1 4 0,-1 0-5 0,1 1-5 0,1-1-3 16,-1 0 0-16,0-1-5 0,1 0-2 0,-1 0-2 0,-1 0-2 15,0 0-1-15,0 0-3 0,-1 0 0 0,-1 1-3 0,1 0-4 0,-2 1-2 16,-1-1 1-16,0 1 2 0,0 1-4 0,0 0-5 0,-1 1-6 16,-2 1-11-16,2-1-11 0,-2 2-14 0,-1 2-21 0,0 0-23 15,-1 2-34-15,0 0-36 0,-2 2-61 0,-1 2-67 0,-1 1-53 16,-3 1-46-16,0 2-13 0,-3 1-1 0,0 1 7 0,-1 2 7 16,0 1 13-16,-1 1 14 0,0 1 20 0,-1 1 23 0</inkml:trace>
  <inkml:trace contextRef="#ctx0" brushRef="#br0" timeOffset="3770.5286">10795 17036 0 0,'0'0'312'0,"0"0"151"0,2-1 23 16,1 0 14-16,0 0 7 0,-1-2 12 0,1 1 9 0,-2-2 16 15,2 2 16-15,-2-2 19 0,2 2 22 0,0-2-76 0,-1 1-105 16,1-1-97-16,0 1-97 0,-1-1-37 0,1 0-22 0,0 2-13 16,-1-2-8-16,0 2-17 0,-1 0-17 0,0-1-43 0,1 1-49 15,-1-1-79-15,-1 3-85 0,0 0-106 0,0 0-110 0,0 0-122 0,0 0-118 16,0 0-37-16,0 0-11 0,0 0-5 0,0 0 1 0,0 0 4 0,0 0 7 15,0 0 28-15,-1-3 35 0,1 3 58 0,-3-4 62 16</inkml:trace>
  <inkml:trace contextRef="#ctx0" brushRef="#br0" timeOffset="5110.9106">12751 15642 82 0,'2'-8'120'15,"2"-2"3"-15,-1 2 0 0,1-2 0 0,0 0 3 0,0 1-24 16,1-1-33-16,1 1-12 0,-1-1-6 0,0 0 6 0,-1 0 9 16,2 0 14-16,-1 0 14 0,-1 1 10 0,0-1 7 0,0 2 18 15,0-1 27-15,0 1 6 0,0 1 1 0,-1 0 10 0,-1 1 8 16,0 1-11-16,-1 1-17 0,0 1-6 0,-1 0-6 0,0 3-17 0,0 0-20 15,0 0 1-15,0 0 6 0,0 4-20 0,0 1-26 16,0 2-2-16,0 0 6 0,0 3-15 0,0 2-20 0,-1 0 8 0,0 2 17 16,-1 2-10-16,1-1-14 0,0 3 4 0,-1 1 12 0,1 2-15 15,1 0-24-15,-1 3-2 0,1 0 2 0,0 3-6 0,-2-1-12 16,2 3 5-16,-1 0 2 0,0 1-1 0,-1 0-7 0,1 0 4 0,0 1 4 16,-2-1-1-16,0 1-6 0,1-1 5 0,-1 1 7 15,-1-2 0-15,0 1 1 0,0-2 2 0,0-2 2 0,0-2 1 0,1-1 0 16,-1-3 0-16,2-2 0 0,-1-2 4 0,0-3 4 0,1-2 11 15,0-3 14-15,1-2 9 0,0-1 6 0,-1-2 2 0,0-1-4 16,2-2 2-16,-4-1 2 0,0-2-4 0,0 0-1 0,-2-2-1 0,1-2 2 16,0-3-5-16,-1-1-5 0,1-2-14 0,0-1-14 15,1-4-11-15,-2-1-11 0,2-2-1 0,-1-2-1 0,0-1-1 0,1-1-1 16,-2 0 2-16,2 0 1 0,-1-2-3 0,1 2 0 0,0 0 1 0,0 0 1 16,0 1-1-16,0 0-1 0,1 1 0 0,1 0 5 15,-1 0 1-15,0 2 1 0,2-1 1 0,0 1-4 0,-1 0 2 0,1 2 2 16,1 0-2-16,0 1-2 0,0 1 2 0,0 1 3 0,0 2-1 15,1 1-1-15,1 1 2 0,0 1 0 0,1 1-4 0,1 1-4 16,0 0 4-16,3 1 1 0,-1 0-2 0,4-1-4 0,0 2 5 16,2 0 1-16,3 0-2 0,1-1-4 0,3 1 3 0,3 0 2 15,2 0-1-15,3 0-5 0,4-2-8 0,1 2-9 0,4 0-30 0,1 0-35 16,2-1-29-16,1 1-28 0,0 0-58 0,0 0-67 16,-2 0-61-16,1-1-58 0,-3 1-18 0,-1 1-6 0,-2 1 0 0,-4 1 0 15,-1-1 11-15,-1 0 11 0,-3 1 29 0,-3 2 35 0</inkml:trace>
  <inkml:trace contextRef="#ctx0" brushRef="#br0" timeOffset="5805.2514">13369 16135 0 0,'0'-3'1'16,"0"-2"203"-16,2 1 2 0,-1 1-5 0,-1-2-8 0,1-1-1 15,-1 1 2-15,2-1-1 0,-2 0-1 0,0 0-19 0,0 0-28 16,0 0-38-16,-2 0-44 0,1 0-8 0,-2 1 1 0,1 0 2 0,-1 1 4 16,-1 0 13-16,-1-1 13 0,1 2 10 0,-2 0 2 15,0 0 8-15,-1 0 11 0,0 2-4 0,1-1-2 0,-2 0-8 0,0 2-5 16,-2 0-4-16,1 0-3 0,0 2 5 0,-1-1 5 0,0 1 4 0,-1 2 1 15,0-1-2-15,-1 1-1 0,2 1 0 0,-2 1 0 16,1 1 0-16,-1 0-4 0,1 0-4 0,1 2-2 0,-1 0-8 0,0 2-9 16,2 1-9-16,0 0-11 0,-1 3-7 0,2-1-9 0,2 2-3 15,0-1-3-15,2 2-7 0,2-1-8 0,0 0-2 0,2 0 2 16,3 0-1-16,1-2-7 0,1 2 1 0,2-2-2 0,2-1-2 0,2-1-4 16,2 0 2-16,1-1 1 0,2-1-3 0,0-3-6 0,2-1-3 15,1-1-6-15,0-2-8 0,1-2-8 0,0-2-5 0,1-1-5 16,-1-2-7-16,0-2-10 0,0-1-7 0,-3-1-2 0,1-3-2 0,-2-1-5 15,-2-1 1-15,0-2-1 0,-2 0 4 0,-3-1 5 0,-2-2 5 16,-2 0 8-16,-1 0 8 0,-3-1 8 0,-2 1 17 0,-2-1 19 16,-1 1 10-16,-2 1 13 0,-1 0 8 0,-1 1 11 0,-1 2 6 15,-2 2 6-15,0 0 5 0,1 2 4 0,-1 1 0 0,0 2-2 16,2-1-1-16,0 4-3 0,-1 0-10 0,2 2-13 0,2 0-10 0,0 2-13 16,2 2-14-16,2 0-17 0,0 2-17 0,1 0-20 15,2 2-21-15,2 2-23 0,1 1-22 0,1 2-24 0,1 1-19 0,2 1-17 16,1 2-21-16,0-1-23 0,2 0-14 0,1 2-13 0,1-2-14 0,1 0-17 15,-1-1-2-15,2 0 4 0,-1-2 5 0,1 0 5 0,1-2 9 16,-1 0 11-16,1-2 4 0,0-1 6 0,0-1 21 0,0-1 21 16,-2-1 25-16,2-1 29 0,-1-1 12 0,0-1 86 0</inkml:trace>
  <inkml:trace contextRef="#ctx0" brushRef="#br0" timeOffset="6173.2104">13696 16249 0 0,'12'-6'142'16,"-3"-1"35"-16,1-1 32 0,-2-1 17 0,-2 0 14 0,-2 0 3 0,0 0 2 16,-1 0 20-16,0 0 28 0,-3 0-13 0,0 1-26 0,-2-1-20 15,1 1-20-15,-3 1-19 0,0 1-19 0,-1 0-14 0,-2 0-15 16,-1 1-5-16,-3 0-5 0,1 2-2 0,-2 0-2 0,0 1-2 0,-3 2-5 15,2 0-8-15,-2 2-11 0,0 1-8 0,2 1-6 0,-2 2-6 16,2 2-5-16,1 0-5 0,0 2-8 0,1 0-5 0,2 1-4 16,0 2-9-16,2-1-12 0,0 2-6 0,3 0-6 0,2-1-4 15,0 2-7-15,2-2-4 0,2 1-3 0,2-1-1 0,1 1-4 16,2-2-8-16,1-2-8 0,1 1-14 0,3-2-13 0,1-1-12 0,2-2-12 16,1 0-13-16,1-2-14 0,1-2-9 0,2-2-12 0,-2-1-5 15,2-2-7-15,0-1-3 0,0-2-4 0,0-2 4 0,-1-1 7 16,-2-1 11-16,1-2 12 0,-4 0 14 0,1-1 14 0,-3-1 20 0,-1 0 23 15,-2 0 23-15,-1 0 28 0,-3-1 19 0,-1 2 16 16,-1 1 19-16,-2-1 14 0,-2 2 14 0,0 0 17 0,-2 2 8 0,-1 0 10 16,0 1 4-16,-1 1 3 0,-1 1-6 0,1 0-9 0,0 1-12 15,-1 1-14-15,1 2-13 0,0 1-12 0,-1-1-12 0,1 4-9 0,1-1-15 16,0 2-16-16,1 1-10 0,-1 2-5 0,2 1-10 0,0 2-8 16,1 0-11-16,1 2-9 0,1 1-17 0,1-1-17 0,0 1-17 15,2 0-15-15,0 0-18 0,0 0-21 0,2 0-21 0,-1-1-18 16,2 1-21-16,-2-2-20 0,2 0-20 0,-1 0-25 0,1-2-20 0,1-1-25 15,0 0-41-15,0-1-49 0,0-1-7 0,0-1 8 16,1-2 16-16,1-1 18 0,-1-1 19 0,0-1 25 0,1-1 17 0,0-1 19 16</inkml:trace>
  <inkml:trace contextRef="#ctx0" brushRef="#br0" timeOffset="6523.2341">14123 16196 139 0,'4'-8'387'16,"0"1"17"-16,-2 0 13 0,0 1 10 0,-2 0 10 0,0 1 2 15,-2 0 2-15,1 3 2 0,0-1 2 0,1 3-23 0,0 0-34 16,0 0-106-16,-3 0-130 0,0 1-59 0,1 2-35 0,-1 0-14 0,0 2-11 15,-1 1-11-15,2 1-7 0,-2 2-1 0,1 0-1 16,-1 1-1-16,1 2-3 0,2 0 2 0,0 0 1 0,-1 1-3 0,1-1 0 16,1 1 0-16,0 1 3 0,1-2-3 0,-1 1-3 0,2-2 0 0,0-1 0 15,0 0-3-15,0-2-3 0,1 0 1 0,0-2 1 16,-1-2 1-16,1 0-2 0,1-2 4 0,0 0 1 0,0-2-2 0,1-2-2 16,2 0 1-16,1-2 3 0,0-2-3 0,3-1-2 0,-1-2 1 15,2-3 4-15,2-2 0 0,0 0 0 0,2-3 3 16,2-1 3-16,0-1 7 0,1-1 8 0,1-2 14 0,0-1 19 0,0 2 9 0,-1-1 7 15,-1 2 7-15,-2 0 7 0,0 2 4 0,-2 3 1 16,-4 0 1-16,0 5 0 0,-2 0-6 0,-2 3-9 0,0 2-8 0,-1 1-5 16,-2 3-16-16,-1 1-16 0,1 1-10 0,-2 2-10 0,-1 2-4 15,-1 2-6-15,0 1-4 0,-2 3-4 0,-1 1-4 0,0 4-7 16,-1 0-13-16,-2 2-11 0,0 2-20 0,1-1-23 0,-1 1-22 0,0 1-25 16,2-2-31-16,0 1-29 0,-1-1-32 0,1-1-35 0,1 0-34 15,0-2-36-15,1 0-45 0,1-3-46 0,0 0-41 0,1-3-36 16,0-1 3-16,-1-2 16 0,1-1 23 0,1-1 24 0,0-5 29 0,0 0 31 15,0 0 31-15,0 0 34 0</inkml:trace>
  <inkml:trace contextRef="#ctx0" brushRef="#br0" timeOffset="6858.65">14309 15419 0 0,'-4'-5'288'0,"-1"0"108"0,0 2-3 0,-2-1 6 0,2 0 9 16,-2 1-5-16,2 2-7 0,-2 2 5 0,0 1 7 0,2 3-5 15,-2 1-7-15,1 2-102 0,-1 3-129 0,-1 0-91 0,0 2-86 0,0 2-36 16,0-1-18-16,-1 2-36 0,-1-1-39 0,1 2-87 0,0 1-98 16,-1-1-46-16,-2 1-27 0,2-1-3 0,-2 1 8 0,-2 0-2 0,2 1-8 15,-1-1 16-15,-2 0 19 0,2 0 19 0,0 0 23 0</inkml:trace>
  <inkml:trace contextRef="#ctx0" brushRef="#br0" timeOffset="7774.2161">7171 15463 43 0,'2'-9'255'0,"2"0"12"0,-1 0 14 16,1-1-2-16,-1 2-11 0,-1-1 11 0,1 1 14 0,0 1 2 0,-1 1-2 15,1 0-32-15,0 0-41 0,-1 0-50 0,1 1-59 0,-2 0-6 16,2 0 9-16,-2 2-6 0,1-2-8 0,-1 1 16 0,-1 1 20 16,1 0-2-16,-1 0-11 0,-1 0 1 0,0 2 5 0,-1 0-13 15,1 0-22-15,-3-1-10 0,0 2-4 0,0 2-14 0,-3 0-15 16,1 2-6-16,-4 0-5 0,0 4-10 0,-2 0-12 0,-2 3-6 0,-2 1 0 15,0 2-1-15,-2 3-1 0,-1 0 4 0,-2 3 2 0,-1 2 4 16,0 1 7-16,-2 3 3 0,1 2 7 0,-1 3 13 0,0 1 13 16,3 3 9-16,-1 2 4 0,4 2 7 0,2 1 5 0,1 2 1 15,3 3-2-15,3-1 0 0,2 3 0 0,3 0-5 0,4-2-5 16,1 2-5-16,5-2-5 0,3-1-11 0,3-1-16 0,4-2-13 0,4-3-10 16,3-2-26-16,2-3-29 0,6-2-23 0,1-3-20 0,4-3-24 15,2-4-24-15,2-1-41 0,3-5-40 0,1-3-55 0,1-3-61 16,2-3-77-16,1-4-86 0,0-2-23 0,0-2-1 0,0-3 14 0,-1-1 22 15,-2-1 21-15,0-3 16 0,-2 0 26 0,0 1 21 0,-2-2 39 16,0 0 161-16</inkml:trace>
  <inkml:trace contextRef="#ctx0" brushRef="#br0" timeOffset="8875.4864">15788 15310 0 0,'4'-8'124'0,"0"2"134"0,0 0 0 16,0 0 11-16,0 2 13 0,0-1 0 0,0 0-6 0,0 1 10 16,0 1 11-16,0 0-28 0,0 2-41 0,1 0-50 0,1 1-52 15,-1 0-34-15,0 0-32 0,2 0 1 0,0 1 16 0,-1 0-13 0,1 1-17 16,1 0 11-16,0-1 20 0,1 2-1 0,2-1-8 15,0 0 9-15,1 2 16 0,1 0-4 0,0-1-9 0,2 2 8 0,1 1 11 16,-1 1-4-16,1 0-10 0,0 2 5 0,0 0 13 16,0 1-7-16,0 2-10 0,-2 0-1 0,2 2-2 0,-2 2-8 0,-1 0-5 15,0 2-4-15,-2 0-2 0,-2 1-7 0,1 1-8 0,-2-1-2 16,-3 3-5-16,0-2-4 0,-1 2-4 0,-1 0-5 0,-2-1-8 16,1 2 5-16,-4 0 3 0,1 1 9 0,0 0 9 0,-2 0 6 0,-1 1 8 15,0 0 2-15,-1 0 4 0,-2 2 5 0,0-2 5 16,-2 1 2-16,0 1-4 0,-2-2 2 0,-1 1 2 0,-1 1-7 0,-1 0-7 15,-2 1-10-15,0 0-11 0,0-1-9 0,-2 2-9 0,-1-1-5 0,-1-1-5 16,-3 1-5-16,1-2-6 0,-4 1 0 0,1-2 0 16,-2 0-2-16,-2 0-2 0,0-1-1 0,-2-1 1 0,0 0-5 0,-1-2-3 15,-1 1-9-15,0-2-8 0,-1 1-17 0,2-2-17 0,-1-1-27 16,0 0-24-16,1-1-44 0,-2-2-44 0,4 2-53 0,-1-2-56 16,0 0-64-16,2 0-67 0,1-2-46 0,0 0-41 0,0 0-5 0,3 0 6 15,1 1 13-15,0-2 19 0,2-2 25 0,1 1 27 0,2-2 42 16,2-1 42-16</inkml:trace>
  <inkml:trace contextRef="#ctx0" brushRef="#br0" timeOffset="14474.3748">16461 16070 88 0,'0'0'132'0,"0"0"-4"0,0 0-8 0,0 0 9 0,0 0 10 16,0 0-16-16,0 0-25 0,0 0-22 0,0 0-19 0,0 0-9 0,0 0-7 15,0 0-4-15,-1-1-4 0,1 1-6 0,0 0-6 16,0 0-4-16,0 0-1 0,0 0-4 0,0 0-3 0,0 0 0 0,0 0 0 15,0 0-1-15,1-1-1 0,1 0-2 0,-1 0-4 0,2-1-2 16,-1 1-1-16,1 0 1 0,0 0-5 0,1 0-3 0,0-1-3 16,1 1-9-16,-1-1-8 0,1 1-5 0,1-1-5 0,-2 1-6 0,0 0-6 15,0 0-5-15,-2 1-2 0,1-1-4 0,-3 1-5 0,3 0-2 16,-3 0 0-16,0 0-2 0,0 0 1 0,2 0 1 0,-2 0 3 16,0 0-5-16,0 0-5 0,0 0-4 0,0 0-2 0,0 0-5 0,0 0 0 15</inkml:trace>
  <inkml:trace contextRef="#ctx0" brushRef="#br0" timeOffset="15231.8858">16527 16067 0 0,'-3'-1'205'0,"0"-2"43"15,2 1 2-15,0-1 5 0,-1 1 2 0,2 0 5 0,-1-1 8 16,1 1 2-16,0 2-1 0,-1-3-28 0,1 3-37 0,-2-2-64 0,2 2-70 15,0-2-13-15,0 2 1 0,-1-2 1 0,1 2 1 0,0 0-1 16,0 0 2-16,0-2-4 0,0 2-8 0,0 0-3 0,0 0 1 16,0 0-4-16,0 0-7 0,0 0-4 0,0 0-2 0,0 0-5 0,0 0-6 15,0 0-2-15,0 0 1 0,0 0-1 0,0 0 1 16,0 0 2-16,0 0 5 0,0 0 3 0,0 0 6 0,0 0 9 0,3-1 6 16,-1 1 6-16,1-1 3 0,2 1 2 0,1 0-2 0,2 0-2 15,1 0-2-15,2 0-4 0,1 0-4 0,1-2 0 0,2 2 0 0,-1 0-7 16,4-1-7-16,-1 1-8 0,2 0-7 0,1 0-4 0,-2 0-4 15,2 0-2-15,2 0-2 0,-2 1-1 0,1-1-1 0,0 2-1 16,1-1 1-16,-2 0-4 0,1 0-2 0,0 0 1 0,1 1 1 16,-1-1 2-16,0-1 0 0,2 0 0 0,0 0 3 0,-1 0 0 0,4-1 0 15,-1-1 3-15,0 1 3 0,3-1 0 0,0-1 0 16,0 0 0-16,2 0 5 0,-1 0-1 0,0 0 1 0,1 0-4 0,-1 0 2 16,-2 1-3-16,-1 1 0 0,-2 0 0 0,-1-1 0 0,-3 1-3 15,-1 1-3-15,-2 1-3 0,-1 1 3 0,-3 0-1 0,1-1-7 16,-4 2 4-16,1-1-1 0,-2 2 1 0,-1-2-1 0,0 2-1 0,0-1 2 15,-1 1-4-15,-2-1-2 0,1 1 2 0,-1-2 4 0,-1 2-1 16,0-2-2-16,0 2 1 0,0-2 1 0,0 1-7 0,-1-1-10 16,-1-1-8-16,1 2-9 0,0-2-11 0,-2 0-13 0,-1-1-19 0,0 0-22 15,0 0-26-15,0 0-31 0,0 0-41 0,3-1-46 0,-3 1-65 16,0 0-71-16,2-5-17 0,-2 0 2 0,0 5 8 0,-1-6 8 16,-2 2 11-16,-1-2 14 0,0 1 19 0,-2 0 22 0,-1 1 28 15,-1 0 250-15</inkml:trace>
  <inkml:trace contextRef="#ctx0" brushRef="#br0" timeOffset="15765.8362">17352 15853 0 0,'-3'-6'21'0,"2"1"154"0,1 1 1 0,-1-1-1 16,1 1 1-16,-2 2 7 0,1-1 7 0,0 1 22 0,1 2 23 15,0 0-31-15,0 0-43 0,0 0-25 0,0 0-16 0,0 0-6 16,0 0-1-16,0 0 2 0,0 0 7 0,0 0 4 0,0 0 3 16,0 0 1-16,2 0-1 0,1 0-16 0,1 0-22 0,0 0-7 0,0 0-1 15,1 1-10-15,2 0-7 0,0 1 2 0,1-1 5 0,0 0 5 16,0 0 2-16,1 2-4 0,-1-2-2 0,1 1-5 0,1-1-3 15,-1 2-5-15,0-1 1 0,1 1-5 0,0-1-6 0,1 0-2 0,0 1-4 16,-1-1-7-16,2 2-8 0,0-2-6 0,2 2-9 0,0-1-3 16,0 1 0-16,0 0-2 0,1 0-4 0,1 0-1 0,-1 1 1 15,-1 0-2-15,1-1-2 0,0 2 1 0,-1-1 3 0,1 1-2 0,0 0-2 16,-2 0 1-16,0-1 1 0,1 1-1 0,-2 0 2 16,0 0-2-16,-2-1 1 0,1 1-2 0,0-1-1 0,-2 1 1 0,-1-2-1 15,-1 1 1-15,-1 0-4 0,0 0 1 0,-1 0 1 0,-1-1-2 16,-1 2 1-16,-2-1 1 0,0 1-2 0,-2 0 2 0,-2 1-1 15,-1 1 1-15,-1 0 0 0,-3 2 0 0,-3-1 0 0,-2 3 1 0,-2 0 1 16,-1 3-1-16,-2-1 1 0,-2 2-1 0,0 0 1 0,-2 1-1 16,0 1 1-16,0-1-1 0,0 1 1 0,0-1-2 0,0 1-2 15,0-3 4-15,2 2 4 0,0-1-3 0,0-2-3 0,2 1 1 16,0-2 1-16,1 0-1 0,1-2 1 0,0 0-1 0,3-2 2 16,-1 0-1-16,4-2-4 0,0-1-10 0,4-1-13 0,-1-1-23 0,3 0-24 15,3-2-36-15,1-2-41 0,1 2-59 0,3-2-68 0,1-2-53 16,3 0-47-16,2-2-14 0,3 0-6 0,3-2 1 0,3-2 2 15,2 0 11-15,0-2 14 0,3 0 19 0,2-1 23 0</inkml:trace>
  <inkml:trace contextRef="#ctx0" brushRef="#br0" timeOffset="17467.3742">19100 15816 0 0,'1'-6'76'0,"1"1"152"0,-2-1 6 15,1 0 14-15,-1 0 14 0,1 0-1 0,1 1-7 0,-1-1 7 0,0 2 12 16,2-2-30-16,0 1-42 0,-1-1-47 0,1 0-46 0,0 0-13 16,1 0-8-16,0-1 0 0,0-1 1 0,0 1-2 0,0 1-5 15,0-1 7-15,0 1 11 0,-2 0 3 0,1 0 3 0,0 0 3 0,-2 1 6 16,0 2-1-16,1-1-4 0,-1 0-7 0,-1 2-12 0,1 0 0 0,-1 2 5 16,0 0-16-16,0-3-17 0,0 3 1 0,0-2 3 0,0 2-15 0,0 0-21 15,0 0 1-15,0 0 8 0,0 0-13 0,0-3-20 0,0 3 3 16,0 0 10-16,0 0-10 0,0 0-21 0,0 0 6 0,0 0 15 15,0 0-10-15,0 0-16 0,0 0 10 0,0 0 14 0,0 3-8 0,-1 0-19 16,0 2 10-16,-1 0 16 0,1 1-9 0,-2 2-15 0,1 1 9 0,-2 2 18 16,-2-1-3-16,1 4-5 0,0-1 8 0,-2 1 11 0,-1 2-7 15,0-1-7-15,-1 2 6 0,-2 0 11 0,0 1-5 0,-1 0-9 16,0 0-3-16,0 1-2 0,-2 0-7 0,0 1-9 0,0 0-3 0,-1 0 0 16,0 2-3-16,1 0-3 0,-1 0 2 0,0 2-1 0,1 0 1 15,0 2-5-15,0-1 3 0,0 0 3 0,2 0 7 0,-1-1 8 16,1 1 3-16,0-1 2 0,0-1 1 0,1 0-2 0,1-1 4 0,-1-1 1 15,0-2 0-15,2 1 0 0,0-2 3 0,1-2 0 16,0 0 0-16,0-2 0 0,1 0 1 0,0-2 5 0,1-2 2 0,-1 1-1 16,2-2 1-16,-1-1 1 0,2-1-2 0,0 0-1 0,0-2 0 15,2 0 2-15,-1-1-2 0,0-1-2 0,2 0 7 0,0-2 2 16,1-1 5-16,0 0 6 0,0 0 3 0,0 0 6 0,0 0 3 0,0 0 3 16,0 0 6-16,0 0 3 0,0 0-1 0,1-4-5 0,-1 2-2 0,1-2 1 15,1 1-5-15,0-1-8 0,1 0-4 0,0 0-6 0,-1 0-9 16,2-1-6-16,-1 2-6 0,0-1-4 0,-1 0-4 0,1 2-4 15,0 0-6-15,-2-1-6 0,-1 3-4 0,1-1-7 0,-1 1-1 16,0 0 2-16,0 0-2 0,0 0-5 0,3 0 4 0,-3 0 1 16,4 0-3-16,-1 1 0 0,-1-1 1 0,2 1 2 0,-1 1 8 0,1-2 5 15,1 1 5-15,1-1 5 0,-1 1 1 0,2-1 0 0,1 1 4 16,1-1 2-16,0 0 0 0,2 0-1 0,0-1 1 0,1 1 1 16,1-1 1-16,0 0-2 0,2-1 0 0,0 1 1 0,-1-1 1 0,1 1-2 15,1-1 1-15,0 0 1 0,1 1-2 0,-1 0-2 0,2-1 1 16,0 1 2-16,0 0-2 0,0 1-5 0,1-1 0 0,1 1-2 15,-1 0-1-15,1 0-3 0,0 1 2 0,0-1-2 0,1 0 0 0,0 1-5 16,2-1 4-16,0 1 1 0,-1-1 0 0,2 2 0 16,0-1 3-16,2-1 4 0,-1 0 1 0,0 0 1 0,2 0 0 0,1 0 1 15,0 0 1-15,0-1 1 0,0 1 1 0,0-2 4 0,-1 2-1 16,1 0-1-16,-2 0 2 0,2 0 1 0,-1 0-3 0,0 0 0 16,-1 0 3-16,1 2 1 0,0-1 1 0,-1 0-4 0,2 0 2 0,-1 0 5 15,1 2-2-15,0-1-3 0,0 1 1 0,1-1 1 0,-1 0-2 0,0 1-5 16,0-1 4-16,0-1 1 0,0 2-3 0,0-2-5 15,-1 1 4-15,0 0 4 0,-1-1 0 0,0 0-2 0,-2-1 7 0,0 1 7 16,0-1 6-16,-2 0 6 0,0 0 7 0,-2-1 5 0,0 1 3 16,0-1 0-16,-3 0 5 0,0-1 4 0,1 1-2 0,-4 1-4 15,1-1 0-15,-2 0 0 0,1 1-7 0,-2-1-7 0,-2 1-7 0,1 0-7 16,-2 0-4-16,1 0-8 0,-1 0-2 0,0 0-2 16,-1 0-2-16,-1 0-4 0,0 0 1 0,-1 1 2 0,0-1 1 0,-2 1-4 15,0-1 1-15,-2 1 4 0,1-1-2 0,-3 0-2 0,0 0 5 16,0 0 5-16,0 0 3 0,0 0 5 0,0 0 2 0,0 0 4 15,0 0-1-15,0 0-2 0,0 0-2 0,-3-1-2 0,-1 0-17 0,-1 0-22 16,0-2-25-16,-2 1-27 0,0-1-34 0,-1 0-38 0,-1-1-47 16,-2 1-47-16,1-2-53 0,-1 0-53 0,0 0-64 0,2-1-69 15,-2-1-18-15,2 0-1 0,0 0 11 0,-1-2 22 0,1 1 23 0,0-1 28 16,-1 0 32-16,1-1 32 0,0-1 41 0,-1 1 274 16</inkml:trace>
  <inkml:trace contextRef="#ctx0" brushRef="#br0" timeOffset="19202.9941">19041 15665 0 0,'0'0'31'0,"0"0"134"0,0 0 24 15,0 0 23-15,0 0 22 0,0 0 16 0,0 0 16 0,0 0-5 16,0 0-11-16,0 0-19 0,0 0-25 0,0 0-5 0,0 0 3 16,0 0-18-16,2-1-20 0,0-1-14 0,0 1-14 0,0 0-30 0,1 0-36 15,1 0-5-15,1-1 5 0,1 2-16 0,0-1-26 16,1 1 4-16,0 0 11 0,1 0-9 0,1 0-16 0,0 1 8 0,1 1 19 15,-1 0-5-15,2-1-12 0,1 2 7 0,0-1 13 0,1 0-11 16,2 1-17-16,-1-1 5 0,2 1 12 0,2-1-9 0,-1 0-12 16,3 0 5-16,0 0 8 0,3 0-8 0,1 1-14 0,0-2 3 15,2 1 7-15,1 1-7 0,1-1-12 0,1-1 6 0,1 2 9 16,-1-1-3-16,2 1-7 0,-1-1 8 0,1 0 17 0,1 1-4 0,-1-1-10 16,1 1 5-16,0-1 9 0,0 0-1 0,0 0-8 0,0 0 6 15,0 0 7-15,0 0-4 0,-2 0-6 0,1-1-1 0,0 0 2 16,-2 2-5-16,0-2-10 0,-1 0 1 0,2 0 1 0,-2 1-3 15,0-2-3-15,0 0 1 0,0 0 4 0,0 0-4 0,-2-2-5 16,1 1 1-16,-2 0 6 0,1 0-3 0,-4 0 0 0,1 1-2 0,-2-2 2 16,-2 2-1-16,0-1-2 0,-2 1 0 0,-2 0 1 0,-1 0-2 15,1 0-7-15,-3 0 5 0,-1 0 3 0,-1 0-1 0,0 0-7 16,-2 1 4-16,-2-1 4 0,1 2-2 0,-2-2-5 0,-1 1 2 16,-1-1 4-16,0 1-4 0,-1-1-4 0,1 1 5 0,-3-1 2 15,0 0 1-15,1 1-7 0,-1-1-1 0,0 0 3 0,0 0-3 0,0 0-3 16,3 2 3-16,-3-2 0 0,3 1 0 0,-2 0 2 0,2 0 1 15,-1-1 1-15,2 1-2 0,-1 1-2 0,1-2 1 0,0 0 1 16,0 0 2-16,0 0 4 0,1 0 4 0,-1 0 3 0,2 0-2 0,-2-2 1 16,0 2-2-16,1-1 3 0,-1 0-2 0,0 0-1 15,-1 0 3-15,-1 1-1 0,-2 0-1 0,3-2 2 0,-3 2 0 0,0 0 2 16,0 0-2-16,0 0-2 0,0 0 5 0,0 0 5 16,0 0-2-16,0 0 0 0,0 0 0 0,0 0 3 0,0 0-2 0,0 0-2 15,0 0 1-15,0 0 3 0,3-1-3 0,-3 1-5 0,0 0-1 16,2-1 0-16,1 0-4 0,1 0-4 0,1-1-1 0,1 1 0 15,-1-1-1-15,2-1-1 0,1 1 1 0,-2-2 1 0,2 2-2 0,-1-2 1 16,0 2-1-16,-2 0 4 0,0 0-2 0,1 0-2 16,-2 1 1-16,0 0 2 0,-2-1-1 0,0 2 0 0,-2 0 2 0,0 0 1 15,0 0 4-15,0 0 4 0,0 0 1 0,0 0 0 16,0 0 1-16,0 0 2 0,0 0-1 0,0 0 1 0,0 0-2 0,0 0-1 16,0 0 0-16,0 0 0 0,0 0-3 0,0 0-3 0,0 0-4 15,0 0-5-15,0 0-2 0,0 0 1 0,0 0-2 0,2 0 0 16,2 2 0-16,-1-1 0 0,1 0 0 0,0 0 0 0,0 0 0 0,0-1 3 15,1 2 1-15,-1-1 1 0,0 0-1 0,0-1 1 16,0 1 1-16,0 0-2 0,0 1 1 0,-1-1-1 0,0 0 1 0,-1 0-1 16,1 0 1-16,0 1-1 0,-2-1-1 0,0 1 0 15,1-1 2-15,-1 2-1 0,0-2-4 0,2 1 0 0,-2 1 0 0,2-1 0 16,-2 1 3-16,2-2-1 0,0 1 2 0,-1-1 1 0,2 1-1 16,0 0 1-16,0-1-1 0,0 0 4 0,2 1-2 0,-1-1-2 15,2-1 4-15,-1 1 7 0,1-1-3 0,1 0-6 0,0-1 1 0,0 1 2 16,0-1-1-16,0-1-4 0,-1 1 4 0,-1 0 4 0,0 0 0 15,-1 0-5-15,-1-1 5 0,-1 1 2 0,-1 0 1 0,-2 1-2 16,0 0 5-16,2-1 9 0,-2 1 0 0,0 0-1 0,0 0 1 16,0 0 3-16,0 0-2 0,0 0-4 0,0 0 0 0,0 0 2 15,0 0-2-15,0-3-3 0,0 3 0 0,0 0 0 0,0 0-6 0,0 0-5 16,0 0-2-16,0 0 1 0,-2-1-3 0,2 1-3 16,0 0 1-16,0 0 2 0,0 0-1 0,0 0-4 0,0 0 4 0,0 0 1 15,0 0-2-15,0 0-2 0,0 0 2 0,0 0 1 0,0 0-1 16,0 0-4-16,0 0 2 0,0 0 2 0,0 0-1 0,0 0-3 15,0 0 2-15,0 0 1 0,0 0-3 0,0 0-6 0,0 0 0 0,0 0 0 16,0 0-3-16,0 0-2 0,0 0 1 0,-2 1 4 16,-1 1-2-16,0 0-2 0,1 0-1 0,-1 1 4 0,0 0-4 0,1 2-4 15,-2 0 2-15,0 0 2 0,0 1 1 0,-2 1 1 0,2 1 3 16,-1 1 3-16,1 0-3 0,-1 2-2 0,-1 0 2 0,1 1 3 16,0 1 0-16,-1 0-1 0,1 1 2 0,0 0 7 0,1 0-1 0,0 2-2 15,0-2 2-15,0 2 2 0,0-2-1 0,1 2-1 16,0-2 1-16,1 2 2 0,-1 0 1 0,0-1-5 0,1 1 1 0,-1-1 4 15,0 1-2-15,1-2-2 0,-2 2 2 0,1-2 2 0,-1 1-1 16,1-2-1-16,-1 1 2 0,0 1 1 0,0-1-2 0,-1 1-2 16,1 0 2-16,-1 0 5 0,-2 0-1 0,2 1-5 0,-2-1 1 0,0 1 5 15,2 1-4-15,-2-2-4 0,1 1 4 0,0-2 2 0,1 1-2 16,0-1-2-16,-1-1 1 0,1 1 5 0,0-2-4 0,-1-2-4 16,1 1 4-16,1-2 5 0,-1-1-1 0,1-1-1 0,0 0 4 0,0-1 3 15,1-1 0-15,0-1 0 0,1-2 4 0,0 1 7 0,1-2-2 16,1-1-2-16,0 0 1 0,0 0 4 0,-1-1-5 0,-1-2-5 15,1 1-2-15,1-1 0 0,0 1-15 0,0-2-20 0,1 1-20 0,1-1-23 16,-1 1-30-16,0-2-33 0,2 0-38 0,0 0-38 0,1 0-56 16,-2 1-62-16,2-2-50 0,-1-2-49 0,1 2-14 0,-1 0-4 15,1 0 13-15,-2 0 13 0,0 2 21 0,-1 0 21 0,-1 4 27 0,-1-5 27 16</inkml:trace>
  <inkml:trace contextRef="#ctx0" brushRef="#br0" timeOffset="21320.4678">18492 16922 28 0,'-3'-2'189'16,"1"0"14"-16,-1-1 13 0,0 1 12 0,1-2 10 0,-1 2 4 0,2-2 1 16,-2 1-15-16,2 0-20 0,-2 0-29 0,2 0-37 0,-2 0-10 15,2 0-4-15,-2 1-10 0,2-1-10 0,-1 1-9 0,1 0-9 16,1 0-12-16,0 2-9 0,-1-2-4 0,1 2-1 0,0 0-7 0,0 0-12 16,0 0-4-16,1-2-7 0,2 0-4 0,-1 2-6 0,2-1-1 15,0 1-1-15,2-1 1 0,-1 1-1 0,2-1 5 0,1 1 6 16,0 0 2-16,0 0 1 0,0 0 1 0,1 0 7 0,0 0 2 0,2 0 7 15,0 0 2-15,-1 1-1 0,4 0-1 0,-1 0-2 0,2 1-3 16,1 0-3-16,0 0-5 0,1 1-8 0,2-1-4 0,-1 2 1 16,2-1-2-16,2 1-5 0,-1 1-2 0,0 0-8 0,2-1-3 0,1 1-5 15,0 0 1-15,3 0-2 0,-1 1-2 0,4-1 1 0,-1-1-1 16,3 1-1-16,0 0 2 0,1-1-1 0,2-1 5 0,0 1 8 16,1-1 7-16,-2 1 7 0,2-2 7 0,0 1 2 0,-1 0 5 0,1 0 6 15,-1-1 2-15,-2 1 1 0,0 0 1 0,-1 0 2 0,0 0 0 0,-1 1 0 16,-2-1-3-16,-1 2-6 0,2-1-7 0,-2 1-11 0,0-1-5 15,0 1-4-15,0 0-6 0,1 0-4 0,-1 0-2 0,1-1 0 16,1 1 0-16,-1-1-3 0,0-1 0 0,1 1 0 0,-2 0-2 0,-2-1-4 16,1 0 3-16,0-1 6 0,-2 0-4 0,-1 1-1 15,0-1 1-15,0-1 4 0,-1-1-2 0,-1 2-2 0,1-2 2 0,0 0 5 16,-2 0 2-16,0-2 1 0,-1 2 4 0,0-1 7 0,-1 1 4 0,-2-1-2 16,-1 0 7-16,0 0 10 0,-1 1 3 0,-2-2-3 0,2 1 3 15,-3 1 4-15,1-1-1 0,-1 1-4 0,2-1-4 0,-2 1 1 16,0-1-5-16,0 1-8 0,0 0-1 0,0 0-3 0,0 0-7 0,0 0-8 15,0 0-3-15,0 1 0 0,0-1-2 0,0 1-5 0,0-1 2 0,0 0 1 16,0 0-1-16,0 0-2 0,0 0 2 0,0 0 1 16,0 0-1-16,0 0-2 0,0-1 2 0,0 1 4 0,-2-1-4 0,0 1-2 15,-1-2 2-15,-1 2 5 0,0-1-3 0,-1 1-1 0,-1-1-1 16,1 1 5-16,-2-1-4 0,1 1-2 0,-2-1 1 0,1 1 4 0,-1 0-2 16,0-2-2-16,-1 2 1 0,1 0 4 0,-2-1-5 0,1 1-1 15,0 0 0-15,-1-1 2 0,1 1-1 0,1 0-2 0,0 0 1 0,0-1 3 16,0 1-2-16,1-1-1 0,-1 1 0 0,2-2 3 15,-2 2-1-15,0-1-4 0,0 0 4 0,0 0 1 0,0 0 0 0,-2 1-3 16,1-2 4-16,-3 2 5 0,1-1 3 0,-1 1 0 0,0 0 6 0,0 0 6 16,0 0-1-16,0 0-1 0,0 0 1 0,0-2 4 0,-1 1-5 15,0-1 1-15,-2 1-1 0,2 0 1 0,-2 0-2 0,0 0-5 16,1-1-2-16,-1 1-5 0,0 0-5 0,1 1-5 0,2 0-2 0,0 0 0 16,-4 0-2-16,4 0-1 0,-3 1 2 0,2 0 2 0,-1 1-2 15,1 0-2-15,0 0 0 0,-1 2 4 0,1 1-1 0,0 0-3 16,-1-1 3-16,1 2 3 0,1 0-1 0,0 0-2 0,0 0 1 0,0 2 5 15,0-2-3-15,0 1-3 0,0 0 2 0,0 1 2 0,0 1 1 0,0-1-4 16,0 1 2-16,-1 1 2 0,1 1-1 0,-2-2-1 16,1 3 0-16,0 0 3 0,-1-2-3 0,1 2-3 0,0 2 2 0,-1-2 2 15,1 1-1-15,-2 1-4 0,2 1 2 0,0-2 2 16,-1 4-1-16,1-2-5 0,-2 1 1 0,2 1 4 0,-2-1-2 0,2-1-5 16,-2 2 5-16,1-2 5 0,-1-2-2 0,0 1-6 15,1-2 4-15,-1 0 8 0,-1-2-4 0,0-2-4 16,-1 1 4-16,-1-2 7 0,1-1-3 0,0 0-6 15,-2-1 4-15,0-2 7 0,1 1-5 0,-1-2-8 16,0 1 5-16,1 0 9 0,-1-2-6 0,0 1-9 0,1-1 5 0,-1 1 4 16,0-2-3-16,1 0-6 0,-1 0 1 0,2 0 8 15,-2 0-4-15,0 0-7 0,1 0 4 0,-1 0 8 16,0 0-5-16,-1 0-13 0,0 0 1 0,0 0 2 16,-1 0-13-16,-2 0-16 0,1 0-10 0,-2 1-7 0,-2-1-15 15,1 0-16-15,0 0-10 0,-2 0-8 0,-1 0-10 0,0 0-10 16,0 0-3-16,-1 0-3 0,-2 0-1 0,2 0-1 15,-2 0 2-15,-1 2 3 0,0-2 6 0,0 0 9 16,-1 0 5-16,-2 1 1 0,0-1 10 0,-1 0 11 0,-1 0-6 16,0 0-12-16,-2 0 9 0,-1-1 14 0,0 1-7 0,-1-2-11 15,-2 1 13-15,-2-1 19 0,-1-1 1 0,-2 2-5 16,0-2 16-16,-1 0 25 0,0 0 8 0,-2-2 1 0,2 1 28 16,-1-2 34-16,2 0 11 0,0 0 2 0,3 0 23 15,0 0 28-15,2-2 2 0,0 1-2 0,3-2 5 0,0 1 13 16,2-1-8-16,-1 2-12 0,3-2-3 0,-1 1 0 15,1 1-15-15,1-1-20 0,-1 2-8 0,1 0-7 16,1 0-14-16,-1 2-17 0,-1-1-6 0,0 2-5 0,0-1-7 16,0 2-7-16,-1 1-4 0,-1-2-1 0,0 3-3 0,0-2-4 15,0 2 2-15,0-1 2 0,1 1-4 0,0-2-2 16,-1 2 0-16,1 0 3 0,1-1-2 0,-1 1-4 16,1 0 2-16,-2 0 5 0,2-2-1 0,-1 1-3 0,1-1 5 15,0 1 4-15,1 1 0 0,1-3-2 0,-1 1 2 0,2 1 6 16,1-1 2-16,0 1 2 0,1-1 5 0,3 1 5 15,0 1 5-15,1-2 7 0,2 1 8 0,1-1 11 16,0 1 14-16,3 1 14 0,-1-3 13 0,4 1 10 0,-1 1 15 0,2-1 15 16,1-1 3-16,1 2 3 0,0-1-3 0,3-1 1 0,0 3-5 15,2-1-10-15,0-2-4 0,1 1-6 0,1 1-16 0,1-2-23 16,2 0-9-16,0 1-8 0,1-1-16 0,0 2-19 0,0-4-5 0,0 4-5 16,-2-2-2-16,1 0-5 0,0 3-2 0,-1-2-1 0,0 1-6 15,-2-1-7-15,0 2-4 0,0 0-1 0,-2 0-4 0,1 0-10 16,-3 0 1-16,3 0-1 0,-3 0-4 0,0 0-3 0,1 2 3 0,-1-2 5 15,0 0 2-15,0 0 1 0,0 0 7 0,0 0 10 0,0 0 2 0,0 0 2 16,0 0 5-16,0 0 8 0,0 0 2 0,0 0-1 16,0 0 4-16,0 0 4 0,0 0-2 0,0 0-4 0,0 0 2 0,-3-2 4 15,2 1-5-15,-2-1-7 0,1-1 2 0,-1 2 1 0,0-4-5 0,1 2-5 16,-2-1-2-16,0-2 1 0,-2 0-2 0,1 0-5 0,0 0 1 16,-1 0 4-16,1 0-1 0,0 0-2 0,-2-2 1 0,2 1 4 15,-2-1 2-15,2 1-3 0,-2 1 6 0,2 0 8 0,-1-2 2 0,1 2 1 16,1-1 4-16,-1 1 3 0,1 0 0 0,1 0 0 0,0-1 3 15,1 1 4-15,0 0 2 0,2-1 2 0,0 1 2 0,2-1 7 16,-1-1-2-16,2 0-3 0,1 0 3 0,1-1 1 0,0 0 1 0,1-1-2 16,0-1 0-16,1 2 0 0,0-2 0 0,1 0-3 0,-2 1 0 15,2 0-2-15,0 0-2 0,-1 2-5 0,0-1-2 0,-1 2 4 16,1 0-5-16,-2 1-6 0,1 1 0 0,-1 1 0 0,-1 1-5 0,-1 0-2 16,-1 1-1-16,1 1 1 0,-2 0-4 0,-1 1-2 0,0 0-1 15,0 0 2-15,0 0-3 0,0 0-6 0,0 0-1 0,0 0-2 16,0 0-5-16,0 0-8 0,0 0-5 0,0 0-5 0,0 0-14 0,-1 2-19 15,-2 0-28-15,2 0-28 0,-2 0-35 0,1 0-36 0,-1 2-56 16,0-2-59-16,1 2-67 0,-2 0-62 0,1-1-17 0,0 1 1 16,-1-1 5-16,2 2 5 0,-1 0 16 0,0 0 16 0,1-2 31 0,0 2 29 15,1-1 37-15,1-4 253 0</inkml:trace>
  <inkml:trace contextRef="#ctx0" brushRef="#br0" timeOffset="23823.8">16908 18266 0 0,'9'-4'232'0,"1"-1"37"0,-2 1 17 15,0-1 11-15,0 1 11 0,-2-2 2 0,1 0 4 16,-2 1 11-16,-1 1 19 0,0-1-26 0,0 1-39 16,-1-1-65-16,-2 2-73 0,1-1-28 0,-1 1-11 15,0 0-15-15,-1-2-11 0,0 2-14 16,-1-1-14-16,0-1-5 0,-1 1-4 15,1-2-10-15,-2 0-13 0,-1 0 1 0,0 0 2 16,-1-2-4-16,-2 2-9 0,-1-1-7 0,0 1-8 16,-1 0-3-16,-2 0-2 0,-1 0-1 0,0 1-1 15,-2 2-1-15,-1-1-2 0,0 4 10 0,-1-2 15 16,-1 2-2-16,-2 2-4 0,-1 1 12 0,0 0 15 16,0 3 12-16,0 0 9 0,2 0 8 0,-2 1 1 15,2 2 0-15,1 2 1 0,2-1 1 0,3 4-1 16,2 1-10-16,0-2-15 0,4 4 2 0,0 1 4 15,4 1-11-15,2 1-16 0,2-1-1 0,2 1 5 16,4-1-10-16,2 1-12 0,3-4 6 0,2 1 11 16,1-2-11-16,4-2-18 0,0-4-5 15,2-1 2-15,4-5-18 0,-1-3-22 16,3-2-13-16,0-4-8 0,3-4-20 0,-1-2-24 16,1-3-18-16,0-5-18 0,-2 1-11 0,2-5-10 15,-2-3 0-15,-1 0 0 0,-1-5 3 0,-1-1 8 16,0-1 14-16,-1-2 14 0,-2-3 29 0,-2 1 26 15,-1-2 26-15,-1-1 26 0,-2 1 37 0,-2-1 43 16,-1 1 20-16,-2-1 15 0,0 2 24 0,-1-1 27 0,-2 2 8 0,-1 1 2 16,-1 2 7-16,0 1 8 0,-2 4-8 0,0 1-19 15,-1 5-5-15,-1 3-5 0,0 2-18 0,-2 4-21 16,0 3-12-16,1 3-9 0,-2 1-17 0,0 4-20 0,-2 1-5 16,2 3 0-16,0 0-9 0,-1 4-12 0,-2 1 1 15,1 2 7-15,-1 2-4 0,0 3-4 0,2 3 3 0,-2 3 6 16,1 3-1-16,-1 3-2 0,0 3 1 0,2 3 8 15,-2 2-3-15,2 4-4 0,-2 0 5 0,1 0 5 16,0 1 0-16,0 1-6 0,0-2 3 0,0 0 8 0,0 0 7 16,1-2 10-16,0 1-2 0,-1-4-4 15,1 2 2-15,0-1 5 0,1-2-5 0,-2 0-2 16,2-2 2-16,0-2 0 0,0-2-1 0,0-2-7 16,0-2 2-16,2-4 3 0,-1-2-7 0,0-2-13 15,2-5 8-15,0-1 15 0,1-1-4 0,1-5-10 16,0 0 7-16,3-2 11 0,2-2-7 0,0-2-7 15,2-3 11-15,3-3 20 0,2 0-3 16,1-3-7-16,2-2-1 0,0 1 8 0,2-1-7 16,1-1-11-16,0 2 0 0,-1-2 0 0,1 1-8 15,0 4-7-15,-3 1 2 0,0 0 5 0,-3 1-10 0,-2 4-15 16,-2 2-1-16,-1 1 2 0,-3 1-7 0,-2 3-7 16,0 0-1-16,-3 0 5 0,-2 4 3 0,0 1 8 15,-4 1 7-15,1 1 9 0,-3 2-5 0,-1 2-8 16,-3 2-5-16,-2 4-8 0,1-1-26 0,-2 2-35 15,1 0-33-15,-1 2-36 0,2-1-65 0,-1-1-76 16,4 0-69-16,0-3-66 0,4-1-22 16,0-5-11-16,2 0 1 0,3-3 7 15,2-3 8-15,3-2 8 0,3-2 27 0,1-2 35 16,4-2 35-16,1-2 283 0</inkml:trace>
  <inkml:trace contextRef="#ctx0" brushRef="#br0" timeOffset="24190.3358">18019 18122 0 0,'6'-9'316'0,"-3"2"68"0,-3-1 0 16,-1 2-7-16,-2 0-7 0,-1 2-10 0,-3 1-12 16,-1 1 2-16,-1 4 7 0,-2 1 6 0,-2 1 4 15,0 4-113-15,-2-1-148 0,0 4-65 0,-1 2-43 16,0 2-10-16,2 0-1 0,-1 3 8 0,2 0 16 16,1 2 7-16,4 1 7 0,1-3 1 0,3 3-4 15,3-2-5-15,3-1-8 0,5-1 0 0,2-2 7 16,3-2-7-16,2-2-10 0,3-2-1 15,2-5 1-15,1-1-11 0,1-4-15 16,2-2 4-16,-1-5 10 0,1-2-7 0,-2-2-7 16,1 0 11-16,-4-6 14 0,-2 1 14 0,-2-1 14 15,-4-1 17-15,-2 1 20 0,-4 0 11 0,-4 0 8 16,-4 1 14-16,-2 2 15 0,-4 0-1 0,0 3-5 16,-4 0-2-16,1 3 4 0,-2 2-10 0,2 2-13 15,1 2-25-15,-1 2-31 0,2 1-43 0,2 1-48 16,1 4-46-16,1-1-44 0,2 2-78 15,3 2-87-15,2-2-63 0,4 1-57 16,4 1-15-16,3 1-8 0,5-2 4 0,1 2-1 16,5-1 13-16,2-2 13 0,1-2 28 0,3 1 32 15,0-1 39-15,1-1 293 0</inkml:trace>
  <inkml:trace contextRef="#ctx0" brushRef="#br0" timeOffset="25358.9039">18692 18265 99 0,'4'-8'406'0,"0"1"-13"0,0-1-21 16,0-2-12-16,-1-1-6 0,1 2-6 0,0 0-4 15,0 2 2-15,0 2 2 0,1 1-3 0,-1 1-6 16,0 0-136-16,-1 0-176 0,-1 3-57 0,1-2-18 16,-3 2 18-16,1 2 31 0,1 2 11 0,-2 1 5 15,-2 1 8-15,1 1 11 0,-2 2-1 16,-1 2-5-16,0 1 6 0,0 0 10 16,-1 0-5-16,0 0-11 0,1 0-2 0,1 0 2 15,0-3-10-15,2 0-14 0,1-2 3 0,1-1 7 16,1 0-7-16,2-1-15 0,0-4-1 0,1 1 4 15,3-4-6-15,1 1-9 0,2-5 3 0,1 0 9 16,1-2-2-16,2-2-2 0,0-1 11 0,1-1 19 16,0-1 5-16,-2 1-1 0,2 0 18 0,-1-2 26 15,-2 4 2-15,-1-2-1 0,0 3 6 0,-2 1 9 16,-1 1-6-16,-1 2-6 0,-1 1 2 16,-1 1-1-16,0 1-10 0,-1 1-18 15,0 1-3-15,-1 1-1 0,0 1-19 0,-1 2-19 16,0-1-1-16,-2 2 7 0,0 1-8 0,1 1-10 15,-2 2 5-15,0-1 8 0,0 1-4 0,-2 0-7 16,1-2 4-16,0 1 9 0,-1-1-5 0,1-1-10 16,1 0 3-16,-1-3 8 0,1 2-5 15,0-4-9-15,1 2 1 0,-1-3 10 16,3 0-11-16,1-1-11 0,1-2 4 0,3 0 8 16,0-3-5-16,3-2-10 0,2 1 7 0,0-4 13 15,3 1 4-15,0-1 4 0,2-1 14 0,-1 0 20 16,0 0 8-16,2 0 5 0,-2 0 13 0,1 2 13 15,-2-1-2-15,1 4-2 0,-2-2 4 0,-1 3 9 16,-2 0-6-16,-1 3-9 0,-2 1-8 0,-1 1-2 16,-1 2-13-16,-2 1-16 0,-1 2-7 0,-1 2-8 15,0 0-6-15,-2 2-3 0,0 1-3 0,-2 1 0 16,0 2-2-16,-2 0-2 0,0 2-1 16,-1 1 5-16,0-3-6 0,0 3-7 15,0-2-13-15,0-1-14 0,3 0-28 0,0-1-31 16,2-2-25-16,0-2-25 0,3-1-37 0,2 0-43 15,2-1-67-15,1-2-74 0,3-2-55 0,3-1-52 16,1-1-15-16,2-2-1 0,2-3 8 0,3 0 16 16,-2 0 37-16,3-3 43 0,-1 0 19 15,-2 1 11-15,1-1 134 0,-1 2 167 0,-2-2 134 16,-1 0 122-16,-2 1 86 0,0-1 71 16,-2 2 31-16,-2-2 16 0,-2 0 15 0,-2 0 15 15,-1 0-6-15,-2 1-8 0,-1-1 14 0,-1 2 21 16,-2-1-91-16,-1 1-131 0,-1-1-66 0,-3 2-50 15,-1 2-29-15,-2 1-23 0,-2 0-8 0,-2 1-2 16,-2 1-14-16,-1 2-15 0,-2 2-2 0,0 2 2 16,-1-1-7-16,1 2-13 0,0 2 4 0,0 1 5 15,3 0 2-15,1 1-3 0,1 2 2 0,3-1 4 16,3 1-5-16,2 0-8 0,2 0 2 16,2-2 5-16,3 1-10 0,1-2-14 15,5 0-9-15,0 0-5 0,2-3-16 0,2-2-18 16,2-2-1-16,0-1 2 0,0-1-4 0,1-1-9 15,-1-2 6-15,-1 0 8 0,-1-3-5 0,-2 0-9 16,0 0 13-16,-2 0 20 0,-2 0 12 0,-2 0 9 16,0 0 24-16,-4-2 26 0,0 2 13 0,-2 0 9 15,-2 0 13-15,0 0 17 0,-1 2 9 16,-1-1 9-16,1 2 8 0,-1-1 5 16,2 2-4-16,-1-1-12 0,2 2-4 0,1 1-5 15,0 0-11-15,0 0-13 0,0 0-9 0,0 0-10 16,0 4-10-16,1-1-10 0,0 2-12 0,1 1-13 15,-1 0-17-15,0 3-17 0,2 0-19 0,-2-2-18 16,1 4-28-16,-1-2-35 0,0 0-29 0,1 0-31 16,-1 0-43-16,2-2-47 0,-2 1-89 15,2-1-97-15,1-2-34 0,1-2-19 0,3 0 7 16,0-2 11-16,3-1 19 0,1-3 17 16,2 2 32-16,1-5 36 0,2 0 30 0,-1 0 29 15</inkml:trace>
  <inkml:trace contextRef="#ctx0" brushRef="#br0" timeOffset="25842.6498">19925 18226 127 0,'3'-6'471'0,"-2"0"20"0,-1 0 10 16,-1 1 7-16,0 1 5 0,-2-1 3 0,0 1 0 16,1 2 0-16,0-1 2 15,2 3-2-15,0 0 1 0,-1 2-142 0,0 1-184 16,1 1-86-16,1 1-57 0,0 2-21 0,2 1-11 16,1 1-10-16,1 1-7 0,2 1-5 0,0-1-2 15,2-1-2-15,0 2-2 0,1-4 0 0,2 1 0 16,0-2-2-16,1-3-1 0,0-2-1 0,2-1-2 15,1-1 0-15,0-2 0 0,1-2 4 0,-1-1 7 16,2-1 5-16,-2-2 7 0,-2 1 1 16,2-1 1-16,-2 2 2 0,-1 1-3 0,-1 1 6 15,-1 2 5-15,-2 2 4 0,-1 2 4 16,0 2 2-16,-1 3 2 0,-3 5-1 0,-2 1-1 16,0 4-4-16,-4 4-4 0,-2 4 1 0,-2 1-1 15,-5 4 1-15,-1 2-4 0,-3 2 1 0,-2 0-2 16,-2 2-6-16,-1-2-8 0,-1 0-1 15,-2 0-1-15,1-3-4 0,-1-2-5 0,2-2 1 16,-1-2 0-16,4-3 1 0,-1-5 1 16,3-2 1-16,0-5 4 0,3-5-1 0,1-4-1 15,1-3 8-15,4-4 8 0,2-4 5 0,1-4-1 16,3-3 7-16,2-1 4 0,3-1-2 0,3-2-4 16,2-2 2-16,2 1-1 0,2 1-7 0,2 1-12 15,1-2-12-15,0 4-13 0,1 1-16 0,0 0-20 16,1 4-19-16,-2 1-22 0,0 2-13 15,-2 2-8-15,0 3-20 0,-1 2-22 16,-1 1-24-16,-1 3-25 0,-1 1-37 0,1 2-38 16,0 0-82-16,-2 2-94 0,0 1-19 0,1-2 2 15,-1-1 16-15,-1 2 19 0,1-2 9 0,-1-2 7 16,0-1 22-16,2-3 23 0,-2-1 23 0,0-4 24 16</inkml:trace>
  <inkml:trace contextRef="#ctx0" brushRef="#br0" timeOffset="26047.2116">20463 18062 0 0,'6'-16'45'0,"0"-1"418"0,-1 2 26 16,0-1 14-16,-1 1 7 0,0 0-3 0,-1 0-12 16,0 1-6-16,-2 4-6 0,2 1-5 0,-2 1-4 15,2 4-52-15,-2-1-65 0,2 2-158 0,-2 2-182 0,0-1-73 16,-1 2-37-16,0 0-31 0,0 0-29 0,0 3-42 0,0 0-47 15,0 2-65-15,-1 1-76 0,-2 0-41 0,1 1-35 16,-1 2-3-16,2 2 6 0,-2-1 13 0,2 1 20 16,1 1 15-16,0 0 12 0,1-2 20 0,0 1 19 0</inkml:trace>
  <inkml:trace contextRef="#ctx0" brushRef="#br0" timeOffset="26660.463">21261 17428 45 0,'11'-12'445'0,"-2"3"23"0,-2 0 9 16,0 0 2-16,-1 0-1 0,0 3-1 0,-2 0-3 0,-2 3 0 0,1 1 3 15,-3 2-1-15,3 5-2 0,-2-1-120 0,-1 4-161 16,0 4-85-16,0 0-60 0,-3 4-15 0,1 2-3 16,-2 3 0-16,-2 2 0 0,0 4 5 0,-1 0 10 15,-1 4-5-15,0 2-1 0,-1 0 2 0,-1 3 7 0,0 0-5 16,-1 0-5-16,-1 0-1 0,0 0 8 0,-1-1-7 0,-1-1-5 16,1-2 1-16,0-2 7 0,1-2-7 0,-2-2-10 15,2-1-1-15,2-1-1 0,-1-1-2 0,2-4-2 16,1-1-2-16,0-1 1 0,1-1-8 0,0-2-6 15,2-2-5-15,0-2 1 0,1-2-5 16,0-1-3-16,0-1 3 0,1-1 4 16,2-2 4-16,-2 0 4 0,2-3-3 0,1 0-3 15,-3 0 3-15,0-2 4 0,2-2-1 0,0-1-4 16,1 1-1-16,0-4 4 0,1 1-2 0,0-5-2 16,2 1 5-16,2-2 6 0,1 1 6 0,0-5 5 15,2 4 1-15,2-4 3 0,0 4 1 0,1-2 2 0,0 1-1 16,-1 1-1-16,1 2 2 0,1 4 3 0,-1-1-1 0,1 1-2 15,0 2-3-15,-2 1-8 0,1 1-5 0,0 1-7 16,-1 1-1-16,1 1 2 0,-2 1-5 0,1 1-6 16,-2 1 1-16,1 0 4 0,-1 0-10 0,0 1-11 0,0 1-8 15,-1-1-6-15,-1 2-9 0,2 0-15 0,-1 0-2 0,0 0-2 16,-1 0-8-16,1 0-12 0,1 0-5 0,-1 0-2 16,1 0-13-16,-2-1-14 0,2 1-13 0,-1 0-10 15,1-3-16-15,0 0-22 0,0 1-26 0,0-2-31 16,0-1-31-16,0-1-36 0,0-1-42 0,-1 1-45 0,-2-3-40 0,2 0-37 15,-2 1 1-15,-1-2 10 0,0 1 18 0,0 0 18 16,0 0 25-16,0 0 29 0,-1 0 38 0,1 0 38 16</inkml:trace>
  <inkml:trace contextRef="#ctx0" brushRef="#br0" timeOffset="26843.4232">21496 18047 346 0,'4'0'443'0,"0"-1"20"16,0 1 13-16,0 0 8 0,0 0 7 0,0-3 11 0,0 0 11 16,0 1 2-16,0-1-1 0,1 2-35 0,1-2-46 15,-1 0-122-15,0 3-149 0,1-2-57 0,-2 1-32 16,0 1-17-16,0 1-19 0,-2 1-17 0,0-1-19 0,-2 4-31 15,0 1-31-15,-2 0-23 0,1 1-17 0,-3 4-35 16,0-1-40-16,-1 1-34 0,-2 2-31 16,0 1-59-16,1-2-65 0,0 0-62 0,1 1-62 15,1-1-6-15,1-1 4 0,2-1 19 0,2-2 22 16,3-1 18-16,2-2 18 0,3-1 33 0,2-2 37 16,2-2 37-16,3-3 289 0</inkml:trace>
  <inkml:trace contextRef="#ctx0" brushRef="#br0" timeOffset="27410.7794">21775 18136 129 0,'20'-11'445'0,"-4"2"10"0,-2 0 1 0,-2 2 3 0,-1-2 3 16,-3 1 1-16,-3 2 2 0,-1 3 8 0,0-1 8 16,-1 2 1-16,-2 1-5 0,-1 1-143 0,0 0-184 15,0 0-76-15,0 0-44 0,0 0-8 0,0 0 4 0,0 0-4 0,0 0-5 16,0 3-2-16,0 1 1 0,2-1-14 0,-1 2-19 16,0 1-1-16,1 0 3 0,2 0-6 15,0 0-9-15,1-2 0 0,2 1 2 16,2-2-13-16,2 0-14 0,2-3-7 0,3-2-4 0,0 1-4 15,3-5-10-15,1 0 4 0,1-3 2 0,2-2 1 0,-1-1-1 16,4-3 2-16,-2 0 3 0,2-1 2 0,0-4 1 16,0 1 3-16,2-2 4 0,-1-2 8 0,-2 1 5 15,1-1 1-15,-4-1 1 0,1 2 8 0,-3-1 9 16,-3 2 9-16,-1 0 6 0,-1 2 15 0,-4 2 17 0,-2 4 13 0,-1-1 12 16,-3 4 6-16,-1 2 4 0,-1 2 4 0,0 2 2 15,-2 2 14-15,-1 2 15 0,0 0 8 0,-1 2 7 16,-1 4 0-16,1 0-5 0,-2 3-4 0,1 3-1 0,-2 0-8 15,0 3-11-15,-2 1 8 0,1 2 11 0,0 0-1 16,-2 2-1-16,0-1-6 0,1 2-6 0,-2-1-12 0,0 1-10 16,0 0-4-16,0-2 2 0,0 2-9 0,1-1-12 15,-1-2-1-15,1 0-1 0,1-3-8 0,-1 0-16 16,2-2-1-16,1 1-3 0,1-4-3 0,0 1-4 16,2-5-1-16,1 0 4 0,1-2-4 0,2-2-4 15,2-2 6-15,2-2 9 0,2-2 0 0,3-2-3 16,2-3 8-16,2 0 13 0,0-2 1 0,1-1 2 15,0 2 2-15,1-1 1 0,-2 1-2 0,0 2-2 0,-2 1 1 0,1 1 1 16,-3 1-5-16,0 1-10 0,-1 2-2 0,-1 1 2 16,0 1-10-16,-2 3-12 0,-2-2 0 0,0 4 5 15,-2 1-11-15,-3 0-12 0,-1 1-14 0,-1 4-13 16,-3 1-22-16,-3 0-29 0,-2 1-17 0,-3 4-16 16,-3-1-33-16,-1 1-36 0,-1 1-45 0,-2-2-48 15,-2 1-96-15,-1-1-108 0,0-2-28 0,-1-2-2 16,-1 0 9-16,0-3 15 0,0-2 22 0,-1-2 25 15,-1-2 20-15,1-5 20 0,0-2 32 16,-1-2 32-16</inkml:trace>
  <inkml:trace contextRef="#ctx0" brushRef="#br0" timeOffset="27620.1584">21868 17725 273 0,'-11'-9'423'0,"2"-3"-56"0,1 1-68 16,0-1-59-16,1 0-59 0,1 0-37 0,0 5-31 16,2 1-5-16,2 1 3 0,-1 4 15 0,0-1 22 15,3 2-137-15,0 0-185 0,0 0-21 0,-1 2 28 16,1-2 65-16,1 4 80 0,1-1 34 0,0 2 25 0,0-1-17 16,0 1-28-16,1 1-40 0,0 0-46 0,-1 0-29 0,1 1-23 15,1-1-40-15,-1-1-45 0,1-2-16 0,0 0-10 16,-4-3-7-16,6 0-12 0</inkml:trace>
  <inkml:trace contextRef="#ctx0" brushRef="#br0" timeOffset="27860.7917">22437 17090 345 0,'8'-9'421'16,"-1"-1"2"-16,-2 1-1 0,-1 0-7 0,0 1-8 0,-1 2-11 0,-2 1-14 16,-1 3-2-16,0 2-4 0,-1 2-37 0,-2 3-46 15,-1 1-128-15,-2 2-149 0,-1 1-47 0,-2 1-17 0,-2 2-18 0,-2 2-20 16,-1-1-34-16,-2 2-42 0,2 1-69 0,-4 3-78 0,2 0-34 16,-1-1-23-16,1 2-8 0,0-1-1 0,1 1 0 0,1-1 0 15,0-1 0-15,2-1 2 0,0-2 16 0,2 0 19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6:04:08.81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2884 7688 0 0,'0'0'141'0,"0"0"100"0,-3-1 26 0,3 1 11 0,-1 0 5 16,1 0 4-16,-3-1-1 0,3 1 10 0,-2-1 13 0,2 1-20 15,0 0-29-15,-3 0-52 0,3 0-58 0,0 0-13 0,0 0-4 16,0 0-10-16,0 0-13 0,0 0-8 0,0 0-9 0,0 0 1 0,-3 0 5 16,3 0-6-16,0 0-9 0,0 0 2 0,-2-1 7 0,2 1-9 0,0 0-17 15,0 0 7-15,0 0 10 0,0 0-11 0,0 0-16 0,0 0 6 16,0 0 14-16,0 0-13 0,0 0-17 0,0 0 5 0,0 0 11 15,0 0-12-15,0 0-22 0,0 0 4 0,0 0 10 0,0 0-13 0,0 0-21 16,0 0 5-16,0 0 11 0,0 0-10 0,0 0-16 0,0 0 4 0,0 0 12 16,0 0-9-16,0 0-17 0,0 0 8 0,0 0 14 0,0 0-8 0,0 0-14 15,0 0 10-15,0 0 14 0,0 0-8 0,0 0-16 0,0 0 10 16,0 0 13-16,0 0-8 0,0 0-13 0,0 0 8 0,0 0 16 16,0 0-8-16,0 0-14 0,0 0 8 0,0 0 14 0,0 0-6 0,0 0-13 15,0 0 8-15,2 0 16 0,1 0-7 0,1 1-11 0,-1-1 7 0,1 1 18 16,0-1-8-16,0 1-13 0,1 0 6 0,0 1 12 0,1-2-4 15,-1 1-13-15,2 0 7 0,-1-1 11 0,1 1-7 0,0-1-10 16,-1 0 4-16,0 0 10 0,0 0-4 0,1 0-9 0,0 0 5 0,-1 0 8 16,1 0-4-16,0 0-6 0,1-1 5 0,-2 1 5 0,2-1-2 0,0 0-8 15,0-1 1-15,0 0 7 0,0 1-4 0,2-2-8 0,-2 1 1 16,1 0 3-16,-1 0-3 0,0 0-9 0,0 1 3 0,-1 0 4 0,-1-1-4 16,1 1-6-16,0 0 2 0,-1 1 5 0,0 0-2 0,-1 0-7 15,0 0 4-15,1 1 5 0,-2 0-5 0,0 1-5 0,1 0 3 0,-1-1 7 16,0 2-4-16,0-2-6 0,0 1 5 0,1 1 5 0,-1-1-4 0,2 0-6 15,-2 1 5-15,1-2 7 0,-1 1-5 0,1 0-5 0,1-1 5 16,-2 0 5-16,1 0-3 0,0 0-6 0,1 1 2 0,-2-1 7 16,1 0-5-16,0-1-5 0,1 1 4 0,-2-1 6 0,1 0-5 0,-1 0-4 15,1 0 2-15,-1 0 7 0,0-1-5 0,0 0-7 0,0 0 5 0,0 1 5 16,0-2-4-16,-1 1-4 0,1 1 2 0,-1-1 5 0,-1 1-1 16,1-1-8-16,0 1 3 0,-3 0 6 0,2-1-2 0,1 1-7 0,-3 0 5 15,1-2 5-15,-1 2-2 0,0 0-7 0,0 0 5 0,3 0 6 16,-3 0-4-16,0 0-5 0,0 0 3 0,0 0 6 0,0 0-5 0,0 0-4 15,0 0 3-15,0 0 5 0,0 0-4 0,0 0-4 0,0 0 3 0,0 0 6 16,0 0-4-16,0 0-5 0,0 0 3 0,0 0 6 0,0 0-3 16,-4-1-8-16,4 1 4 0,-3 0 7 0,1 0-5 0,2 0-2 0,-4 0 1 15,1 0 6-15,3 0-5 0,-3 0-5 0,-1 0 2 0,2 0 8 16,-2 0-4-16,1 0-7 0,-1 1 5 0,1-1 6 0,-1 2-4 0,2-2-7 16,-2 1 4-16,0-1 4 0,0 1-2 0,0 0-5 0,0 0 2 0,-2 1 7 15,1-1-4-15,0 0-5 0,-1 0 2 0,1 0 8 0,-2 1-4 16,1 0-5-16,-1-1 1 0,0 0 7 0,1 1-4 0,-1-1-4 0,0 0 3 15,-1 0 6-15,0 2-4 0,0-2-4 0,0 0 1 0,0 1 7 16,0 0-5-16,-1-1-5 0,0 0 4 0,-1 0 4 0,1 0-2 0,0 1-5 16,-1-1 1-16,0 0 5 0,0 0-1 0,0 0-5 0,0 1 3 0,0-1 6 15,0 0-3-15,1 1-8 0,0 0 4 0,-1-1 5 0,2 0-1 16,2 0-4-16,-1 0 2 0,2-1 8 0,-1 2-3 0,1-2-3 16,1 1 5-16,0-1 4 0,1 0-2 0,1 0-1 0,-1 0 3 0,3 0 6 15,-3 1-1-15,3-1-1 0,-2 0 1 0,2 0-1 0,0 0 1 0,0 0-2 16,0 0 0-16,0 0 0 0,0 0-3 0,0 0 0 0,-3-1-3 15,3 1-2-15,0 0-1 0,0 0-1 0,0 0-4 0,0 0 1 16,0 0-1-16,0 0 2 0,0 0-1 0,0 0-1 0,0 0-1 0,0 0 2 16,0 0-2-16,0 0-2 0,0 0 4 0,0 0-1 0,0 0 1 0,0 0-1 15,0 0 1-15,0 0-1 0,0 0 1 0,0 0-2 0,0 0 1 0,0 0 1 16,0 0-1-16,0 0-1 0,0 0 2 0,0 0 4 16,0 0-2-16,0 0-2 0,0 0 2 0,0 0 2 0,0 0 0 0,0 0-1 15,0 0 1-15,0 0 1 0,0 0-1 0,0 0 0 0,0 0 2 0,0 0 1 16,0 0 0-16,1-1-3 0,-1 1 0 0,2-2 3 0,-2 2-2 0,1-1-2 15,2 0 1-15,-1 1 3 0,1-1 0 0,0 0-6 0,1-1 3 16,0 1 4-16,0 0-2 0,1 0-5 0,2 0 3 0,-1-2 1 16,1 1-1-16,1-1-4 0,0 1 1 0,0 0 3 0,1-1-3 0,1 0-5 15,-1 0 2-15,0 1 5 0,1-1-5 0,-1 1-5 0,0 0 4 0,1-1 2 16,-1 1-1-16,0 1-6 0,1-2 5 0,-1 2 5 0,-1 0-2 0,1-2-5 16,1 2 3-16,-1 0 4 0,-1 0-1 0,1 0-4 0,1-1 2 15,-2 1 5-15,0 1-1 0,0-1-5 0,0 1 1 0,0-1 4 16,-2 1-4-16,2-1-4 0,-1 1 2 0,0 0 4 0,-2 0-2 0,2 0-5 15,-2 1 2-15,-1-1 2 0,1 1-1 0,-1 0-4 0,0 0 4 0,-1 1-1 16,1 0-1-16,-1-1-3 0,-1 2 0 0,1-2 5 0,0 1-2 16,-2 1-3-16,2-2 0 0,-2 1 4 0,0-1-1 0,1 1-3 0,-2-2 0 15,1 2 3-15,-1-2-1 0,1 1-2 0,-1-1 1 0,0 0 4 16,2 3-1-16,-2-3-1 0,0 0 2 0,0 0 1 0,0 0 0 0,0 0-3 16,0 0 1-16,0 0 4 0,0 0-1 0,0 0 1 0,0 0-2 0,0 0 3 15,0 0-2-15,0 0 1 0,0 0-1 0,0 0 2 0,0 0-1 16,0 0-4-16,0 0-7 0,0 0-10 0,0 0-29 0,0 0-33 0,0 0-62 15,-2-2-68-15,2 2-122 0,0 0-141 0,-5-2-39 0,1 1-12 16,0-2-5-16,0 1-1 0,-1 0 2 0,-1-2 1 0,1 0 7 0,-2 0 13 16,2-2 26-16,0 1 34 0</inkml:trace>
  <inkml:trace contextRef="#ctx0" brushRef="#br1" timeOffset="7223.6138">2977 7812 0 0,'-1'-1'168'0,"0"0"57"0,1 1-6 16,-2-2 10-16,0 1 19 0,2 1-14 0,-2-1-21 0,2 1 16 0,-1-2 26 15,1 0-31-15,0 2-49 0,0-2-43 0,0 2-43 0,-1-4-28 0,1 2-20 16,-2 0 4-16,2-1 13 0,0 3-11 0,-1-2-22 0,1 2 8 16,-1-1 14-16,1 1-10 0,0 0-20 0,0 0 5 0,0 0 13 0,0 0-5 15,0 0-12-15,0 0 9 0,0 0 12 0,0 0 1 0,0 0-2 16,-2-3 2-16,2 3 8 0,0 0 2 0,0 0-2 0,0 0 1 0,0 0 5 16,0 0-3-16,0 0-3 0,-1-1-3 0,1 1-3 0,-1-2-1 0,1 2-4 15,0 0-4-15,-2-2-6 0,2 2-3 0,0 0 3 0,0-2-7 16,0 2-8-16,0 0 0 0,2-2 4 0,-2 2-5 0,0 0-10 15,1-3 5-15,-1 3 5 0,0 0-5 0,1-1-8 0,1-1 2 0,-2 2 6 16,1-2-6-16,-1 2-7 0,1-2 4 0,1 1 9 0,-2 1-5 0,0 0-10 16,1-3 6-16,-1 3 9 0,0 0-4 0,0 0-11 0,1-1 7 15,-1 1 8-15,0 0-4 0,2-2-8 0,-2 2 6 0,1-3 7 16,0 2-4-16,-1 1-9 0,2-2 6 0,-1-1 9 0,-1 3-4 0,1-1-8 16,-1 1 4-16,0 0 11 0,0 0-3 0,0 0-10 0,0 0 7 0,0 0 9 15,0 0-3-15,0 0-9 0,0 0 6 0,0 0 7 0,0 0-2 0,0 0-10 16,0 0 5-16,0 0 8 0,0 0-5 0,0 0-12 0,2-2 6 15,-2 2 9-15,0 0-6 0,0 0-11 0,0 0 8 0,0 0 11 16,0 0-8-16,0 0-9 0,0 0 6 0,0 0 13 0,0 0-4 0,0 0-10 16,0 0 7-16,0 0 12 0,0 0-5 0,1-1-13 0,-1 1 6 0,0 0 12 15,1-2-6-15,1 1-15 0,-2 1 6 0,1-1 14 0,-1 1-8 0,1-1-15 16,2 0 6-16,-2-1 10 0,-1 2-7 0,3-1-15 16,0 0 8-16,-1 1 14 0,2-1-10 0,-1 1-12 0,1-1 8 0,0 1 13 15,1-2-8-15,-1 2-16 0,2-1 11 0,0 1 13 0,1-1-8 0,0 0-14 16,1 0 10-16,0-1 16 0,0 1-7 0,0-1-16 0,1 1 10 0,0-2 12 15,1 2-9-15,-1-1-14 0,0-1 10 0,-1 1 14 0,2-1-10 16,-2 1-16-16,1 0 5 0,-1 0 14 0,0 0-9 0,0 1-15 16,-1 0 6-16,-1-1 14 0,0 1-7 0,-1 0-14 0,0 1 5 0,-1 0 14 15,0 0-7-15,-1 0-16 0,-3 0 10 0,3 0 16 0,-3 0-9 0,2 1-12 16,-2-1 6-16,0 0 13 0,0 0-7 0,0 0-12 0,0 0 6 16,0 0 12-16,0 0-6 0,0 0-12 0,0 0 8 0,0 3 11 0,0-3-7 15,-1 1-12-15,1-1 6 0,-1 2 12 0,1-2-7 0,0 0-11 16,0 0 6-16,-2 1 12 0,2-1-8 0,-2 2-10 0,0-1 6 0,2-1 12 15,-2 1-6-15,0 0-12 0,0 0 6 0,-1 2 15 0,0-2-7 16,1 1-10-16,-1 0 10 0,0 0 13 0,-1-1-9 0,0 2-12 0,0-1 7 16,0 0 17-16,-1 1-9 0,0-1-12 0,-1 1 6 0,1 0 15 0,-2 0-9 15,2 0-15-15,-2 1 8 0,1-1 13 0,-1 1-11 0,0 0-16 16,-1-1 9-16,2 1 17 0,-2-1-8 0,0 1-18 0,0-2 7 0,-2 2 17 16,1-2-7-16,0 1-17 0,-1-1 10 0,1 1 17 0,0-2-9 0,-1 0-15 15,1 0 11-15,0 0 14 0,-1-1-8 0,2 0-17 0,0 0 12 16,0-1 19-16,2 1-5 0,-1-1-19 0,2 0 13 0,-1 0 16 15,1-1-8-15,1 1-14 0,0 0 10 0,0 0 16 0,1 0-8 0,1-1-17 16,-1 1 10-16,0 0 17 0,2 0-12 0,0 0-19 0,1 1 8 0,-2-2 17 16,1 1-10-16,1 1-17 0,0 0 7 0,-1-2 17 0,1 2-10 15,0 0-19-15,0 0 10 0,0 0 17 0,0 0-10 0,0 0-19 16,0 0 8-16,0 0 19 0,0 0-11 0,0 0-18 0,0 0 7 0,0 0 19 16,0-3-10-16,0 3-19 0,0 0 9 0,0 0 18 0,1-2-10 0,-1 2-19 15,1-1 10-15,-1 1 17 0,3-1-8 0,0-1-22 0,-1 1 11 0,1 0 18 16,1 0-7-16,1-2-17 0,1 1 7 0,0 0 19 0,2-2-10 15,0 0-16-15,0 1 6 0,2-1 20 0,-1-1-10 0,0 1-16 16,1-1 9-16,0 0 20 0,1 0-13 0,0 0-17 0,1 1 8 0,-2-1 17 16,2 1-10-16,-1-1-17 0,0 2 9 0,-1-1 18 0,1 1-9 0,-2-1-20 15,1 2 11-15,-1-1 18 0,0 1-10 0,-1-1-19 0,0 2 8 0,-1 0 18 16,0 0-9-16,-1 1-18 0,1 0 9 0,0 0 17 0,-2 0-13 16,0 1-17-16,-1 0 7 0,0 0 15 0,0 1-12 0,-1-1-18 15,0 0 7-15,-1 1 16 0,0 0-10 0,-1 0-13 0,-1 0 8 0,0 1 10 16,0-1-6-16,0 2-12 0,0-2 6 0,0 2 15 0,0-2-5 0,-1 2-11 15,-1-2 10-15,1 2 16 0,0-2-7 0,-1 1-10 0,1-1 7 16,0 0 12-16,-1 0-5 0,2-2-10 0,-1 2 6 0,0-1 14 16,1-1-7-16,-2 1-10 0,2-1 8 0,-1 2 10 0,-2-2-8 0,1 1-11 15,-1-1 8-15,0 1 17 0,-1-1-9 0,0 1-12 0,0-1 8 0,0 1 14 16,-1 1-8-16,1-1-14 0,-1 0 7 0,1 0 16 0,0 0-10 0,-2 1-14 16,2-1 8-16,-1 0 16 0,1 0-11 0,-1 0-17 0,-1 1 10 15,0-1 14-15,0 1-7 0,0 1-18 0,-1-1 9 0,2-1 15 0,-2 2-6 16,2-1-18-16,-2-1 11 0,2 2 16 0,-1-2-9 0,1 0-15 15,1 0 7-15,0-1 19 0,1 1-10 0,1-1-16 0,2 0 9 0,0 0 20 16,0 0-10-16,-3 0-16 0,3 0 12 0,0 0 17 0,0 0-8 16,0 0-18-16,0 0 7 0,0 0 16 0,1-2-8 0,2 0-18 0,0 0 9 15,-1 0 18-15,2 0-11 0,2-1-19 0,-1 1 9 0,2-2 15 16,-1 1-9-16,2-1-19 0,0-1 8 0,2 2 19 0,-2-2-11 0,1 1-20 16,0 1 5-16,1-1 9 0,-1 2-16 0,0-1-26 0,-1 1-8 15,0 1-5-15,0-1-20 0,-1 1-27 0,-2 1-30 0,2 1-33 0,-2 1-44 16,-1-1-46-16,0 1-52 0,0 1-53 0,2-1-18 0,-1-1-6 15,2 2 9-15,-2-2 18 0,0 1 10 0,2 1 16 0,0-1 14 0,-2 0 17 16</inkml:trace>
  <inkml:trace contextRef="#ctx0" brushRef="#br1" timeOffset="14707.5778">6507 6886 0 0,'0'0'142'16,"0"-2"116"-16,1-1 15 0,-1 3 6 0,0-3 3 0,0 3 8 0,0-3 7 15,0 3 3-15,0-1-2 0,0-2-19 0,0 3-25 0,-1-3-68 16,1 3-77-16,-2-2-22 0,2 2-3 0,-1-1-10 0,1 1-14 16,-1-2-3-16,1 2-2 0,-2-1-5 0,2 1-4 0,-1 0-1 0,1 0-4 15,-1-2-2-15,1 2-5 0,0 0-4 0,0 0-7 0,0 0-1 0,-2-1 2 16,2 1-4-16,0 0-11 0,0 0 0 0,0 0 4 0,0 0-5 0,0 0-8 15,0 0 1-15,0 0 8 0,0 0-4 0,0 0-7 0,0 0 4 16,0 0 5-16,0 0-4 0,0 0-9 0,0 0 3 0,0 0 5 16,0 0-2-16,0 0-9 0,0 0 4 0,0 0 7 0,0 0-4 0,-2 0-5 15,2 0 2-15,0 0 7 0,0 0-4 0,-3 0-8 0,3 0 4 0,-3 1 7 16,1-1-1-16,-1 2-6 0,2-2 3 0,-2 0 5 0,0 1-1 16,1 1-5-16,-2-1 4 0,0 1 6 0,0-2-5 0,-2 3-7 15,2-2 6-15,-1 1 9 0,0-1-4 0,-1 2-10 0,1-1 5 0,0-1 6 16,-1 2-3-16,0-1-6 0,0-1 2 0,1 1 7 0,0 1-3 0,-1-3-6 15,1 3 3-15,0-2 6 0,-1 1-5 0,1-1-5 0,0 2 2 16,1-1 8-16,-2-1-1 0,2 1-8 0,0 1 3 0,-1-2 6 0,1 2-3 16,-1-1-8-16,-1 1 4 0,1 0 4 0,0 0-2 0,-1 0-5 15,1 1 4-15,-2 1 4 0,1-1-2 0,-1 1-7 0,0 1 4 0,1 0 7 16,-2 0-5-16,0 0-5 0,-2 0 2 0,2 1 8 0,-1 1-3 0,0-1-4 16,1 1 7-16,-2-2 6 0,2 0-2 0,-1 1-7 0,1 1 3 15,-1-2 6-15,1 1-3 0,-2 1-7 0,2-2 4 0,-1 1 7 16,1 1-4-16,-1-1-7 0,1 1 4 0,0-1 4 0,0 1-5 0,0 1-11 15,1-3 6-15,0 1 6 0,1 2-3 0,-1-1-9 0,2-2 4 0,-1 3 8 16,1-2-4-16,0 1-8 0,-1 1 3 0,2 0 6 0,-1-2-3 0,1 4-6 16,0-2 4-16,0 0 10 0,0 3-4 0,1-3-5 0,-1 1 7 15,2 1 7-15,-1 1-1 0,2-2-7 0,-1 1 11 0,1-2 17 16,1 3-1-16,0-3-7 0,0 1 7 0,0 1 10 0,1-1-6 0,-1-1-11 16,2 2 8-16,-1 1 12 0,0-2-4 0,2-1-13 0,0 2 10 0,-1-1 13 15,1-1-12-15,1 2-21 0,0-1 6 0,0-1 16 0,0 2-8 16,0-1-16-16,1 1 8 0,1-2 20 0,-1 1-13 0,0-1-19 15,1 2 9-15,0-1 15 0,0-1-10 0,0 2-20 0,0-2 9 0,0 0 19 16,0 3-11-16,-1-3-17 0,0 1 7 0,1-1 17 0,-1 1-10 0,0 0-20 16,1-1 9-16,-2 1 18 0,1-1-11 0,-1 1-17 0,1 0 10 0,-1-1 16 15,2 1-10-15,-2-1-18 0,1 1 8 0,-1 0 17 0,0-1-10 16,1 1-15-16,-1-1 9 0,2 1 17 0,-2 0-8 0,1-1-20 16,-1 1 11-16,1 1 17 0,-1-2-7 0,2 2-17 0,-2-1 10 0,1 0 13 15,0 1-5-15,1 0-17 0,-1 0 9 0,0 0 18 0,1-1-11 0,-1 1-14 16,0 0 7-16,2 1 18 0,0-1-11 0,-1 0-14 0,2-1 7 0,-1 1 13 15,1-1-8-15,0 1-14 0,0-2 7 0,0 1 14 0,1-1-9 16,-1 0-13-16,0-1 5 0,0 1 13 0,0-2-8 0,0 0-14 16,0 0 7-16,0-1 11 0,0 0-4 0,0 0-13 0,0-1 5 0,0 0 13 15,2-2-7-15,-2 1-11 0,1 0 5 0,2-1 13 0,-1 1-5 0,1-1-11 16,0 0 7-16,1 0 10 0,0 0-6 0,1-1-12 0,0 1 6 16,1-1 13-16,-1 0-7 0,2 0-10 0,-2-1 7 0,2 0 10 15,-2 0-8-15,2-1-14 0,-2 0 7 0,2 0 11 0,-1 0-4 0,0 0-14 16,0-1 7-16,1 1 14 0,0-1-9 0,-2-2-15 0,2 2 8 0,-1-1 11 15,2-2-5-15,-1 2-14 0,0-2 7 0,1 1 11 0,-2-2-9 0,2 0-12 16,0 0 8-16,0-1 13 0,0 0-8 0,2 0-13 0,-2-1 8 16,1 0 13-16,-1-2-8 0,1 2-11 0,-1-1 5 0,0-1 11 15,0 1-4-15,0-2-10 0,-1 2 7 0,0-2 10 0,-1 1-8 0,0-1-10 16,-1 1 5-16,-1-1 11 0,0 0-5 0,0 1-11 0,-1-1 6 0,-1 1 12 16,1-1-8-16,-2 0-11 0,-1 0 5 0,0 0 13 0,0-1-7 15,-1 2-8-15,0-2 7 0,-2 1 12 0,0-1-2 0,-1 2-7 0,-1-2 6 16,0 1 11-16,-1 0-5 0,1 0-8 0,-2-1 8 0,1 0 11 15,-2 1-1-15,1-1-4 0,-1-1 8 0,0 0 11 0,0 0 4 0,0 0-4 16,-1 1 4-16,1-1 1 0,-2 0-3 0,1 0-5 0,0 0 1 0,-1 0-1 16,1 0-2-16,0 0-5 0,-2-1-2 0,2 0-2 0,-2 1-5 15,0-2-6-15,1 1-8 0,-1-1-5 0,-1 1-4 0,0 1 4 16,0-2-1-16,0 1-2 0,0-1 2 0,-1 2 1 0,-1-1 2 0,1 1-1 16,0 0 5-16,-2 0 4 0,0 0 0 0,1 0-3 0,-1 0 3 0,-1 1 3 15,1 1-2-15,-1 1 1 0,0-2 2 0,-1 2 1 0,0-1-1 16,-1 2-2-16,1-2 2 0,0 2 7 0,-2 1-4 0,2-2-7 0,-2 3 2 15,2-2 4-15,-2 2-3 0,2 0-5 0,-2 0 4 0,0 0 4 16,1 0-5-16,0 0-4 0,0 2 2 0,0-2 4 0,0 1-5 0,0 1-7 16,0 1 0-16,0-2 3 0,1 2-4 0,0-1-2 0,-1 1 1 0,2 0 8 15,-1 0-6-15,1 0-7 0,0 0 2 0,0 0 8 0,0 1-3 16,0-2-4-16,1 2-1 0,1-1 7 0,-1 2-4 0,0-2-2 16,1 0 2-16,-1 0 7 0,2 0-5 0,-2 0-8 0,2 0 4 0,-1-2 7 15,1 1-5-15,-2 1-4 0,2-3 2 0,0 1 4 0,-1-1-2 0,2 0-5 16,-1 0 4-16,1 0 4 0,0 0-2 0,0 0-8 0,0-1 3 0,0 1 4 15,0 0-1-15,1 0-4 0,1 0 2 0,-1 1 5 0,0 2-1 16,2-1-5-16,0 1 1 0,-1 0 4 0,1 3-4 0,1 0-2 16,-1-2-2-16,1 2 0 0,0 0-3 0,0 0-9 0,0 0-2 0,0 0 1 15,0 0-8-15,0 0-6 0,0 0-6 0,0 0-8 0,-3 2-5 0,3-2-8 16,0 0-11-16,-1 0-11 0,-1 1-7 0,1 2-5 0,0-1-22 16,1-1-25-16,0-1-30 0,-2 5-30 0,1-4-75 0,0 4-85 15,1-5-62-15,-2 3-56 0,2-3-11 0,0 0-1 0,-1 3 10 0,1-3 14 16,0 0 10-16,0 0 5 0,0 0 26 0,0 0 30 0,0 0 35 0,0 0 244 15</inkml:trace>
  <inkml:trace contextRef="#ctx0" brushRef="#br1" timeOffset="15949.7563">6605 8195 67 0,'0'0'290'0,"0"0"13"0,0 0 6 16,0 0 9-16,0 0 6 0,0 0-3 0,0 0-3 0,0 0 7 15,2-3 13-15,-2 3-31 0,0 0-44 0,1-1-64 0,-1 1-70 0,0 0-33 16,0 0-22-16,1-2-16 0,-1 2-10 0,0 0-3 0,2-1-3 16,-2 1-7-16,0 0-13 0,0 0 1 0,0 0 4 0,0 0-8 0,0 0-11 15,0 0 2-15,0 0 7 0,0 0-8 0,0 0-11 0,0 0 4 0,0 0 10 16,0 0-6-16,0 0-12 0,0 0 6 0,0 0 9 0,0 0-6 0,0 0-11 16,0 0 7-16,0 0 10 0,0 0-3 0,0 0-9 15,-2 2 7-15,2 0 13 0,0 1-5 0,0 0-6 0,0 1 6 0,0 1 15 0,2 0-8 16,-2-1-10-16,1 2 8 0,0 0 11 0,-1 2-4 0,2-2-10 15,-1 1 13-15,-1 0 18 0,1 1-6 0,1 1-12 0,-2-1 10 0,1 2 17 16,-1 1-6-16,0 1-12 0,-1 0 12 0,1 0 18 0,-2 2-4 16,1-1-11-16,0 3 10 0,-1-1 19 0,0 1-13 0,0 2-17 0,0-1 5 15,0 1 14-15,0 0-10 0,-1 0-16 0,0 0 5 0,1 0 11 16,0 0-8-16,0-1-12 0,0-1 1 0,0 1 10 0,0-1-10 0,1 1-14 16,0-2 2-16,-1 2 10 0,1-1-5 0,1-1-9 0,-1 2 3 0,1-1 7 15,-2 0-7-15,2 1-4 0,-1 0-2 0,1 1 1 0,-1 0-1 16,1 1-3-16,-2-1 3 0,2 1 6 0,-1 1-4 0,1-1-4 15,0 0 1-15,0 0-1 0,0 0-2 0,-1-1-4 0,1 2 1 0,-2-4-1 16,2 1 1-16,-1 0-1 0,0-3-1 0,1 1-3 0,-2-1 0 0,1-2-1 16,0 0-2-16,1-1-3 0,-2-1 1 0,1-2 1 0,0-1-2 15,-1-1 1-15,2 0 1 0,-1-1 1 0,1-1-3 0,-1-1-2 16,1 0 1-16,-2-1 2 0,2-2-2 0,0 0-5 0,0 2 1 0,0-2 2 16,0 0 2-16,0 3-1 0,0-3 2 0,0 0 5 0,-1 2-2 0,1-2 0 15,0 3 3-15,0-1 4 0,-1 0-1 0,1 1 0 0,-2 0 3 0,2 1 3 16,-1 0-1-16,1-1-2 0,-1 1-2 0,1-1 4 15,0 1-5-15,-2 0-6 0,2-1 3 0,0 1 1 0,0-2-2 0,-1 1-5 16,1-1 1-16,-1 0 2 0,1 1-1 0,-2-1-5 0,2 1 4 0,0-3 5 16,-1 2-3-16,0 0-7 0,-1 0 2 0,1 0 8 0,0-1-4 0,-1 2-8 15,1-1 1-15,-2 0 7 0,2 2-4 0,-2 0-5 0,2 0 2 16,-2 1 7-16,1 1-7 0,-1 0-4 0,0 3 3 0,1-1 5 0,-1 0-1 16,0 2-5-16,1 1 4 0,-1 0 6 0,0-1-5 0,1 1-5 15,-1 0 4-15,0-1 6 0,2-1-5 0,0 0-4 0,1-1 3 0,-2-1 6 16,2-1-3-16,0-1-6 0,0-1 3 0,0-2 3 0,0-2-1 0,0 0-5 15,0 0 4-15,0 0 5 0,0 0-3 0,0 0-6 0,0 0 2 16,0 0 7-16,0 0-3 0,0 0-6 0,0 0 0 0,0 0 3 16,0-4-9-16,0 1-12 0,-1-2-8 0,0-1-7 0,-1 0-9 0,1-2-9 15,0-1-18-15,-1 1-18 0,0-2-19 0,-1-1-17 0,0 1-32 0,1-1-35 16,-1 0-50-16,-1-1-54 0,0 1-78 0,0-1-86 0,0-1-25 16,0 0-9-16,1 0 0 0,1 1 5 0,-1-2 19 0,0 2 24 0,2 2 15 15,0-2 15-15,-1 2 31 0,1 2 41 0</inkml:trace>
  <inkml:trace contextRef="#ctx0" brushRef="#br1" timeOffset="16500.1499">6535 8776 0 0,'0'-3'160'16,"0"3"85"-16,0-2 26 0,0 2 7 0,0 0 2 0,0 0 1 0,-2-1-1 15,2 1 20-15,0 0 24 0,-2 0-19 0,2 0-34 16,-4 1-41-16,1-1-46 0,0 1-23 0,3-1-19 0,-2 0-16 0,2 0-13 15,-2 1-16-15,2-1-11 0,0 0-7 0,0 0 1 0,0 0-11 0,0 0-17 16,0 0 1-16,0 0 5 0,0 0-14 0,0 0-20 0,-2 1 1 0,2-1 10 16,0 0-13-16,0 0-19 0,-3 2 9 0,2-1 15 0,-2 0-9 0,0 1-13 15,-1 1 13-15,0 0 22 0,0 2-5 0,-1 1-14 16,-2 1 13-16,-1 2 19 0,0 0-5 0,-1 3-11 0,0 0 13 0,-1 2 22 16,1-1-6-16,-2 1-15 0,2 2 7 0,-2-2 16 0,2 2-14 0,-2-1-23 15,2 1 7-15,-2 0 11 0,1-2-11 0,-2 2-17 0,1-2 3 0,-1 2 10 16,0-2-10-16,0 0-21 0,-1 1 3 0,-1 0 11 0,1 0-7 15,-2 0-13-15,2 0 6 0,-3 0 11 0,1 2-5 0,-1-1-11 16,0 1 8-16,-1 1 12 0,1-2-1 0,-1 2-7 0,1 2 7 0,0-2 11 16,0 1-1-16,0-1-6 0,1 1 3 0,2-1 9 0,-1-1-3 0,2 0-6 15,2-1 0-15,-1-1 6 0,2-1-7 0,1-1-10 0,1 1-1 16,0-4 2-16,2 0-4 0,1-2-7 0,1 0-3 0,1-1 2 0,-1-2-4 16,2-1-4-16,1-2-1 0,0-2-2 0,0 0-3 0,0 0-5 15,0 0-1-15,1 3-3 0,-1-3-12 0,3 0-18 0,-1 0-6 0,1 0-4 16,0 0-25-16,1-2-29 0,0 1-28 0,0-1-23 0,0-2-35 0,1 0-38 15,0 0-88-15,1-2-103 0,-1 0-38 0,2-2-23 0,1-2 7 0,0 0 11 16,1-1 7-16,0-1 7 0,1-1 24 0,-1-1 27 16,2 2 27-16,-1 0 25 0</inkml:trace>
  <inkml:trace contextRef="#ctx0" brushRef="#br1" timeOffset="17134.4076">6472 8924 222 0,'1'-2'264'0,"1"0"12"0,-2-1 13 0,1 1 8 0,-1-1 5 16,1 1-10-16,-1 0-10 0,2-1 18 0,-2 1 26 0,0 2-49 0,1-3-70 16,-1 3-48-16,0-3-42 0,0 0-13 0,0 3-7 0,0 0-5 0,0-2-4 15,0 0-8-15,0 2-13 0,1-3-1 0,-1 1 3 0,2-1-13 16,-2 3-16-16,0-2 1 0,1 0 4 0,0-1-15 0,-1 2-21 15,2-1 6-15,-2 2 10 0,2-2-7 0,0 0-15 0,0 1 14 0,1-2 17 16,1 2-2-16,0 0-11 0,0-1 15 0,1 0 19 0,1 0-2 0,0 1-11 16,1-2 12-16,1 2 15 0,0 0-5 0,0 0-11 0,1 0 11 15,1-1 17-15,-1 2-9 0,0 2-16 0,1-1 5 0,0 0 14 0,1 1-9 16,0 2-16-16,-1 0 4 0,2-1 9 0,-1 2-8 0,1 1-11 16,0-1 2-16,0 1 8 0,1 0-12 0,1 0-15 0,-1 0 0 0,0 0 9 15,2 0-10-15,0 1-17 0,1-1 1 0,0 0 7 0,0 0-8 0,1 1-11 16,0-1 5-16,1 1 6 0,0 1-3 0,0 0-4 0,0-1 1 0,0 2 6 15,-1 0 0-15,0 1-8 0,-2-1 5 0,0 2 6 0,-2 0 2 16,0 1-2-16,-2-1 1 0,0 1 7 0,-2-1-1 0,0 1 1 16,-1-2-2-16,0 0 1 0,-1 0-1 0,-2-1-4 0,1 0 1 0,-2-2 1 15,0-1 1-15,0 0-5 0,-2-3 0 0,0 1-2 0,-1-2 1 0,0 0-1 16,-1-2-1-16,0 0 2 0,0 0 1 0,0 0 0 0,0 0 1 16,0 0-1-16,0 0 0 0,0 0 0 0,0 0-1 0,0 0-2 15,0 0 0-15,0 0 3 0,0-3-5 0,-1 1-5 0,1 1-2 0,-1-2-2 16,1 2-7-16,0 1-10 0,-2-2-19 0,2-1-19 0,0 3-19 0,0 0-20 15,-1-2-35-15,1 2-41 0,0 0-59 0,-1-1-68 0,1 1-88 16,0 0-94-16,0 0-29 0,-4-3-8 0,0 2 4 0,-2 0 7 0,1 1 18 16,-3 0 21-16,0 0 18 0,-3 1 19 0,-2 1 37 0,0 3 73 15</inkml:trace>
  <inkml:trace contextRef="#ctx0" brushRef="#br1" timeOffset="17601.2885">6528 9502 19 0,'0'0'281'15,"0"0"5"-15,1-2 4 0,-1 2 1 0,0 0 0 0,0 0 6 0,0 0 7 16,0 0 8-16,0 0 9 0,0 0-22 0,0 0-34 0,0 0-71 0,0 0-86 16,0 0-24-16,0 0-11 0,0 0 2 0,2 2 3 0,-2-2-1 15,0 0-4-15,1 2 5 0,-1-2 6 0,-1 4-10 0,-1-1-13 0,1 2 4 16,-2 1 7-16,1 2-11 0,-2 0-13 0,0 4 11 0,0 0 17 16,0 0-2-16,-2 3-11 0,1 1 12 0,-2 1 16 0,1 1-5 0,-1 1-16 15,-1 2 7-15,0 0 13 0,0 0-11 0,-1 0-17 0,-1 2 1 0,1-2 10 16,-2 1-14-16,1 1-20 0,-1-2 1 0,-1 0 8 0,1 1-10 15,-1-1-19-15,0 2-1 0,0-4 5 0,0 2-7 0,0-1-10 16,0-1 3-16,0 1 8 0,0-2-7 0,-1 0-8 0,1-2 1 0,0 1 7 16,-1 1-4-16,1-3-9 0,-2 0 5 0,1 0 7 0,0 0-6 0,-1 0-9 15,2-2 4-15,-1 1 10 0,2-2-7 0,1 0-10 0,0 0 6 0,1-3 9 16,2 0-7-16,1-3-11 0,0 1 0 0,2-2 6 0,2 1-11 16,-1-3-19-16,2 0-4 0,1-3-1 0,0 0-20 0,0 0-29 15,0 0-15-15,2-2-8 0,2-2-28 0,2 1-34 0,0-3-34 0,1-3-34 16,2-2-55-16,2-2-62 0,1-2-39 0,0-3-30 0,3-3-6 0,-1-3 0 15,1 0 18-15,1-5 24 0,0 2 15 0,0-1 15 0,0-1 25 16,-1 2 31-16</inkml:trace>
  <inkml:trace contextRef="#ctx0" brushRef="#br1" timeOffset="18017.6501">6492 9653 12 0,'7'-9'279'0,"-1"0"6"0,1 0 3 0,0-1-9 0,-1 1-15 16,1 0-3-16,0 0 0 0,1 0-14 0,-2 1-17 0,2-1-23 0,-1 2-27 15,0 1-89-15,-1-2-107 0,0 2-14 0,-2 2 12 0,0-1-2 0,-2 1-2 16,1 2 17-16,-2-1 29 0,-1 3 5 0,0 0-2 0,0 0 21 16,0 0 21-16,0 0 3 0,0 0-6 0,3 2 13 0,0-2 19 15,-1 1-2-15,0 1-9 0,-1 1-2 0,0 0 2 0,2 0-1 0,-2 1-1 16,2-1 2-16,0 2 5 0,1 1 5 0,0-2 8 0,0 1-6 0,0-1-9 16,1 1 5-16,0 1 7 0,1 0-6 0,-1 0-12 0,2 0 7 0,-1 0 13 15,1 0-8-15,1 0-14 0,-1 0 4 0,1 0 8 0,0 1-8 16,0 1-11-16,1-1 9 0,-1 1 13 0,1 1-8 0,-1 0-16 0,2 1 2 15,-2-1 6-15,1 2-4 0,-1-1-8 0,1 2 0 0,-1-1 4 16,2 1-1-16,-1 0-4 0,0 0-2 0,2 1-3 0,0-1-5 0,-1 2-5 16,1-2-5-16,1 0-3 0,0 0-2 0,1 0-2 0,-1 0-5 0,2 0-6 15,-1 0-3-15,0-3 0 0,-1 0-8 0,2 1-8 0,-2-2-1 16,-2 1 2-16,1-2-4 0,0-1-8 0,-2-1 1 0,0-1 8 16,-1 1-3-16,0-1-10 0,0-2 4 0,-1 2 6 0,0-2-2 0,-1-1-7 15,1 2 3-15,-2-1 6 0,1-1-4 0,-1 1-7 0,0-1 4 0,1 1 4 16,-1-1-8-16,-1 2-8 0,0-1-7 0,0-1-4 0,0 2-13 15,-1-1-17-15,-1 1-15 0,1-2-17 0,-2 1-14 0,2 1-13 16,-2 0-35-16,1-2-43 0,-2 2-70 0,1 0-78 0,-1-3-82 0,0 0-86 16,0 5-17-16,0-5 1 0,0 0 5 0,-1 6 14 0,1-6 18 0,0 0 20 15,-3-3 10-15,0-2 10 0,-1-2 40 0,0-2 103 0</inkml:trace>
  <inkml:trace contextRef="#ctx0" brushRef="#br1" timeOffset="20087.1573">14797 6814 0 0,'-2'0'111'0,"-1"-2"108"0,0-1 24 0,1 2 7 0,-1-1 8 16,2 1-6-16,-1-2-10 0,1 3 16 0,0-3 22 0,-1 1-8 0,2 1-19 15,-1-1-49-15,1-1-60 0,-1 2-18 0,-1-1-3 0,1-1-15 0,0 2-18 16,-1-1-9-16,1-1-7 0,0 2-2 0,-1-1 0 0,1 1-3 15,0-2-5-15,-2 3 2 0,0-3 2 0,2 1-7 0,-2 1-5 16,1-1 2-16,-1-1 8 0,-1 2-7 0,1-1-8 0,-1 1 3 0,2-1 6 16,-2 1-12-16,1-1-17 0,-1 1 4 0,0-1 10 0,1 1-14 0,-1 1-20 15,2-2 5-15,-2 1 11 0,1-1-10 0,-1 1-17 0,0 1 3 16,0 0 9-16,-1 0-9 0,-1 0-15 0,1 0 6 0,0 0 18 0,-2 0-8 16,0 0-16-16,-1 0 8 0,0 1 14 0,-1 1-8 0,0 1-14 15,-1-2 9-15,0 2 15 0,-1-1-8 0,-1 2-16 0,1-1 11 0,-1 2 13 16,0-2-3-16,0 1-9 0,2 1 12 0,-2 1 18 0,1-2-6 0,-1 1-12 15,1-1 10-15,1 2 19 0,-1-1-11 0,2 1-14 0,-2 0 10 16,2 0 14-16,-1 1-8 0,1-1-16 0,0 2 2 0,-1-1 11 16,2 1-11-16,0-2-17 0,0 1 8 0,0 1 12 0,0-1-9 0,0 1-18 15,-1 1 12-15,1 0 20 0,-1 1-7 0,1 1-10 0,-2-1 11 0,2 2 22 16,-1 0-5-16,0 0-11 0,-2 2 10 0,2-1 16 0,-2 1-5 16,2-1-16-16,-2 2 10 0,2-1 14 0,-1 1-10 0,1 0-15 0,1-2 5 15,0 2 10-15,0-1-11 0,0-1-16 0,1 2 3 0,1-1 9 16,0-1-6-16,1 1-13 0,0 1 5 0,1-3 11 0,0 3-4 0,0-2-11 15,1 1 7-15,0-1 11 0,2 1-1 0,0 1-10 0,-1-3 5 0,1 3 11 16,1-2 1-16,0 1-3 0,0 2 3 0,1-2 6 0,1 1 0 16,-1 0 0-16,2 0 0 0,-1 0 1 0,2 1-2 0,0 1-5 15,0-2-2-15,2 1 1 0,-1 1-5 0,2-2 0 0,-1 1-6 0,1-1-5 16,0 2-2-16,-1-3-1 0,2 2-5 0,0-2-8 0,0-1 3 0,0 2 3 16,2-2 0-16,-1-1-5 0,0 0 2 0,2 0 2 0,0-1-2 0,-1-1-5 15,2 1 5-15,2-1 3 0,-2-2-3 0,1 1-6 0,0-1 2 0,2 0 5 16,-2 0-2-16,2-1-5 0,0 0 1 0,-1 0 5 15,1-1-4-15,-2 0-4 0,2-1 2 0,0 1 5 0,-1-1-4 0,1-2-4 16,0 2 2-16,-1-1 7 0,1-1-5 0,1 0-7 0,-1-1 5 0,1 1 5 16,0-1-4-16,0-1-6 0,1-1 3 0,0 0 5 0,1 0-4 15,0-1-4-15,0-1 5 0,0-1 2 0,1 0-2 0,0-1-8 16,-1-1 3-16,1 0 7 0,0-1-5 0,-1-1-7 0,0 0 2 0,-1-1 6 16,0-1-3-16,-1 0-4 0,2 0 4 0,-4 0 4 0,2-1-4 0,-1-1-3 15,0 2 3-15,-1-2 5 0,1 0-2 0,-2 0-3 0,1 0 4 0,-1 1 4 16,-1-2-1-16,0 1-1 0,0-1 2 0,-1 1 2 0,-2-1-2 15,2 1-5-15,-2-1 1 0,-1 1 5 0,-1-1-1 0,1 2-2 16,-2-2 0-16,0 1 3 0,0-1-2 0,0 2-4 0,-1-2 2 0,0 0 4 16,1 0-2-16,-2-2-2 0,0 1-1 0,0 1 5 0,0-3-1 0,-2 1-4 15,2 1 4-15,-1-2 4 0,0 0-3 0,-1 1-2 0,1-2 2 16,0 2 3-16,-1-1 0 0,1 2-1 0,-2-2 4 0,2 1 6 0,-2 2 0 16,1 2-3-16,-2-1 7 0,1 1 7 0,-1 1-2 0,0 0-3 15,-1 3 6-15,1 0 10 0,-2 0 2 0,1 0 3 0,0 0 5 0,-1 0 4 16,1 1-2-16,0 1-7 0,-1-1 2 0,0 1 1 0,-1-2-5 0,0 1-8 15,1-1 2-15,-2-1 2 0,0 1-9 0,0 0-9 0,0-3-6 16,-2 1-3-16,1 1-7 0,-2-2-14 0,1 0 0 0,-1 0 6 0,-1 0-5 16,-1-2-5-16,1 2 1 0,-2-1 6 0,1 1-3 0,0 0-5 15,1-2 5-15,0 4 6 0,1-2-3 0,2 1-3 0,-1 2 5 0,1 0 8 16,1 2-8-16,1 1-11 0,1 0-8 0,0 1-4 0,2 2-18 0,-1-1-22 16,1 1-31-16,0 0-29 0,0 0-47 0,0 0-51 0,0 0-87 15,-3 0-101-15,3 0-73 0,0 0-67 0,0 0-11 0,0 0 4 16,-4 0 7-16,4 0 8 0,-6 0 17 0,-1-3 18 0,0 0 32 0,1 1 35 15,-1-2 43-15,0-1 238 0</inkml:trace>
  <inkml:trace contextRef="#ctx0" brushRef="#br1" timeOffset="22122.2662">14588 7909 78 0,'0'0'252'0,"0"0"7"0,0 0 5 16,0 0 9-16,0 0 9 0,0 0-10 0,1-2-17 0,-1 2 18 0,0 0 27 15,0 0-29-15,0 0-44 0,0 0-55 0,0 0-59 0,0 0-26 16,0 0-18-16,0 0-9 0,0 0-5 0,0 0-11 0,0 0-14 0,0 0-6 16,0 0-5-16,0 0-2 0,0 0-5 0,0 0-3 0,0 0-3 15,0 0-2-15,0 0 2 0,0 0 0 0,0 0-4 0,0 0 5 0,0 0 5 16,0 0-1-16,0 0-4 0,0 0 4 0,0 0 5 0,0 0 1 0,0 0-5 16,0 0 4-16,0 0 7 0,0 0-4 0,0 0-2 0,0 0 2 15,0 0 5-15,0 0-4 0,0 0-5 0,0 0 6 0,0 0 9 0,0 0-5 16,0 0-10-16,0 0 5 0,0 0 5 0,0 0-7 0,0 0-10 15,0 0 4-15,0 0 7 0,0 0-4 0,0 0-10 0,0 0 4 0,2 1 10 16,-2-1-10-16,1 2-15 0,-1-2 6 0,1 3 14 0,1-2-7 0,-1 1-11 16,-1 0 10-16,1 0 13 0,-1-1-4 0,2 2-13 0,-2-1 7 15,1 0 13-15,-1 1-8 0,1-2-13 0,-1 1 10 0,0-2 14 16,2 3-5-16,-2-1-16 0,1 1 8 0,-1-3 17 0,0 2-10 0,0 0-16 16,0 1 8-16,0-3 13 0,0 3-8 0,0 1-14 0,0 0 7 0,-1-1 16 15,1 2-8-15,-2 0-16 0,2 0 13 0,-1 1 20 0,0 0-10 0,1 0-15 16,-2 1 9-16,1 0 18 0,0 0-9 0,-1 0-19 0,2 1 10 15,-1-1 16-15,0 0-8 0,-1-1-17 0,1 0 10 0,1 0 14 16,-1 0-13-16,-1 0-25 0,2-1 11 0,-1 0 15 0,1-2-10 0,-1 1-22 16,1-1 10-16,0 1 20 0,-2-2-11 0,2 1-20 0,0 0 7 0,0 0 17 15,0-1-9-15,0 1-18 0,0-1 9 0,0 0 20 0,0-2-11 16,-1 3-18-16,1-3 10 0,0 2 19 0,0 1-8 0,0-3-21 0,0 2 13 16,0 2 22-16,0-2-8 0,-1 0-17 0,1 2 11 0,-2 0 21 15,2-1-9-15,-1 1-16 0,1 1 11 0,-1-2 22 0,-1 2-10 0,1 0-16 16,0 1 11-16,-1 0 16 0,1 0-11 0,0 0-19 0,-2 0 8 15,2 0 17-15,-1 0-10 0,1 0-19 0,0 0 8 0,-1-1 17 0,2 1-10 16,-1 0-22-16,1-2 8 0,-1 2 17 0,1-1-10 0,-2 1-16 16,2 0 12-16,-1 0 14 0,1 0-7 0,0 0-14 0,-1 1 8 0,1 1 19 15,-2-1-8-15,2 1-15 0,-1 1 9 0,0 0 18 0,-1 1-8 0,1 2-13 16,-2 0 9-16,1 0 12 0,-1 2-6 0,0 1-12 0,1-1 8 16,0 2 10-16,0 0-9 0,0 1-15 0,0 0 6 0,0 0 15 15,0 1-11-15,0-1-13 0,1 1 5 0,0-2 10 0,-1 2-6 0,1-1-14 16,0 0 7-16,-1 0 10 0,1 0-8 0,0-2-11 0,-1 0 5 0,1-1 11 15,0-1-6-15,-1 0-12 0,1-1 6 0,1 0 12 0,-1 0-4 0,1-1-13 16,0 0 7-16,0 0 10 0,0-2-6 0,-2 2-12 0,2-1 9 16,0-1 10-16,-1 2-4 0,1-1-13 0,-1 1 5 0,-1-1 14 15,1 1-6-15,0 0-15 0,-1 1 8 0,1-1 11 0,0 1-5 0,-2 0-14 16,2 1 7-16,-1-1 11 0,1 0-7 0,0 0-13 0,-1 1 7 0,1-1 11 16,0 1-5-16,-1-1-14 0,1 2 6 0,0-2 12 0,-1 1-8 15,1-1-11-15,0 1 7 0,-1 0 12 0,1-1-6 0,0 1-12 0,-1-1 4 16,1 2 13-16,0-2-7 0,-2-2-10 0,2 2 6 0,-1-1 12 15,1-1-7-15,0-1-11 0,-1 1 7 0,2 0 11 0,-1-2-4 0,1 0-14 16,-1 2 7-16,-1-2 11 0,1 2-4 0,0 0-10 0,-1-1 7 0,1 1 13 16,0 1-6-16,-2-1-11 0,2 2 7 0,-2-1 11 0,0 1-4 15,2-1-12-15,-2 1 8 0,2-1 11 0,0 0-4 0,-1-2-10 0,1 1 4 16,0-1 7-16,-1 1-4 0,2-2-12 0,-1 1 6 0,1-1 8 16,-1-1-5-16,1 1-11 0,-2-1 5 0,2 1 9 0,-1-1-6 0,1-1-12 15,0 2 6-15,-1-2 9 0,1 1-6 0,-2 1-7 0,1-1 4 0,0 1 10 16,-1-2-4-16,1 3-4 0,0 0 2 0,-1-2 8 0,0 4-4 15,0-4-7-15,0 4 5 0,-1-2 6 0,0 0-3 0,1 1-7 16,-1-2 2-16,0 2 5 0,1-2-3 0,-1 1-7 0,0-2-1 0,1 1 8 16,0-2-4-16,1 0-5 0,0 0 1 0,-1-2 7 0,1-1-4 0,0 0-7 15,-1-1 3-15,2-2 8 0,0 0-5 0,0 0-6 0,0 0-6 0,0 0-8 16,0 0-20-16,0 0-29 0,0-3-14 0,0-3-5 0,0 0-19 16,0-3-19-16,0 0 2 0,0-2 7 0,0 1-8 0,2-4-11 15,-2 1-1-15,1-2 5 0,-1 0-4 0,1 0-5 0,-1 3 4 0,0-3 7 16,0 1-4-16,-1 2-5 0,1-1-20 0,-1 2-23 0,1 1-65 0,-2-1-79 15,2 1-22-15,0 0-6 0,0 0 0 0,0 2-1 0,0-2 11 16,2 2 14-16,-2 0 17 0,1-1 17 0,0 0 17 0,1 0 152 0</inkml:trace>
  <inkml:trace contextRef="#ctx0" brushRef="#br1" timeOffset="22739.3999">14677 8864 0 0,'0'-2'138'0,"0"2"108"0,0-4-6 16,0 2 7-16,0 0 11 0,0-1-4 0,0 1-7 0,0-2 10 0,0 2 13 16,2-1-29-16,-2 0-40 0,0 0-49 0,0 1-50 0,0 0-30 15,1-1-24-15,-1 3 3 0,0 0 10 0,0 0-5 0,0-2-11 0,0 2 3 16,0 0 10-16,0 0-8 0,0 0-14 0,0 0 0 0,-3 0 1 16,3 0-4-16,-2 0-9 0,-2 1 0 0,1 0 3 0,-1 2-4 0,0-1-4 15,0 0 1-15,-1 1-1 0,-1-1 4 0,1 1 1 0,0 0 3 16,-1 0 1-16,2-1 2 0,-1 0 5 0,1 0-5 0,0 0-2 0,0 0 5 15,0 0 6-15,-1 0-1 0,-1-1-5 0,1 2 3 0,0-2 6 0,-2 1-5 16,0 1-10-16,-1 0 3 0,0 0 8 0,-1 0-8 0,1 1-8 16,-1 1 5-16,-2-1 12 0,0 2-7 0,1 0-13 0,-1 0 4 0,-1 3 13 15,0-2-6-15,-1 1-11 0,1 2 11 0,-2 0 18 0,1-1-7 0,0 1-17 16,-2 1 9-16,2-1 13 0,-2 2-10 0,0 0-16 0,1 0 7 16,-1 0 13-16,-1 2-7 0,1-2-16 0,-1 0 5 0,2 0 17 15,-1 1-12-15,2-1-21 0,-2 0 8 0,3-1 16 0,-1 1-9 0,2-2-20 16,0 0 10-16,1 0 14 0,-1-1-8 0,2 1-20 0,-1-1 9 0,2 0 13 15,-1 0-7-15,1 0-19 0,0 0 8 0,0 0 16 0,0 0-11 0,0 0-17 16,0 0 10-16,-1 1 13 0,1 0-6 0,0-1-18 0,0 1 10 16,-2-1 16-16,2 1-8 0,-1 0-18 0,1-1 9 0,-1 1 15 15,1-2-8-15,0 2-17 0,0-2 7 0,1 1 18 0,-1-2-9 0,1 0-15 16,2 0 9-16,0-1 15 0,-1-1-8 0,2 0-17 0,0 0 8 0,0-2 17 16,2 0-9-16,-1-1-18 0,2 0 11 0,1-2 16 0,0 0-11 15,0 0-16-15,0 0 3 0,0 0 11 0,0 0-22 0,0 0-25 16,0 0-13-16,2-1-8 0,1-1-33 0,1-1-42 0,0 0-65 0,0-1-67 15,3-1-66-15,-1-1-61 0,2-1-11 0,0-1 3 0,2-1 0 0,-2 1-2 16,1 0 14-16,0-2 20 0,-1 0 16 0,-1 1 16 0</inkml:trace>
  <inkml:trace contextRef="#ctx0" brushRef="#br1" timeOffset="23323.4836">14332 9814 153 0,'0'0'223'16,"3"1"10"-16,-2 1 4 0,0 1 10 0,-1-3 11 0,2 1 6 0,-2 2 6 16,1 0-16-16,0 0-22 0,1 0-28 0,-1 0-33 0,0 0-15 15,1 2-9-15,-1-4-16 0,0 4-16 0,1-4-2 0,-1 4-4 16,0-4-7-16,1 2-13 0,-1-1 1 0,0 1 1 0,1-2-1 0,-1 1-3 15,0-1-1-15,-1-1-2 0,2 3 3 0,-2-1 3 0,1 1-5 0,-1-3-5 16,0 3 10-16,0 1 15 0,-1-1 0 0,-1 2-6 0,1-1 7 16,0 2 13-16,-2 0-7 0,0 2-8 0,-1 1 2 0,-1 0 7 0,0 3-8 15,-2 0-12-15,0 1-2 0,-1 4 5 0,0-2-9 0,-1 3-10 0,0 0-7 16,-2 0-1-16,0 3-3 0,-1-2-6 0,0 2-3 0,0 0-3 16,-1 2-6-16,0-1-6 0,-2 1-3 0,2-1-4 0,-2 1-2 0,2 1 0 15,-2-3-6-15,2 0-9 0,-1 0 1 0,1-3 1 0,1 0-5 16,0-3-9-16,1 0 3 0,1-3 3 0,-1 0 0 0,2-3-6 0,-1 1 3 15,1-2 3-15,0 1-3 0,-1 0-8 0,1-2 4 0,0 2 4 16,-2-1-6-16,0 1-6 0,1 0 1 0,-1 0 8 0,0 0-4 0,2 0-8 16,0 0 1-16,-1-2 7 0,1 2-11 0,1-1-12 0,1-2-9 15,1 0-6-15,0 0-14 0,2-2-16 0,0-1-22 0,2 2-28 0,0-4-29 16,2-1-31-16,0 0-41 0,0 0-49 0,0 0-103 0,6-1-121 16,-1-4-31-16,2-2-7 0,1-1 6 0,1-4 9 0,2-1 12 0,2-5 12 15,2-2 26-15,-1-2 28 0,2-4 28 0,2 1 26 0</inkml:trace>
  <inkml:trace contextRef="#ctx0" brushRef="#br1" timeOffset="24341.3339">14651 8960 0 0,'-6'2'199'0,"1"-1"49"0,1-1 2 0,-1 1 16 0,1-1 16 15,0 1-5-15,1-1-13 0,0 1 15 0,3-1 21 16,-2 0-30-16,2 0-43 0,0 0-46 0,0 0-46 0,0 0-28 0,0 0-23 16,0 0-11-16,0 0-4 0,0 0-7 0,0 0-11 0,0 0-2 0,0 0 1 15,0 0 5-15,0 3 7 0,1-2-2 0,0 1-6 0,-1 1 6 0,2-1 12 16,-1 1-2-16,0 0-4 0,1 1 11 0,-1-1 13 0,2 2 0 15,-2 0-3-15,2 0 9 0,-1 1 13 0,2 1-7 0,0 0-16 0,0 0 11 16,2 1 17-16,-1 0-7 0,2 2-14 0,1 0 4 0,0 1 10 16,0 0-7-16,1 1-13 0,2 1-3 0,-1 0 3 0,1 3-13 0,1 0-16 15,0-1-2-15,1 2-1 0,-1 1-10 0,2 1-10 0,-2 0-4 16,1 2 4-16,0 0-8 0,1 1-8 0,-1 0-1 0,0 0-1 0,2 0-5 16,-2 1-2-16,2-2-1 0,-2 2-3 0,2-1 3 0,-2-1-1 15,2 1-2-15,0 0-2 0,-2-1 1 0,2-2-1 0,-2 1-1 0,0-2-1 16,1 0 2-16,-2-2 2 0,1-1 3 0,-1 0-1 0,0-1 1 0,-1-2-3 15,-1-2 1-15,1-1 1 0,-2 0 1 0,1-1 1 0,-2-1 2 16,1 1-1-16,-1-1 1 0,0-1 4 0,1 2-2 0,-1-2-2 16,0 0-3-16,2 1 0 0,-2 1 0 0,1-1-2 0,-1 1-1 0,0 1 0 15,0-2-1-15,-1 1-1 0,1-1-1 0,-2-1-1 0,0 2-4 0,-1-2 1 16,0-2-1-16,1 2 4 0,-1-1-2 0,-1 1 0 0,0-3 1 16,-1 0 1-16,1 1-1 0,-2-1 1 0,1 2-1 0,-2-4 1 0,2 2-1 15,-2-1-1-15,2 1 2 0,-2-2 1 0,1 1-2 0,-1-1-2 16,2 2-2-16,-2-1 1 0,2-2 1 0,-2 1-2 0,2 2 1 0,-2-1 1 15,2-1-2-15,-2 1 0 0,2 1 1 0,-2-2 4 0,2 2-2 0,-1-1-3 16,1 2 1-16,0-1 2 0,-1 2 0 0,1-2-1 0,1 1 1 0,-1 1 1 16,1 1 1-16,-2-2-2 0,2 1 1 0,-1-1 1 0,1 2-1 15,-1-1-2-15,-1 1-1 0,1 0 5 0,0 0-1 0,-1 0-1 16,1 0 1-16,0-2 4 0,-1 1-5 0,0-2-1 0,0 3 2 0,0-3-1 16,-1 0-1-16,2 0-3 0,-2 0 2 0,0-2 2 0,1 2 1 0,0-1-5 15,0 2 1-15,-1-2 4 0,2 2-4 0,-2-1 1 0,0 2-1 16,2-2 4-16,-2 1 1 0,2 1 0 0,0 1 3 0,-1 1 6 15,1 1-2-15,0-1-4 0,-1 1 3 0,1 1 5 0,0 0-2 0,-1 0-3 16,1 0 0-16,0 3 4 0,-2-3-1 0,2 0-6 0,-2 1 2 0,0-1-1 16,1 0-4-16,-1-1-6 0,0-1 2 0,-1-1 5 0,2 0-5 15,-2-1-8-15,0-1-2 0,1-1 1 0,-1 0-5 0,0-3-5 0,0 0 2 16,0 0 0-16,0 2-4 0,0-2-11 0,0 0-11 0,-3 1-11 16,3-1-17-16,-4-1-15 0,0 1-30 0,0-3-33 0,0 0-35 0,0-3-37 15,-1 0-43-15,0 0-50 0,-1 0-81 0,2-2-89 0,0-1-20 0,0 2-4 16,0-4 13-16,0 2 13 0,0-1 15 0,0 1 13 0,-1 0 32 15,0-2 38-15,-2 4 37 0,-1-2 132 0</inkml:trace>
  <inkml:trace contextRef="#ctx0" brushRef="#br1" timeOffset="27577.8805">8191 8515 15 0,'0'0'259'0,"0"0"10"0,0 0 4 0,0 0 10 15,0 0 13-15,0 0-8 0,0 0-14 0,0 0 16 0,0 0 20 16,0-2-25-16,0 2-43 0,-2-3-49 0,2 3-50 0,0-1-31 0,0 1-25 16,0 0-9-16,0 0-4 0,-1-2-5 0,1 2-5 0,0 0-7 0,0 0-9 15,0 0 2-15,0 0 1 0,0 0-6 0,0 0-11 0,0 0 7 0,0 0 7 16,0 0-3-16,0 0-11 0,0 0 7 0,0 0 14 16,0 0-5-16,0 0-13 0,0 0 10 0,0 0 11 0,0 0-8 0,0 0-16 15,0 0 7-15,0 0 10 0,0 0-11 0,0 0-17 0,0 0 4 0,0 0 10 16,0 0-13-16,0 0-19 0,0 0 4 0,0 0 10 0,0 0-10 15,0 0-15-15,0 0 6 0,0 0 14 0,0 0-10 0,0 0-16 0,0 0 9 16,0 0 17-16,0 0-8 0,0 0-18 0,0 0 10 0,0 0 16 16,0 0-8-16,0 0-18 0,0 0 9 0,0 0 13 0,0 0-7 0,0 0-15 15,0 0 8-15,0 0 17 0,0 0-7 0,0 0-18 0,0 0 11 0,0 0 16 16,0 0-8-16,0 0-14 0,0 0 8 0,0 0 19 0,0 0-8 16,0 0-14-16,0 0 11 0,1-1 15 0,-1 1-9 0,2-2-16 0,-1 1 7 15,0 0 16-15,1 0-7 0,-2 1-16 0,1-3 10 0,0 2 18 16,1 0-9-16,-1 0-17 0,-1 1 8 0,1-3 17 0,-1 3-10 0,0 0-16 15,0 0 9-15,2-1 17 0,-2 1-10 0,1-2-17 0,-1 2 7 0,1-1 13 16,1-2-10-16,0 2-18 0,0-1 11 0,0-1 14 0,1 1-10 16,1-2-18-16,0 2 6 0,0-2 18 0,1-1-10 0,-1 2-16 15,2-2 8-15,-1 0 17 0,0 0-10 0,2-1-13 0,-2 2 9 0,1-2 17 16,0 1-8-16,1-1-18 0,0 0 9 0,-2 0 16 0,2 0-7 0,-1 0-16 16,1 0 8-16,-2 0 17 0,2 1-9 0,-2-1-15 0,1 1 9 0,-1 0 17 15,-1 1-11-15,1-1-17 0,-1 0 10 0,2 0 13 16,-2 0-6-16,0 2-18 0,1-2 10 0,-1 1 14 0,0 1-6 0,1-1-18 15,-1 1 11-15,2-1 14 0,-1-1-7 0,0 2-18 0,2-2 11 0,0 0 13 16,-1 0-6-16,1 0-18 0,0 1 9 0,1-2 13 0,0 0-7 0,0 0-13 16,0-2 8-16,1 2 14 0,0-1-7 0,1 1-17 0,-1-1 10 15,0 1 17-15,1 0-9 0,-1 0-18 0,-1 0 9 0,1 0 17 16,-1 1-10-16,0-1-16 0,-1 1 11 0,0 1 16 0,-1 0-9 0,1 0-18 16,0 1 7-16,-2-1 17 0,0 2-10 0,1-2-19 0,-1 2 11 0,0-1 15 15,2 0-7-15,-2 0-17 0,1 0 10 0,0 0 19 0,0 0-10 16,0-1-20-16,1 1 10 0,0-1 15 0,-1 0-8 0,2 1-14 0,0-2 10 15,0 0 18-15,2 0-8 0,-1 1-14 0,0-2 8 0,2 0 14 16,0 0-9-16,-1 0-13 0,1 0 8 0,1 0 16 0,-1 0-7 0,1 0-16 16,-2 1 8-16,1-1 14 0,0 1-8 0,-1 0-19 0,1 0 10 0,0 1 13 15,-1-1-8-15,1 0-13 0,0 1 6 0,-1 0 14 0,1 0-10 16,1 0-13-16,-1 1 6 0,1-1 17 0,0 1-8 0,0-1-15 16,0 0 10-16,1 1 13 0,-1-1-8 0,1 1-15 0,1-1 7 0,0 0 16 15,0 1-5-15,0-2-14 0,1 1 13 0,0 0 14 0,-1 0-7 0,1-1-13 16,0 0 7-16,-1 2 15 0,0-2-9 0,0 0-14 0,0 2 10 0,-1-2 14 15,0 1-8-15,1-1-14 0,-2 2 6 0,1-1 12 0,-1-1-9 16,1 2-17-16,1-1 8 0,-1-1 14 0,0 2-8 0,1-1-14 16,-1-1 10-16,2 2 14 0,-1-2-8 0,1 1-17 0,0 0 7 0,-1 0 14 15,1-1-9-15,0 2-13 0,-2-1 8 0,2 0 16 0,-2 1-8 0,0 0-15 16,1 0 6-16,-2 0 15 0,0 1-11 0,0 1-13 0,-2-2 11 0,2 2 13 16,-1-1-8-16,0 1-14 0,-1-1 7 0,1 1 13 15,0 0-8-15,-2 0-14 0,2 0 7 0,-1-1 16 0,1 1-7 0,1 0-14 16,-1 0 7-16,1 0 15 0,0-1-9 0,0 1-14 0,0 0 10 0,0-1 14 15,1 0-7-15,-1 0-13 0,1 1 7 0,-1-2 13 0,2 1-7 0,-2 0-12 16,1-1 8-16,-1 1 11 0,1-1-4 0,-1 1-13 0,2 0 8 16,-2-1 14-16,0 2-7 0,-2-1-14 0,1 0 7 0,0 0 13 15,-2 1-7-15,0 0-11 0,1-1 4 0,-2 1 13 0,0 0-7 0,-2 1-15 16,2-1 8-16,-1 1 11 0,1 0-7 0,-1 0-12 0,1 0 6 0,0 1 11 16,0-1-5-16,1 1-12 0,-1-1 6 0,1 1 12 0,1 1-6 15,-1-2-12-15,0 1 6 0,2 0 12 0,-2-1-6 0,2 1-12 0,0 0 4 16,-1-1 11-16,1 2-6 0,0-2-10 0,-1 0 5 0,1 0 11 15,1 0-6-15,-1 0-10 0,1 0 5 0,-2 0 10 0,2 0-5 0,-1 0-12 16,0 0 7-16,-1 0 10 0,1 0-7 0,0 0-8 0,-1 1 5 0,0-1 11 16,-1 1-7-16,0 0-11 0,1 0 6 0,-1 1 10 0,0-1-5 0,1 0-11 15,-1 0 4-15,0 2 14 0,1-1-7 0,-1 0-11 0,0 1 7 16,1-1 10-16,0 1-7 0,1-1-10 0,0 2 5 0,-1-2 11 16,1 2-4-16,1-2-10 0,0 0 5 0,0 1 11 0,0-1-7 0,0 1-13 15,1-1 8-15,-1 0 11 0,2 1-7 0,-1-1-10 0,-1-1 6 0,1 2 11 16,-1-2-7-16,2 1-10 0,-2 0 6 0,1 0 9 0,-1-1-4 15,1 2-8-15,-1-2 7 0,0 1 14 0,0-1-6 0,0 2-7 16,0-2 5-16,0 1 13 0,-1 0-7 0,1 0-11 0,-1-1 7 0,-1 2 9 16,1-1-5-16,0-1-8 0,-2 2 2 0,2-1 10 0,-2 0-7 0,0 1-11 15,1-1 2-15,-1 1 10 0,0-1-8 0,1 0-12 0,-1 1 7 16,-1-1 11-16,1 1-6 0,-1-1-10 0,2 0 5 0,-2 1 10 0,1-1-7 16,-1 1-8-16,1-1 4 0,1 0 9 0,-1 1-5 0,0-1-8 15,1 1 5-15,-1-1 10 0,0 0-7 0,1 1-8 0,-1-1 5 0,2 1 11 16,-2-1-7-16,0 0-8 0,1 1 4 0,-1-1 11 0,2 1-4 0,-2-1-10 15,2 0 7-15,-2 1 8 0,2-1-4 0,-2 1-10 0,2-1 5 16,-1 2 10-16,0-2-4 0,0 0-8 0,1 1 4 0,0-1 9 16,1 1-3-16,0-1-9 0,-2 2 3 0,2-2 7 0,0 0-4 0,0 1-7 15,0-1 2-15,0 1 10 0,-1-1-5 0,1 0-8 0,0 1 4 0,0-1 4 16,0 1-3-16,-1 0-8 0,1 0 4 0,-2 0 7 0,2 0-5 0,-1 0-7 16,1 1 5-16,-1-1 5 0,-1 1-2 0,1 1-7 0,0-2 5 15,-1 2 5-15,0 0-5 0,0 0-6 0,0 1 3 0,-1 0 7 16,0 0-4-16,1 0-7 0,0 0 5 0,0 0 10 0,-1 1-5 0,0-1-9 15,1 0 7-15,-1 0 8 0,0 0-4 0,1 0-11 0,-1 1 6 0,-1-1 9 16,1 0-5-16,-1 1-8 0,0-1 4 0,2 2 7 0,-2-1-5 16,0-1-8-16,0 1 4 0,0 0 11 0,-2-1-7 0,2 1-13 15,0-1 7-15,-1 0 11 0,0 0-5 0,-1 0-8 0,1 0 4 0,0 0 11 16,-1 0-6-16,1 0-10 0,0-1 5 0,-2 1 10 0,0-1-7 0,1 0-11 16,-1 0 7-16,0 1 10 0,1-2-4 0,-1 1-9 0,0 0 5 0,1 0 5 15,-1 0-4-15,2-2-9 0,-2 2 8 0,2-1 8 0,-2 0-4 16,2 0-9-16,-1 1 5 0,1-2 10 0,0 2-6 0,1-1-11 15,-2 1 5-15,2-2 9 0,-1 2-4 0,1-1-8 0,0 0 6 0,0 0 9 16,0 1-6-16,0-2-9 0,-1 2 6 0,1-1 6 0,-2-1-5 0,2 1-7 16,-1 0 6-16,0 0 9 0,-1 0-4 0,1 0-11 0,0-1 4 0,-2 2 8 15,2-1-4-15,-1 0-10 0,1 0 7 0,0 1 5 16,1 0-2-16,0-1-8 0,0 1 4 0,0 1 11 0,1-1-7 0,0 1-8 16,1 0 4-16,-1 0 8 0,2 0-4 0,-1 0-8 0,1 1 4 0,0 0 8 15,-1 1-4-15,1-1-8 0,0 0 4 0,-1 0 10 0,0 0-7 0,0 1-10 16,0-1 6-16,-1 0 9 0,-1 0-4 0,0-1-10 0,0 1 5 15,0-1 9-15,0 0-4 0,-1 0-8 0,-1 0 4 0,1 0 8 16,0 0-6-16,-2-1-9 0,0 1 8 0,1-1 7 0,-1 0-5 0,-1 0-7 16,1-1 5-16,-1 1 10 0,0-1-5 0,2 1-8 0,-2-2 4 0,0 2 7 15,0-1-4-15,0 0-9 0,1 0 5 0,-1 0 10 0,0 0-6 16,0 0-8-16,0 0 5 0,0-1 6 0,0 2-4 0,0-1-8 0,0-1 4 16,0 1 8-16,0-1-4 0,0 1-8 0,-1 0 6 0,1-2 9 15,-2 2-6-15,1-2-9 0,0 0 4 0,-1 1 10 0,1-2-4 0,-2 1-7 16,2 0 3-16,-2 0 6 0,1-1-4 0,-1 0-5 0,0 1 3 0,1-1 6 15,-2-1-5-15,2 1-5 0,0 0 4 0,-2-1 7 0,2 1-4 16,-2-1-9-16,3 2 3 0,-2-1 8 0,-1-1-4 0,3 1-7 16,-2 0 5-16,-1-1 7 0,0 0-5 0,2 1-7 0,-2-1 5 0,1 2 2 15,-1-2-8-15,0 0-16 0,0 0-2 0,0 0-2 0,0 0-21 0,0 0-29 16,0 0-19-16,0 0-18 0,0 0-43 0,-1 2-53 0,1-2-101 16,0 0-115-16,-6 1-40 0,6-1-19 0,-8-1 4 0,2 1 10 0,-1 0 6 15,0-1 4-15,2-2 19 0,0 0 25 0,-1-2 22 0,4-1 20 16</inkml:trace>
  <inkml:trace contextRef="#ctx0" brushRef="#br1" timeOffset="28412.6624">12520 8366 100 0,'0'0'279'0,"-1"-2"8"0,1 2 2 0,-2-1 8 15,2 1 9-15,-1-3 0 0,1 3-3 0,0 0 8 0,-1-1 14 0,1 1-37 16,0 0-49-16,0 0-61 0,0 0-61 0,0 0-25 0,-2-1-13 16,2 1-10-16,0 0-7 0,0 0-4 0,0 0 1 0,0 0-11 0,0 0-12 15,0 0-2-15,0 0 4 0,0 0-13 0,0 0-13 0,0 0 5 0,0 0 7 16,0 0-6-16,0 0-12 0,3 1 9 0,-2 2 16 0,2-2-4 0,-2 1-10 15,2 2 13-15,0-1 21 0,1 1-3 0,-2 1-8 16,2 1 11-16,0 0 18 0,2 1-9 0,-1 1-15 0,0 1 8 0,1-1 13 16,-1 2-12-16,0 1-20 0,1-1 4 0,-1 2 11 0,0-1-16 0,1 1-24 15,-1-1 2-15,0 1 13 0,-1-1-12 0,2-2-20 0,-2 2 8 0,0-1 14 16,0-1-8-16,0 0-18 0,1 0 9 0,-1 0 16 0,0-1-8 0,0 1-19 16,0-2 11-16,1 1 17 0,-1-1-8 0,0 1-15 15,0 0 7-15,0-1 16 0,0 0-10 0,2 1-16 0,-2-1 9 0,0 0 17 16,0 0-8-16,-2 0-18 0,2-1 10 0,-1 0 19 0,0 0-11 0,-1-1-18 15,1 1 6-15,0-1 16 0,-1 0-8 0,1 0-14 0,0-1 9 16,-1 1 15-16,1-1-9 0,0 1-17 0,1-2 8 0,-2 1 18 0,1-1-9 16,0 1-15-16,-1 0 8 0,1-1 16 0,0 1-8 0,-1 1-16 15,1-2 8-15,0 2 16 0,-1-1-11 0,0 0-16 0,0 1 9 0,0 0 18 16,-1-1-9-16,0 0-16 0,1 1 7 0,-1 0 15 0,0-1-8 0,1 0-13 16,-2 0 6-16,0 0 17 0,0-1-10 0,0 1-13 0,0-1 6 15,0 1 18-15,-2-2-10 0,2 1-14 0,0-3 6 0,-1 2 16 0,1-2-8 16,-1 3-14-16,-1-2 6 0,0 0 15 0,-1-1-8 0,0 1-14 15,1-1 8-15,-2 0 17 0,0 1-9 0,0-1-16 0,0 0 7 0,-2 2 18 16,1-2-8-16,1 0-16 0,-1 0 9 0,-1 0 15 0,2 1-7 0,-1-1-17 16,0 1 9-16,-1-1 19 0,1 1-10 0,0 0-16 0,-2 2 8 15,2-2 17-15,-2 1-9 0,2 1-18 0,-2-1 11 0,0 2 16 16,1-2-9-16,-2 2-18 0,0-1 10 0,0 1 16 0,0 0-8 0,-2-1-20 16,1 1 10-16,0-1 16 0,-1 1-8 0,0 0-17 0,-1-2 7 0,0 2 18 15,1-2-9-15,-1 0-14 0,0 1 10 0,2-1 19 0,0 1-8 0,1-2-16 16,0 0 12-16,1-1 18 0,0 1-6 0,2-1-16 0,0 0 10 15,1 0 18-15,1 0-8 0,3 0-16 0,-3 0 6 0,3 0 15 16,0 0-10-16,0 0-20 0,0 0 4 0,0 0 13 0,0 0-25 0,0 0-34 16,0 0-22-16,0 0-20 0,0 0-60 0,0 0-68 0,0 0-85 0,0 0-91 15,0 0-34-15,0 0-16 0,0 0 2 0,0 0 8 0,0 0-1 16,0 0-7-16,0 0 19 0,0-6 24 0,-1 0 24 0,-2-1 57 16</inkml:trace>
  <inkml:trace contextRef="#ctx0" brushRef="#br1" timeOffset="29846.5663">8252 8261 0 0,'-1'1'220'0,"1"-1"157"0,0 0-2 0,-2-2 7 0,1-2 8 16,0-1-1-16,1 0-10 0,0 1 7 0,1-1 5 0,-1-1-2 0,1 1-8 15,1 0-92-15,-1 0-113 0,0 1-83 0,1-1-74 0,0 0-10 16,0 0 8-16,-1 2-10 0,0-1-16 0,1 0 8 0,-1 1 13 15,0 0-8-15,1 1-16 0,-1 0 9 0,-1 2 14 0,0 0-10 0,0 0-14 16,0 0 8-16,0-3 17 0,0 3-9 0,0 0-15 0,0 0 8 0,0 0 17 16,0 0-8-16,0 0-19 0,0 0 10 0,0 0 16 0,0 0-9 0,0 0-14 15,0 0 10-15,0 0 13 0,0 0-6 0,0 0-15 16,0 0 12-16,0 0 16 0,0 0-7 0,0 0-13 0,0 0 7 0,0 0 18 16,0 0-8-16,0 0-16 0,0 0 8 0,0 0 14 0,0 0-5 0,0 0-17 15,0 0 7-15,0 0 13 0,0 0-11 0,0 0-21 0,0 0 7 0,0 0 16 16,0 0-10-16,0 0-14 0,0 0 7 0,0 0 15 0,0 0-8 15,0 0-16-15,0 0 8 0,0 0 16 0,0 0-11 0,-1 3-14 16,1-2 10-16,0-1 19 0,-2 3-8 0,2 0-17 0,0 0 7 0,0 0 17 16,0 0-7-16,-1 1-19 0,1 0 11 0,-1 0 17 0,-1 1-8 0,1 0-14 15,0 0 10-15,-1 0 16 0,0 1-9 0,-1 1-18 0,0 0 10 0,1 0 17 16,-2 2-9-16,0-1-15 0,0 2 11 0,0-1 16 0,0 2-11 0,0-1-16 16,0 0 8-16,0 1 16 0,0 1-9 0,0-1-17 15,0 1 8-15,0 0 17 0,-2 0-10 0,2 0-16 0,-1 1 8 0,1-1 14 16,0 1-7-16,-1 1-18 0,1-2 9 0,-2 1 17 0,2-1-10 0,-1 1-16 15,1-1 11-15,-1-1 14 0,-1 1-7 0,2-3-16 0,-1 2 8 16,1-1 14-16,0-2-6 0,-1 2-13 0,1-2 11 0,0 1 20 0,0-1-4 16,1 0-14-16,-1 1 9 0,1-1 18 0,1 1-11 0,-1-1-13 15,0 0 8-15,1 0 14 0,0 0-7 0,1-1-15 0,0 0 8 0,1-1 13 16,0 2-11-16,0-2-20 0,0 0 5 0,0-2 14 0,1 1-10 0,0 0-17 16,1 0 9-16,-1-2 16 0,2 1-10 0,-2 0-15 0,2-2 8 15,-2 0 17-15,2 1-7 0,-2-1-15 0,2 1 8 0,-1-2 16 16,1 0-8-16,0 0-14 0,-1 0 10 0,1 1 19 0,1-1-4 0,1-1-9 15,1 0 15-15,0 0 23 0,2-1-2 0,2-1-11 0,2 1 8 0,0-1 14 16,2-1-7-16,1 1-7 0,2-2 6 0,1 0 14 0,-1 0-10 0,2-1-16 16,-1 0 3-16,1 1 6 0,0-2-12 0,-1 1-21 15,0 0 0-15,0 0 5 0,0 2-8 0,-2-1-5 0,1 0 1 0,-1 1 2 16,-1-1-5-16,1 2-11 0,-2-1 6 0,2 2 6 0,-1 0-6 0,1 0-12 16,-1 0 0-16,-1-1 6 0,1 2-17 0,-2 0-23 0,1 0-10 0,-1 2-4 15,-1-2-33-15,0 1-40 0,-3 0-61 0,1 0-65 0,-4 0-94 16,1 1-100-16,-3-1-25 0,-4-1-1 0,0 0-1 0,0 0-1 0,-4 3 14 15,-3 0 17-15,-1-2 12 0,-1 0 9 0,-3-1 30 0,-3 0 65 16</inkml:trace>
  <inkml:trace contextRef="#ctx0" brushRef="#br1" timeOffset="31332.9222">9377 6716 0 0,'3'-9'112'0,"-2"2"178"15,1-4 8-15,-1 2 1 0,0-1-4 0,1 1 4 0,-1-2 2 16,0 1 1-16,1 1-1 0,-2 0 4 0,1 0 5 0,-1 0-91 0,0 0-121 16,0 0-37-16,0 1-11 0,-1-1-2 0,-1 2 3 0,0 1 4 0,0-2 10 15,0 2 5-15,-1 0 7 0,0 2-1 0,-1-2 1 0,2 1 2 16,-2 1 4-16,1-1-7 0,-1 1-11 0,0-1-1 0,1 2 5 0,-1-1-13 15,0 1-17-15,0 0-2 0,0-2 4 0,0 2-14 0,0-1-15 16,0 2 4-16,0-2 10 0,0 2-13 0,-1-2-16 0,0 2 6 0,-1-1 14 16,1 2-11-16,-2-2-14 0,1 1 7 0,-1 1 13 0,-1 1-11 0,-1 0-17 15,-1 1 7-15,0 2 12 0,-2 0-9 0,0 2-14 0,-3 1 5 0,0 1 15 16,-1 2-9-16,0 0-13 0,-2 2 7 0,0 1 13 0,0 1-4 16,-1 1-10-16,0 1 11 0,2-2 20 0,-2 4-7 0,2-2-16 15,1 0 10-15,-1 0 16 0,1 0-8 0,-2 0-11 0,2 0 7 0,2-2 13 16,-2 1-5-16,1 1-16 0,2-3 7 0,-1 0 11 0,1 1-10 0,1-1-15 15,1 0 6-15,2 0 15 0,0-1-6 0,-1 1-13 16,2 0-2-16,2 0 1 0,0-2 1 0,0 4-2 0,0-2 6 0,2 3 4 16,0 1 1-16,0 1-7 0,2 2 5 0,0 1 6 15,1 1 2-15,0 1-2 0,1 1 4 0,1-1 7 0,2 2 7 0,-1-1 10 16,4 1-4-16,-1 0-7 0,2 0 1 0,-1 0 3 0,2 0-3 16,2-3-5-16,-1 0 4 0,2 1 5 0,-1-2-4 0,1-2-7 15,1 0-1-15,0 0 4 0,1-2-5 0,-1-1-3 0,2 0 0 16,-2-1 0-16,1-1 3 0,0-1 0 0,1 0 1 0,0 0 2 15,0-1-3-15,0-1-4 0,1-1-2 0,1 2 1 0,-1-4-1 0,1 1 2 16,0-2-1-16,0 0-1 0,0-2 0 0,0 1-3 16,0-4-3-16,0 1-1 0,-2-2-2 0,2-2-5 0,-1 1-1 0,1-5 0 15,-1 0-4-15,-1 0-7 0,1-5-2 0,-2-1-4 0,1 0-4 16,-1-1-3-16,-2-2 3 0,-1-2 2 0,0-1-2 0,-1-1-5 16,-1 1 4-16,-1-2 4 0,-2 1 0 0,-1 1-3 0,0-2 7 15,-1 2 8-15,-2 2 0 0,-1-2 0 0,0 1 6 0,0 4 8 16,-1-2-2-16,-2 1-6 0,2 2 4 0,-2 0 8 0,0 3-3 0,-1-1-4 15,2 2 5-15,-2 1 10 0,1 1 2 0,0 0 1 16,1 1 5-16,-1 1 8 0,0 1-3 0,2 0-4 0,0 3 1 0,1 0 6 16,-2-3-3-16,2 3-5 0,0 0 1 0,0 0-1 0,0 0-2 15,0 0-7-15,0 0-2 0,0 0-4 0,0 0-5 0,0 3-5 16,2-2 0-16,-1 4 1 0,0-1-1 0,-1 2-3 0,2 2 0 0,-1 1 3 16,-1 0 2-16,1 3-1 0,-1 0 1 0,2 1 2 15,-2 2 1-15,0-1-4 0,0 1 4 0,1 0-1 0,-1 1 1 0,0 1-2 16,0-2 1-16,0 3 4 0,0-3-1 0,0 1-2 15,0 1 1-15,-1-1 1 0,1 1-1 0,-2-2-1 0,1 1-1 0,0-1 5 16,-1 0-3-16,1-1-1 0,0-2-1 0,-1 1 1 0,1-1-1 16,0 0-2-16,-1-1 1 0,1-1 3 0,0-2-2 0,-1 1 1 15,1-2-2-15,0-1 1 0,-1 0-2 0,2-3-2 0,-1 2 1 0,1-4 2 16,0-1-3-16,-1 3-7 0,1-3-20 0,0 0-26 16,-3-1-43-16,0-2-48 0,-1 0-40 0,2-2-38 0,-2-2-80 0,0-2-88 15,0-3-24-15,0-2-7 0,0-2-5 0,0-1-3 0,0-2 7 16,-2 1 5-16,0-3 21 0,-1 0 24 0,0 1 44 0,-2-1 166 15</inkml:trace>
  <inkml:trace contextRef="#ctx0" brushRef="#br1" timeOffset="31647.9891">9136 7189 262 0,'-1'-3'357'0,"1"-2"14"0,0 1 11 0,0 1 5 0,0-3-1 15,0 3 7-15,0 0 4 0,0 1-1 0,0-1-3 16,0 3-43-16,1-1-58 0,-1 1-91 0,1-3-102 0,1 0-30 0,-1 3-7 16,-1-3-13-16,1 1-11 0,1 1-4 0,-1-1 4 0,0-1-5 15,-1 3-8-15,3-1 2 0,-2 1 8 0,2-2-4 0,1 1-4 16,0 1-4-16,1 0 1 0,1 0-5 0,0 1-5 0,1 1-2 16,1-2 0-16,0 1-2 0,1 2-1 0,2-1 3 0,1 1 5 15,0 0-1-15,1-2 2 0,2 2 2 0,1-1 1 0,0 1 1 16,3-2 1-16,-1 1-1 0,1-2-2 0,1 0-2 0,1 0 1 15,-1 0-7-15,0-2-10 0,0 1-22 0,0-2-26 0,0 3-34 0,-2-3-35 16,-1 0-65-16,0 3-71 0,-2-3-77 0,0 0-79 16,-3 1-26-16,-3-1-13 0,-1 2-2 0,-3 1-2 0,-5 0 6 0,0 0 7 15,0 0 20-15,0 0 24 0,-5-2 33 0,-2 1 116 0</inkml:trace>
  <inkml:trace contextRef="#ctx0" brushRef="#br1" timeOffset="32032.3219">9719 7063 144 0,'0'0'333'15,"-3"0"0"-15,3 0-6 0,0 0 4 0,0 0 8 0,0 0-3 0,0 0-7 16,0 0 4-16,0 0 9 0,0 0-47 0,0 0-59 0,0 0-80 16,0 0-83-16,0 0-44 0,0 0-31 0,0 0 4 0,0 0 16 15,0 0-2-15,0 0-8 0,0 3 19 0,0 1 24 0,0 1 9 16,0 1 3-16,-1 3 10 0,-1 0 14 0,1 1-3 0,-2 2-4 16,1 3 5-16,-2 0 10 0,0 2-2 0,0 1-8 0,1 0-1 0,-1 0 0 15,0 0-15-15,1 0-18 0,1-2-13 0,-1 2-11 16,2-1-6-16,-1-2-5 0,1 1-4 0,1-2-1 0,0-2-7 0,0 0-5 15,1 0-7-15,1-3-4 0,-1-2-15 0,2 1-13 0,-1-2-16 16,1-2-16-16,0-1-40 0,1 0-47 0,0-1-56 0,1-1-58 16,-5-1-66-16,7 0-64 0,-2-1-19 0,-1-1 1 0,0-2-1 0,0 1 7 15,0-2 11-15,-1 1 13 0,-1-4 16 0,0 1 15 16,-1-2 40-16,2 0 289 0</inkml:trace>
  <inkml:trace contextRef="#ctx0" brushRef="#br1" timeOffset="33017.1399">10005 7057 0 0,'-2'-2'172'0,"-1"1"59"0,3 1 12 16,-4 0-3-16,1 0-7 0,1 1-1 0,-2-1 8 0,0 2 20 16,0-1 22-16,0 1-12 0,0-2-23 0,0 3-38 0,-2-2-44 15,1 1-24-15,-2 2-23 0,2-1-10 0,-2 2-3 0,1-2 0 0,-1 1 3 16,-1 2-3-16,1 0-6 0,-1 0-6 0,2 2-9 0,-2-1-4 0,1 1-1 15,0-1-10-15,1 4-13 0,-1-4-1 0,0 4 4 0,2-2-11 0,1 1-20 16,-1 1 2-16,1 1 5 0,0-2-13 0,1 1-16 0,0 1 5 16,1-2 11-16,0 1-8 0,2-1-17 0,0-1 6 0,0 2 13 15,0-4-8-15,2 2-17 0,0-1 9 0,0-2 16 0,0 1-10 0,1-1-15 16,1 0 8-16,0 0 14 0,0 0-7 0,0-1-18 0,1 1 9 0,2-3 17 16,0 0-10-16,1 0-14 0,0 0 8 0,0-3 16 0,1 0-11 15,0 0-18-15,2 0 9 0,0-2 18 0,-1-1-12 0,1 0-20 0,0-1 2 16,-1-1 9-16,1 1-13 0,1-2-23 0,-1 0-3 0,-1-2 6 15,1 1-12-15,0 1-17 0,-2-3 1 0,0 0 4 0,-1 0-5 0,0-2-7 16,0 1 5-16,-1-1 10 0,-2-1 4 0,1 2 2 0,-2-2 12 0,0 1 17 16,-2-1 11-16,0 2 11 0,-2-1 14 0,0 2 14 0,-2-1 8 15,1 2 3-15,-2 1 12 0,1-1 11 0,-2 1 10 0,0 1 7 16,0 1 11-16,0 1 14 0,0-1 2 0,-2 1 1 0,2 1 4 0,0 0 7 16,2 0-7-16,-2 0-13 0,1 3 4 0,0-2 7 0,2 1-14 0,1 1-22 15,0 0-5-15,0 0 2 0,0 0-17 0,0 0-23 0,0 0 0 0,0 0 6 16,0 0-15-16,0 0-24 0,0 0 7 0,0 0 14 0,0 0-10 15,1-3-19-15,-1 3 11 0,2 0 15 0,-2 0-7 0,4 0-16 16,-2 0 10-16,1 0 16 0,0 0-11 0,1 1-14 0,-2 2 7 0,1-1 16 16,0 1-8-16,-1 0-13 0,1 1 11 0,0 1 18 0,-2 1-7 0,-1 0-14 15,0 3 9-15,0-2 15 0,0 4-8 0,-1-2-14 0,-2 3 8 16,2-2 19-16,-2 2-10 0,0 2-14 0,1-2 7 0,-1 1 13 0,0 1-10 16,1-1-18-16,0 1 6 0,0-1 14 0,0-1-8 0,1 2-17 15,0-4 10-15,-1 2 13 0,2-3-11 0,0 2-14 0,0-4 4 0,0 1 15 16,2-1-12-16,-1-1-20 0,0 0 4 0,1-1 10 0,-1-2-20 0,0 1-26 15,2-1-4-15,-2 2 4 0,2-4-22 0,-2 2-32 0,1-1-28 16,-1-1-26-16,-1-1-52 0,1 2-55 0,-1-2-66 0,0 0-67 16,0 0-22-16,0 0-10 0,3-3 14 0,0 1 17 0,-1-2 8 0,2 1 6 15,-1-2 18-15,1 1 21 0,0-2 35 0,0-2 202 0</inkml:trace>
  <inkml:trace contextRef="#ctx0" brushRef="#br1" timeOffset="34034.2707">10415 7039 0 0,'-2'-3'163'0,"1"3"91"0,0-3-4 0,-1 1 11 0,0 1 15 16,0-1 3-16,1-1-1 0,0 2 4 0,1 1 9 0,0 0-33 0,-2-2-50 15,2 2-46-15,0 0-48 0,-1-1-30 0,1 1-28 0,-1-2-2 0,1 2 4 16,-2-1-13-16,2 1-15 0,0 0-1 0,0 0 2 16,-1-2-5-16,1 2-10 0,0 0 1 0,0 0 1 0,0 0-6 0,0 0-9 15,0 0 0-15,0 0 3 0,0 0-5 0,-1-1-4 0,1 1 2 0,0 0 2 16,0 0-1-16,0 0-4 0,0 0 1 0,0 0 3 0,0 0-5 16,0 0-4-16,0 0 2 0,0 0 5 0,-3 0-4 0,3 0-7 0,-3 1 2 15,3-1 10-15,-2 2-5 0,0-2-3 0,0 1 3 0,0 1 6 16,0-1-2-16,2-1-7 0,-2 2 3 0,0-2 6 0,0 1-1 0,2-1-7 15,-2 2 7-15,2-2 7 0,-2 1-3 0,2-1-5 0,0 0 2 0,0 0 8 16,0 0-4-16,-2 2-2 0,2-2 2 0,0 0 8 0,0 0 0 16,0 0 0-16,0 0 5 0,0 0 2 0,0 0 1 0,0 0-1 15,0 0 1-15,0 0 2 0,0 0-1 0,0 0-1 0,0 0-1 0,0 0 2 16,0 0-1-16,0 0-5 0,0 0-3 0,0 0 0 0,-2 0-3 0,2 0-3 16,-2 1-2-16,-1 1-2 0,0-1-1 0,1 1 4 0,-1-1-4 0,-1 2-1 15,1 0 0-15,-1 0 0 0,0 0-1 0,0 2 1 0,-1 1 3 16,1-2 4-16,-1 1 4 0,-1 1 1 0,1 0 4 0,0 1 4 15,-2 1 2-15,2-2 1 0,-1 3 10 0,0 0 10 0,0 0 1 0,1 0-4 16,1 1 8-16,0 1 9 0,0-1-4 0,1 1-10 0,2 1 5 0,0-2 6 16,-1 2-9-16,2-1-10 0,2 1 1 0,-1-2 9 0,2 2-15 15,-1-1-17-15,2 1 4 0,2-2 10 0,-1 1-12 0,0-1-18 0,2 1 4 16,1-2 16-16,1 0-11 0,1-2-18 0,-1 1 9 0,2-2 15 16,1 0-8-16,0-2-17 0,1 1 5 0,2-2 16 0,-1 0-10 0,1-3-17 15,1 0 5-15,-1 0 8 0,1 0-10 0,0-2-22 0,-2-1 4 0,1 0 7 16,0-1-11-16,-1 1-17 0,0 0 2 0,-2-3 8 0,0 0-9 15,-2 1-12-15,1-1 6 0,-2 0 9 0,-1 0 0 0,0-1-3 16,-1 1 9-16,-2 0 15 0,1 0 0 0,-1-2 0 0,-1 1 8 0,0-1 8 16,-1 1 5-16,-1-2 2 0,1 0 7 0,-2 0 10 0,1 0 1 0,-1-2-2 15,0 2 6-15,-1-1 6 0,0 1 1 0,0 0-1 0,0-3 6 0,-1 3 8 16,0-2 1-16,-1 1-2 0,1-2 4 0,0 3 8 0,-1-2-2 16,1 1-7-16,-2-1 8 0,2 1 11 0,0 1-5 0,-2-2-11 15,2 2 8-15,-2-1 12 0,2 2-9 0,-2-1-13 0,2 2 2 0,-2 1 11 16,0 0-12-16,1 0-18 0,-1 0 6 0,0 0 9 0,1 0-12 0,-1 1-18 15,-1 1-3-15,0-1 6 0,0 1-24 0,0 2-31 0,-1-1-16 0,-2 2-7 16,0-1-25-16,1 2-29 0,-2 0-53 0,-2 2-61 0,1-2-70 16,0 3-73-16,-1 0-13 0,1 0 3 0,0 0-1 0,-1 1-1 15,2-1 14-15,0 2 21 0,0-2 17 0,0 0 17 0,2 1 19 0,-2 1 253 16</inkml:trace>
  <inkml:trace contextRef="#ctx0" brushRef="#br1" timeOffset="34516.5891">9784 6865 6 0,'-1'-3'382'0,"1"0"11"0,0 0 2 0,0-2 8 0,0 2 13 15,0-1-2-15,0 1-8 0,0 0 7 0,0 1 11 0,0 2 1 0,0-3-1 16,0 3-116-16,0-1-151 0,0 1-62 0,0-3-44 0,0 3-3 0,0-3 6 15,0 3-15-15,0-3-20 0,0 3 2 0,0-3 6 16,0 3-37-16,0 0-49 0,0 0-53 0,0 0-52 0,0 0-107 0,0 0-125 16,0 0-32-16,0 0-2 0,0 0-8 0,0 0-9 0,2 4 4 0,2-1 8 15,-1 2 0-15,1-2 3 0,0 1 29 0,1 1 37 0</inkml:trace>
  <inkml:trace contextRef="#ctx0" brushRef="#br1" timeOffset="35635.7765">11292 6451 231 0,'3'-9'358'0,"-2"0"16"16,2 0 14-16,-2 1 1 0,2 1-4 0,-2 1 7 0,0 0 8 15,-1 3-4-15,0-2-10 0,0 4-34 0,0 1-43 0,0 0-108 0,0 0-126 16,0 0-31-16,0 0-4 0,0 0-19 0,0 0-24 0,0 0 5 0,0 0 11 15,0 0-11-15,0 0-17 0,0 0 10 0,0 0 17 0,0 0-6 0,2 1-18 16,-1 2 9-16,0 0 17 0,-1 2-8 0,2 1-18 0,-1 1 10 0,0 2 17 16,-1 0-9-16,2 2-16 0,-2 1 11 0,1 0 20 15,-1 3-9-15,-1 0-18 0,1 3 12 0,-2 0 17 0,1 0-7 0,-2 4-10 16,1 1 9-16,-2 1 17 0,1 1-7 0,-1 1-14 0,-1 2 8 0,-1 1 17 16,1-1-10-16,0 4-19 0,-2-1 8 0,0 1 17 0,1-1-11 15,-1 2-20-15,0-1 5 0,1-2 15 0,-2 1-12 0,1-2-18 16,0 1 8-16,1-3 16 0,-1-2-12 0,0 1-17 0,1-2 8 0,-1-2 18 15,2 1-7-15,-2-2-20 0,2-2 10 0,-1-1 19 0,1 0-10 0,0-1-16 16,1-1 9-16,0-2 17 0,1-2-8 0,0 0-20 0,1-3 11 0,-1 0 17 16,2-2-10-16,-1-1-20 0,1-1 11 0,0-1 19 0,1-2-7 15,0-2-14-15,0 0 10 0,0 0 19 0,0 0-10 0,0 0-18 0,-3 0 11 16,0 0 17-16,1-3-8 0,-1 0-19 0,0-2 10 0,1 1 14 16,-1-2-7-16,0-2-18 0,1 1 6 0,-1 1 15 0,0-3-10 0,2 0-19 15,0-2 10-15,-1 2 17 0,1-1-7 0,1-1-19 0,-1-1 10 0,1 2 18 16,0-2-9-16,0 0-12 0,0 0 7 0,0-2 16 15,1 2-8-15,0-1-15 0,1-1 9 0,-1 1 16 0,2-2-8 0,-1 3-19 16,2-3 11-16,0 1 20 0,0 1-7 0,0-2-11 0,0 1 11 0,2 1 19 16,-2-1-2-16,0 2-8 0,0 0 10 0,0 0 13 0,0 2-8 0,0-1-13 15,0 4 8-15,-2-1 13 0,2 1-8 0,-1 1-17 0,0 1 4 0,-1 1 9 16,2 2-9-16,0-1-18 0,0 2 0 0,2-1 6 0,-1 2-9 16,2 0-15-16,1 0 6 0,0 2 10 0,1-2-5 0,2 3-13 15,-2 0 7-15,2-2 11 0,1 4-7 0,-2-2-9 0,2 0 3 0,0 3 12 16,0-2-7-16,0 2-11 0,0-1 6 0,0 1 10 0,0-2-7 15,0 2-13-15,0-1 5 0,0 1 13 0,0-2-10 0,0 1-13 0,-1-2 5 16,1 1 8-16,-1-1-7 0,1 0-13 0,-2-1 5 0,1 1 11 16,-2-2-7-16,1-1-14 0,-1 0 6 0,-1 0 15 0,0 0-8 0,-1-1-10 15,-1-1 8-15,0 1 16 0,-1-1-6 0,-1-1-11 0,-1 2 10 0,-1-2 16 16,1 0-6-16,0 1-14 0,-2-2 11 0,0 1 15 0,1-2-6 16,-1 1-13-16,-1-2 8 0,1 0 16 0,1 0-7 0,-2 0-14 15,1 0 8-15,0 0 19 0,-1 0-10 0,2 0-14 0,-2 0 10 0,1 0 13 16,-1 0-7-16,1 0-13 0,1 0 8 0,-2 1 16 0,1 2-10 0,-1-1-13 15,1 1 6-15,-1 0 14 0,2 1-11 0,-2 2-15 0,0 0 7 0,0 0 13 16,0 0-8-16,0 0-17 0,0 0 7 0,0 0 13 0,0 0-11 16,0 0-14-16,0 0 7 0,0 0 13 0,-2 2-10 0,1-1-12 15,1 4 9-15,0-2 17 0,0 1-8 0,-1 2-14 0,1 0 8 0,-2 3 15 16,2-1-6-16,-1 2-12 0,0 1 8 0,-1-1 14 0,0 2-5 0,0 0-16 16,0 0 10-16,-1 2 14 0,0-1-10 0,1 1-15 0,-1-1 6 15,0 1 14-15,1 1-8 0,-2-2-14 0,0 2 7 0,0-1 13 16,0 1-15-16,0 0-20 0,0-2-1 0,0 1 8 0,0 1-25 0,1-3-29 15,-1 0-16-15,1 0-11 0,1-2-37 0,0-1-46 0,1 2-70 0,0-4-77 16,1 1-56-16,1-4-47 0,0 1-7 0,-1-5 13 0,6 0 2 0,-1 0 1 16,2-5 17-16,-1-1 25 0,2-1 17 0,2-2 20 0</inkml:trace>
  <inkml:trace contextRef="#ctx0" brushRef="#br1" timeOffset="36136.1844">11804 7054 0 0,'0'0'222'16,"0"0"150"-16,1-3-2 0,1 0 5 0,-2 3 6 0,-2-2-3 0,2-1-6 16,0 3 2-16,0 0 5 0,-1-1-2 0,1 1-7 0,0 0-92 0,0 0-118 15,0 0-80-15,0 0-65 0,0 0-14 0,0 0 8 0,0 0-9 16,0 0-12-16,0 0 8 0,0 0 13 0,1 3-8 0,2 0-10 16,-2-2 8-16,2 4 11 0,0-1-7 0,-1 1-12 0,2 1 2 0,0 0 8 15,0 1-4-15,0-1-12 0,0 2 3 0,2-2 9 0,-1 0-7 0,0 0-13 16,1-2 5-16,-1 1 9 0,2-2-7 0,-2 0-8 0,2 0 4 15,-2-3 7-15,0 0-5 0,1 0-9 0,-1-2 0 0,0 1 7 0,1-2-7 16,-2 0-7-16,1 0-2 0,-1-2 1 0,0 1 1 0,0-2-5 16,0 0 4-16,-1 0 8 0,1-2 5 0,-2 1 2 0,1 1 14 0,-2-2 14 15,1 2 4-15,-1 0 1 0,-1 0 13 0,0 2 14 0,0-2 5 0,-1 3 0 16,-1 0 11-16,0-2 13 0,0 2-3 0,0 0-8 0,-1 2 4 0,0-2 4 16,-1 0-12-16,0 3-17 0,0-2 4 0,0 2 7 15,-1 0-9-15,-2 0-17 0,1 0 7 0,-1 2 8 0,-1-1-11 0,0 2-23 16,0 0 6-16,0 2 12 0,-1-1-9 0,1 1-18 0,-2 1 12 0,2 1 18 15,0 1-6-15,0 1-12 0,0 0 10 0,0 1 20 0,0 1-9 0,2 1-15 16,0 0 11-16,1 0 17 0,0 1-5 0,1 1-20 0,1-2 9 16,2 1 18-16,1-1-12 0,0 2-21 0,2-2 9 0,1 1 16 0,1-1-14 15,1 0-22-15,2 0 8 0,1-1 17 0,0-2-14 0,0 0-18 16,1 0 4-16,2-3 14 0,0 0-18 0,1 0-28 0,1-2 1 0,-1-2 9 16,3-1-18-16,-2-2-24 0,2 1-2 0,1-5 10 0,-2 2-16 0,2-1-20 15,-1-2-1-15,0-2 8 0,-2 1-7 0,0-1-13 0,1 1 11 16,-2 1 15-16,-2-2 3 0,0-1-4 0,-1 2-1 0,-1 1 1 15,-1-2-11-15,-1 1-12 0,0-2-27 0,-1 3-27 0,0-2-18 0,-1-1-17 16,0 2-11-16,-1-2-10 0,0 0-22 0,-1 0-24 0,1 0-12 0,0 3-3 16,-2-2-3-16,0 1 0 0,-1 1 12 0,2 0 12 0,-2 1 36 0,0 1 41 15</inkml:trace>
  <inkml:trace contextRef="#ctx0" brushRef="#br1" timeOffset="36703.2789">12241 7012 0 0,'0'0'75'0,"2"-2"127"0,-2 2 4 16,1-1 13-16,-1 1 16 0,0 0-2 0,0 0-5 0,0 0 19 0,0 0 28 15,0 0-14-15,0 0-24 0,0 0-29 0,0 0-28 0,0 3-28 0,-1-2-26 16,1 4-6-16,-2-2 3 0,1 0-11 0,0 3-14 0,-1 0-1 16,1 0 8-16,-2 1 8 0,1 2 7 0,-1 0-2 0,-1 3-5 15,1 0-1-15,-1 2 1 0,0-1-8 0,0 2-11 0,0 2 1 0,0-2 1 16,0 3-14-16,-1 0-17 0,1 1-4 0,-1 1 5 0,-1 2-18 0,1 1-25 15,-2-1 1-15,1 2 13 0,-1 0-13 0,0 0-22 0,1 0 5 0,-1-1 13 16,0 1-11-16,1-3-21 0,0-2 7 0,1 1 14 0,0-4-10 16,1-2-22-16,0 1 7 0,0-3 13 0,1-3-14 0,0 0-20 15,1-2 5-15,0-1 16 0,1-1-10 0,0-2-16 0,1 0 6 0,0-3 14 16,0 0-16-16,0 0-22 0,0 0 0 0,2-3 6 0,1 0-9 0,1-2-15 16,1-2 9-16,1-2 14 0,0 0-5 0,2-3-9 0,2-2 4 15,0 1 14-15,1-2-3 0,0 0-6 0,-1-3 14 0,1 1 19 16,0 1 7-16,-1-1 1 0,1 1 10 0,0-2 18 0,-2 1 0 0,2-1-8 15,-1 2 7-15,1-2 7 0,0 1-2 0,1-1-4 0,1-1 8 0,0 1 10 16,1-2-3-16,0 1-8 0,2-2 19 0,0 0 20 0,0 0-4 16,2 0-9-16,0-2 11 0,0 2 16 0,0-1 0 0,1 1-9 15,0 0 10-15,-1 1 16 0,0 1-7 0,-2 2-13 0,0 1 8 0,-3 2 8 16,-2 2-17-16,-2 2-25 0,0 4 5 0,-2 0 14 0,0 1-13 0,-2 4-16 16,0 1 8-16,1 1 19 0,-2 2-6 0,1 2-12 0,-1 1 6 15,0 1 10-15,0 2 1 0,-1 3-8 0,-1 3 10 0,1 0 11 0,-3 2-4 16,0 2-10-16,0 2 2 0,-1 0 8 0,-1 2-10 0,0 1-17 15,-1 0-4-15,-1-2 1 0,1 2-7 0,-1-1-7 0,0-1-3 0,0 1-1 16,0-4-8-16,0 2-8 0,2-3 2 0,-2-1 2 0,1-2-7 0,0 0-4 16,1-2 0-16,-1-1-1 0,0-1-5 0,1-2-9 0,-1 1 1 15,0-2 2-15,1-1-4 0,-1-1-11 0,-1-1-6 0,0 1-6 16,0-2-23-16,0-1-28 0,-1 0-10 0,-2-1-7 0,0-1-20 0,1 1-25 16,-2-1-38-16,0-1-44 0,0-1-87 0,0-1-104 0,0-1-31 0,1-1-9 15,0-2 0-15,2 0 6 0,1-3 23 0,0 0 25 0,0-3 15 0,1 0 9 16,2-2 24-16,-2-1 25 0</inkml:trace>
  <inkml:trace contextRef="#ctx0" brushRef="#br1" timeOffset="37158.1728">11665 6679 0 0,'-1'-2'384'0,"0"1"73"0,-1 1 17 0,1-3 0 0,1 3-4 16,-1-3 2-16,1 3 7 0,0 0-4 0,0 0-4 0,0 0 2 15,0 0 4-15,0 0-113 0,1-2-148 0,-1 2-93 0,0 0-75 16,0 0-40-16,0 0-28 0,0-1-10 0,0 1-4 0,0 0-32 0,0 0-39 16,1-2-27-16,-1 2-23 0,0 0-83 0,0 0-101 0,0 0-59 0,0 0-47 15,6 0-19-15,-1 2-7 0,-5-2 5 0,7 0 13 0,-2 0 9 16,2-2 9-16,-2 1 28 0,0-2 32 0,1 0 32 0,0-3 298 16</inkml:trace>
  <inkml:trace contextRef="#ctx0" brushRef="#br1" timeOffset="37504.6877">11913 6683 202 0,'-1'-1'399'0,"1"1"0"0,0 0-6 0,0 0 3 0,0 0 11 15,0 0-7-15,0 0-8 0,0 0 2 0,0 0 7 0,0 0-26 0,0 0-39 16,0 0-117-16,0 0-146 0,0 0-53 0,0 0-31 0,3-2 5 0,-3 2 14 15,2 2-10-15,1-2-13 0,0 1 9 0,-1 2 15 0,1-1-6 16,0-1-13-16,1 1 8 0,0 1 17 0,0-3-9 0,0 1-18 0,1 1 11 16,0-2 14-16,1 0-7 0,0 0-15 0,1-2 8 0,1 1 16 15,0-1-8-15,0-1-14 0,0 0 13 0,0-1 21 0,0-2-9 0,1 1-17 16,-1-1 11-16,2-1 20 0,-1 1-11 0,-1 0-20 0,1-3 10 0,1 1 16 16,-1 1-11-16,0-1-17 0,1 1 8 0,-2 1 16 0,-2 1-14 15,1 1-21-15,0-1 3 0,-2 4 13 0,0-1-14 0,1 1-25 16,-2 1 1-16,1 0 7 0,-1 0-18 0,0 1-26 0,1 1-20 0,-1 1-20 15,0 0-42-15,0 0-51 0,0 1-62 0,0 1-64 0,2 1-37 0,-2 0-32 16,0 0 1-16,0 0 13 0,0 0 4 0,0 1 3 0,1 1 13 0,-1-2 20 16,0 1 24-16,0-1 38 0</inkml:trace>
  <inkml:trace contextRef="#ctx0" brushRef="#br1" timeOffset="37748.5458">12705 6044 0 0,'0'-3'303'0,"0"2"87"0,0-2-5 0,0 3 1 0,-1-3-1 16,1 0-8-16,0 3-16 0,0 0-1 0,0 0 0 0,0 0-3 0,0 0-3 15,0 0-106-15,0 3-133 0,0 1-79 0,-1 2-63 0,1 0-7 0,-2 2 11 16,1 2-4-16,-2 1-7 0,1 2 7 0,-1 2 10 0,-2 3-16 15,-1 3-21-15,0 0-45 0,-2 5-52 0,0-1-80 0,-2 2-90 16,0 2-23-16,0-1-5 0,1 1-7 0,0-2-4 0,-1 1 0 0,1-1 6 16,0-1 6-16,-1-1 5 0,1-2 16 0,1-1 129 0</inkml:trace>
  <inkml:trace contextRef="#ctx0" brushRef="#br1" timeOffset="39489.9174">8913 9139 0 0,'2'-6'199'0,"-1"-1"110"0,2-1 8 0,-1 0 4 0,1 1 1 16,0-1 4-16,-1 1 2 0,1-2-7 0,0 2-13 0,-1 0 17 15,2 0 23-15,-1-1-75 0,0 2-102 0,-2 0-46 0,2 2-31 0,-2-1-1 16,0 1 6-16,-1 2-1 0,0-1-7 0,0 3 7 0,0 0 8 16,0-2-8-16,0 2-13 0,0 0-4 0,0 0 2 0,0 0-20 0,0 0-24 15,0 0 0-15,0 0 9 0,0 0-17 0,0 0-22 0,0 0 3 16,0 0 11-16,0 0-13 0,0 0-19 0,0 0 8 0,-1 1 14 0,0 0-8 15,-1 2-16-15,1 0 10 0,0 2 14 0,-1 0-7 0,0 1-16 16,0 1 8-16,0 2 16 0,-1 0-8 0,-1 2-17 0,0 1 10 0,0 2 16 16,-1 1-8-16,-2 3-16 0,0 1 11 0,1 1 14 0,-2 4-5 0,-2 0-14 15,1 3 10-15,-2 0 19 0,1 2-7 0,-2 0-13 0,0 1 11 16,1 0 16-16,-1 0-8 0,1-1-14 0,1 1 8 0,-1-1 19 16,2 1-11-16,-1-2-15 0,2-2 7 0,0 1 14 0,2-3-10 0,0-2-17 15,1 1 3-15,0-5 13 0,-1 0-8 0,2-2-16 0,0-2 8 0,0-1 14 16,2-1-10-16,-2-1-16 0,1-1 5 0,0-2 14 0,1-1-7 15,0 1-16-15,0-2 7 0,0-2 13 0,1 1-5 0,0 1-16 16,-1-3 7-16,1 0 13 0,0 0-12 0,-1 0-18 0,2-3 6 0,0 1 12 16,0-1-14-16,0 0-17 0,0 0 5 0,0 0 13 0,0 0-14 0,0 0-17 15,0 0 5-15,3 0 12 0,-3 0-15 0,3-1-21 0,1-1 6 0,0-2 15 16,0 1-13-16,0-2-17 0,1-1 3 0,0-3 12 0,2 2-11 16,0-5-14-16,-1 0 5 0,1 0 11 0,1-2-10 0,-1-1-14 15,-1 0 1-15,1-1 5 0,0-2-7 0,-1 1-13 0,0 1-7 0,-1-2-4 16,-1 1-8-16,0-1-9 0,0 2-36 0,-1-2-44 0,-2 0-46 0,0 1-46 15,1 2-14-15,-1-1-8 0,-1-2 7 0,0 1 7 0,-1 0 9 16,1 1 9-16,-2 1 16 0,2-1 20 0</inkml:trace>
  <inkml:trace contextRef="#ctx0" brushRef="#br1" timeOffset="40290.4957">8900 9118 118 0,'0'-6'242'16,"1"0"5"-16,1 0 4 0,-1 1 11 0,0-1 20 0,1 0-6 0,-1 1-12 15,0 0 21-15,1 0 32 0,0 1-38 0,0-1-56 0,-1 1-28 16,0 1-21-16,1-1-15 0,-2 2-15 0,1-1-7 0,0 1-10 15,-1 2-8-15,2-3-11 0,-1 2-15 0,-1 1-17 0,3-1-7 0,-1 0-4 16,1 0-23-16,0-1-26 0,1 1-1 0,0 0 5 0,1 0-13 0,0 1-16 16,1-1 5-16,-1-1 13 0,0 2-9 0,2-1-12 0,-2 1 7 15,1 0 14-15,-1 0-7 0,0 0-16 0,-1 0 8 0,2 0 12 16,-2 0-6-16,0 1-12 0,0 1 6 0,0 0 17 0,-2 0-8 0,1 1-14 16,0-1 8-16,-1 2 12 0,1-1-7 0,0 2-11 0,-1-1 7 0,1 1 16 15,-2-1-5-15,2 2-14 0,0 0 11 0,-1 0 14 0,1 0-7 0,0 0-11 16,1 2 10-16,-2-1 18 0,2 1-8 0,0 1-10 15,0-1 11-15,0 0 16 0,2 2-6 0,-2 0-14 0,1 0 8 0,0 1 15 16,1 1-7-16,-1 0-17 0,2 0 9 0,-2 1 16 0,2 1-8 0,-2-1-16 16,2 0 11-16,-2 1 18 0,0 0-7 0,1 0-14 0,-1 0 9 0,0 1 16 15,1-1-5-15,-2 2-13 0,0-2 7 0,-2 2 16 0,2 1-8 0,-1-2-14 16,0 2 4-16,-1 0 12 0,1 0-11 0,0-1-17 0,-2 1 4 16,2 1 10-16,-1-2-10 0,0 1-16 0,0-1 1 0,1 1 10 15,0-2-7-15,-1 0-15 0,1 0 5 0,0-2 8 0,1 1-5 0,-2-2-11 16,2 0 4-16,0-3 8 0,0 0-6 0,2 0-12 0,-1-2 3 0,2-1 11 15,-1 0-8-15,1-1-9 0,0 1 4 0,1-3 10 0,0 0-7 0,0 0-10 16,0-2 5-16,0 1 10 0,0-2-6 0,0 1-11 16,-2-1 8-16,1 0 11 0,0 0-5 0,-1-1-11 0,1 1 7 0,-2 0 13 15,1-2-5-15,-2 1-13 0,1-1 8 0,-1 1 13 0,1-2-8 0,-1 0-10 16,2 0 6-16,-1 0 11 0,0-3-7 0,1 1-10 0,-2-1 8 16,1-1 10-16,0-1-8 0,-1-1-10 0,2 0 6 0,-2-1 14 15,1-2-7-15,-1 0-11 0,0 0 5 0,-1-2 11 0,-1 1-3 0,1-2-12 16,0 0 8-16,-2 0 10 0,-1 0-6 0,0 0-12 0,0-2 6 0,0 1 10 15,0-1-5-15,-1 1-14 0,1-1 6 0,-2-1 12 0,2 0-9 0,-1 0-12 16,1 0 4-16,0-1 13 0,1-1-10 0,1 0-13 0,-1 0 8 16,0-1 13-16,2 1-6 0,0-2-14 0,1 2 8 0,0-1 12 15,0 1-6-15,0 1-13 0,1 1 8 0,-1 1 16 0,0 0-10 0,1 3-11 16,-1-1 7-16,0 2 15 0,-1 1-8 0,1 0-11 0,-1 3 7 0,-2-1 13 16,0 2-4-16,1 2-12 0,-1 0 8 0,-1 1 14 0,0 1-4 15,0 2-12-15,0 2 8 0,0-3 13 0,0 3-5 0,0 0-13 0,-3-1 6 16,3 1 12-16,0 0-6 0,-2 0-12 0,0 1 5 0,0 1 10 15,-1-1-9-15,0 1-12 0,1 1 4 0,-1 0 8 0,0 1-7 0,1-1-14 16,0 2-5-16,0 0 5 0,0 0-22 0,1 0-28 0,1-1-8 0,0 1-5 16,0 0-30-16,1-1-42 0,1 0-75 0,-1 0-90 0,0 0-72 15,1-1-66-15,0 0-14 0,1 0 2 0,0 0 5 0,-3-3 1 16,2 3 16-16,-2-3 25 0,2 4 11 0,-2-4 8 0,0 0 29 0,-2 3 250 16</inkml:trace>
  <inkml:trace contextRef="#ctx0" brushRef="#br1" timeOffset="41174.7337">9855 9430 0 0,'-3'-3'180'15,"2"0"147"-15,-1 0 9 0,0 1 0 0,0-1-2 0,0 1 2 0,-1 0 2 16,0-1-2-16,1 1-5 0,-1-1 2 0,2 1 3 0,-2 1-102 16,2 0-133-16,-2-1-50 0,0 1-29 0,1 1-13 0,-1-1-10 15,3 1-1-15,-4 0 10 0,1 1-2 0,-1 0-2 0,2 2 5 0,-2-1 11 16,0 2 2-16,0-1 2 0,0 3 14 0,0 0 17 0,0 2-1 0,-2 0-7 15,2 2 8-15,-1 2 14 0,0 0-6 0,-1 1-10 0,1 0 4 16,-2 1 9-16,2 0-11 0,0 1-14 0,-1 0 1 0,1-2 6 0,0 2-17 16,1-1-25-16,1-2 5 0,0 0 10 0,1 0-12 0,-1 0-20 15,2 0 8-15,1-2 14 0,-2-1-10 0,2 0-17 0,0 0 10 0,2 0 16 16,-1-1-11-16,0-2-19 0,2 0 10 0,0 0 16 0,1 0-11 0,0 0-16 16,0-2 6-16,1 1 14 0,0-2-8 0,2 1-14 0,0-1 5 15,1 0 14-15,0-1-13 0,0-2-20 0,1-2 1 0,0 1 7 16,2-2-11-16,-2-2-19 0,2-1 1 0,0 0 5 0,-2-1-10 0,2-1-13 15,-2-2-8-15,0 1-5 0,-1 0-8 0,0-3-11 0,0 0 3 0,-1 0 4 16,-2 0 8-16,1 0 6 0,-1-2 8 0,-1 1 2 0,-1-2 11 0,-1 3 11 16,1-2 17-16,-2 1 17 0,1 1 18 0,-2 0 20 15,0-1 17-15,-2 2 17 0,1 2 12 0,0 0 12 0,-1 1 6 0,1 1 5 16,0-1 1-16,-1 4 4 0,1-1 4 0,0 0-1 0,-1 3-11 0,1-1-17 16,1 1-3-16,0 2 0 0,0 0-15 0,-1-1-20 0,1 1-1 0,0 0 3 15,0 0-13-15,0 0-17 0,0 0 4 0,0 3 11 0,1 1-12 16,-1 1-16-16,1 1 7 0,-1 1 15 0,2 1-6 0,-2 2-15 0,1 1 7 15,-1 1 16-15,1 3-8 0,-1 0-15 0,0 1 7 0,0 1 14 16,0 2-7-16,0 1-13 0,-1-1 8 0,0 4 15 0,-1 1-7 0,1-2-14 16,-2 2 10-16,1 2 14 0,-1-2-6 0,-1 1-15 0,1 1 11 0,-1 1 13 15,0-3-8-15,0 3-11 0,0 0 4 0,0-2 13 0,0 1-7 16,0 1-10-16,0-3 2 0,0 0 16 0,-1 0-11 0,1 0-15 16,-1-3 7-16,-1-2 14 0,1 1-7 0,0-4-13 0,-1-1 7 0,1-1 11 15,0-1-5-15,-1-2-13 0,0-1 10 0,-1 1 13 0,0-2-5 0,1 0-10 16,-2-2 11-16,0 1 17 0,0-1-7 0,0 1-12 0,0-2 8 0,0 0 13 15,0 0-6-15,1 0-12 0,-1-2 9 0,1-1 13 16,1 2-7-16,-1-2-15 0,0 0 8 0,2 0 14 0,0 0-10 0,-1-3-15 16,1 1 8-16,1-1 17 0,0 0-10 0,0-1-16 0,0-1 7 0,1-1 15 15,1 0-9-15,0-1-17 0,1-2 8 0,0 0 14 0,1-2-10 0,0-1-16 16,0-1 6-16,1-1 14 0,2-2-11 0,-1-1-20 0,1-1 10 16,1-1 17-16,0-1-11 0,0-1-19 0,1 0 11 0,-1 0 17 15,2-1-8-15,-2 1-17 0,1 0 10 0,-1 0 17 0,1 1-7 0,-1 2-18 16,0-1 12-16,2 4 18 0,-2 0-9 0,0 1-18 0,0 2 12 0,1 2 15 15,0-1-9-15,1 4-19 0,-1-1 8 0,2 1 16 0,1 2-11 16,0-1-20-16,1 2 4 0,0 1 8 0,2-2-16 0,1 2-25 0,1-1-5 16,1 1 1-16,-1-2-26 0,3 1-32 0,-1 1-39 0,2-3-42 15,-1 0-56-15,1-3-61 0,1 1-46 0,-1 1-41 0,0-2-15 0,1-2-6 16,-1 1 9-16,0 1 16 0,-1-2 11 0,0 1 6 0,-1-2 23 0,0 3 23 16</inkml:trace>
  <inkml:trace contextRef="#ctx0" brushRef="#br1" timeOffset="41608.3257">10285 9526 0 0,'-2'-8'93'15,"-1"2"238"-15,0 0 14 0,1 2 5 0,-2-2 1 0,-2 1 9 0,1-1 15 16,-2 1-2-16,1 1-1 0,-1 1 6 0,-1-1 14 0,1 2-82 15,-1 1-106-15,0-1-52 0,0 1-40 0,0 1-19 0,0 0-13 16,0 1 1-16,0 1 9 0,2 0-11 0,-2 0-17 0,1 1 5 0,-1-1 13 16,1 2-13-16,1 1-16 0,-1 1 0 0,0 0 6 0,2 0-15 15,-2 2-22-15,2 0 2 0,0 1 11 0,1 2-10 0,-2-1-17 0,2 2 4 16,0-1 13-16,2 1-11 0,-2 1-17 0,1-1 11 0,2 2 14 16,-1-2-8-16,1 0-15 0,1 1 4 0,0-1 14 0,1 2-16 0,2-4-25 15,0 2 2-15,1-1 9 0,1-2-15 0,2 0-22 0,1-2-4 0,1-1 4 16,0 0-25-16,2-1-28 0,1-4-10 0,0 1-7 0,1-2-17 0,1-2-25 15,-1 1-8-15,0-2-8 0,1 0-2 0,-2-3 2 16,-2 0 2-16,1 0-1 0,0 0 13 0,-2-2 14 0,-1 1 13 0,-1-2 13 16,-1 1 24-16,0-2 34 0,-1 1 20 0,-1 0 17 0,-1-2 37 0,-1 1 42 15,0-1 18-15,-1-1 7 0,0 2 22 0,-1-2 22 0,-1 1 6 0,1 2-3 16,-1-1 6-16,-1-1 7 0,0 4-5 0,-1-2-10 0,0 0-7 16,1 3-6-16,-1-3-10 0,2 3-16 0,-2 0-20 0,0 0-25 15,2 1-17-15,0 1-19 0,-1-1-29 0,1 1-35 0,0 2-60 0,1-1-65 16,0 3-77-16,0 0-79 0,2-4-19 0,1 0-1 0,1 0-5 0,1 2-6 15,1 0 6-15,-1-1 10 0,2 1 10 0,1-1 10 0,0 1 21 16,0 1 219-16</inkml:trace>
  <inkml:trace contextRef="#ctx0" brushRef="#br1" timeOffset="42042.3409">10489 9460 58 0,'-1'1'386'0,"-2"-1"13"0,3 0 10 15,-4-1-2-15,2-1-10 0,-1 1 5 0,0 0 9 16,1 1-6-16,-1-1-7 0,0 1 2 0,3 0 10 0,-4 0-139 0,2 1-184 15,-1-1-49-15,0 1-11 0,1 2-18 0,-1-2-18 0,0 1 7 0,1 1 14 16,0 0-6-16,0 2-18 0,0 0 11 0,1 1 17 0,0 0-10 0,-2 2-16 16,2 1 8-16,-1-1 14 0,1 2-7 0,0 0-19 0,1 1 8 15,-2-2 17-15,2 3-10 0,0-3-16 0,0 0 9 0,0 1 15 0,0-1-10 16,0 0-19-16,2-1 7 0,-2-2 14 0,1 0-10 0,-1 0-16 16,1-2 5-16,1 1 16 0,-1-2-13 0,0 0-17 0,1 0 8 0,0-2 17 15,0-1-10-15,-2 0-16 0,4-1 8 0,-2 1 18 0,2-5-6 16,0 2-12-16,0-1 11 0,2-2 14 0,-1-2-7 0,0 1-10 0,1-2 8 15,-1-2 20-15,0 2-7 0,1-1-14 0,-1-2 10 0,0 1 17 16,1-1-6-16,0 2-10 0,0-2 16 0,0-1 22 0,1 2-2 0,0-1-13 16,1 0 19-16,-2 1 22 0,2-1 0 0,2 2-6 0,-2-1 12 0,1 0 21 15,0 1-3-15,2 0-6 0,0 0 7 0,-2 0 10 0,2 1-11 16,-2 2-20-16,0-1 2 0,1 1 8 0,-2 2-13 0,0 1-20 16,-2 1-4-16,1 1 5 0,-2 1-10 0,1 2-16 0,-1 0 1 0,-1 1 4 15,0 3-5-15,0 0-2 0,0 2 1 0,0 2 6 0,-1 0-2 0,-2 3-5 16,0 1 2-16,1 2 5 0,-1 0-1 0,-1 2-4 0,0 0-1 0,0 1 3 15,0 0-4-15,0 0-5 0,1 1-2 0,-1-3-1 0,2 1-3 16,-1 1-6-16,2-5-4 0,-2 2-4 0,2-1-20 0,-1-2-28 16,0 0-17-16,0-3-14 0,1 0-41 0,-2 0-44 0,1-2-89 0,-2 1-104 15,1-2-62-15,-1-2-58 0,0-4-13 0,0 0-1 0,0 0 1 0,0 0 6 16,0 0 18-16,0 0 24 0,0 0 19 0,-3-4 16 0,-1-2 38 0,-1-2 304 16</inkml:trace>
  <inkml:trace contextRef="#ctx0" brushRef="#br1" timeOffset="42559.5335">10060 9223 0 0,'-3'-3'348'0,"1"0"16"0,0 0-4 16,1-1 5-16,1 2 2 0,0 2-1 0,0-4-6 0,1 2 2 0,-1 2 5 16,2-2-2-16,-2 2-4 0,4 0-119 0,0 0-155 0,0 2-59 0,1-2-28 15,0 0 0-15,1 0 9 0,-1 0-6 0,2 0-9 0,-1-2 5 16,1 1 10-16,1-1-3 0,1-2-9 0,2 1 3 0,0-1 9 16,-1-1-5-16,2-1-10 0,2-1 8 0,-1-1 8 0,2-1-4 0,-2 0-12 15,2-1 8-15,-1-1 8 0,1-1-5 0,-2 1-11 0,1-1 6 0,-2 2 9 16,-2-1-5-16,1 1-8 0,-2-1 10 0,-1 2 12 0,0 0-5 15,-1 1-10-15,0 1 11 0,-2 1 13 0,0 0-6 0,1 1-12 16,-1 1 7-16,0 2 16 0,1 0-7 0,-1 0-13 0,0 1 8 0,1 2 13 16,0 1-11-16,2-1-16 0,-1 2 5 0,1 1 10 0,1 1-17 0,1 1-26 15,-1 2-28-15,0 1-25 0,1 1-90 0,-2 1-109 0,1 2-55 0,0-1-35 16,1 3-22-16,-2-1-10 0,0 1 0 0,-2-1 11 0,0-1-5 16,0 0-8-16,0-2 11 0,-2 0 18 0</inkml:trace>
  <inkml:trace contextRef="#ctx0" brushRef="#br1" timeOffset="44010.6514">11333 9392 0 0,'2'-6'105'0,"-1"0"265"0,0 0 8 0,1 0 14 15,-2-1 13-15,0 1 0 0,0 0-6 0,0 0 12 0,0 1 16 0,0 1 8 16,0-1 5-16,0 1-61 0,1 1-79 0,-1-1-81 0,0 2-81 15,1-1-21-15,-1 3-1 0,0-2-14 0,0 2-15 0,0 0 1 0,0 0 11 16,0 0-15-16,0 0-19 0,0 0-7 0,0 0-2 0,0 0-16 0,0 0-20 16,0 0-4-16,3 2 1 0,0 1-7 0,-2 0-7 0,0 2 2 15,1 0 4-15,-2 2-3 0,0 0-8 0,0 2 5 0,-2 0 6 16,1 1-1-16,-2 2-7 0,1 0 4 0,-1 0 2 0,-1 1-2 0,-1 1-7 16,-1 0 2-16,1 0 6 0,0 0-4 0,-1 2-8 0,1-2 4 0,0 1 5 15,1 2-1-15,-2-4-8 0,2 2 4 0,0-1 5 0,2 1-1 0,-1 0-7 16,0-3 4-16,1 1 2 0,0-1-5 0,1 0-5 0,1-1 0 15,-1-4 3-15,1 1-6 0,1-2-8 0,-1-2 2 0,1 1 6 16,1-4-1-16,0 2-8 0,0-1 3 0,-2-2 6 0,4 0-2 0,-2-2-5 16,2 1 7-16,0-1 6 0,2-1 0 0,-1-1-5 0,0-2 10 0,3 0 8 15,0-3-2-15,0 0-8 0,2-3 4 0,0 0 7 0,0-3-4 16,0 0-7-16,0 1 3 0,0-2 6 0,0 1-4 0,-1 0-5 0,0 0 3 16,-1 0 9-16,0 0-8 0,2 2-7 0,-2-1 3 0,0 0 8 15,1 2-4-15,-1-1-7 0,1 1 6 0,1 0 8 0,-1 1-7 0,0 1-5 16,1-1 2-16,-1 0 8 0,0 1-4 0,1 1-8 0,-1 0 4 15,0 1 7-15,1 1-4 0,-2 0-5 0,0 1 2 0,0 1 8 0,-2 0-4 16,1 1-10-16,0 1 7 0,-2 0 5 0,0 2-2 0,1 0-10 16,-1 1 7-16,0 1 5 0,-1 0-1 0,0 2-4 0,0 0 4 0,0 2 7 15,0 0-2-15,0 1-7 0,-1 1 5 0,0 2 11 0,-1 0-5 0,1 2-6 16,-2 1 3-16,1 1 7 0,-2 2-2 0,0-1-8 0,0 2 3 0,-2-1 3 16,0 2-6-16,0 0-5 0,0 1 2 0,-1-1 6 15,-1 1-3-15,1-2-9 0,-1-1 2 0,2 2 2 0,-2-2-13 0,1 0-16 16,-1-2-8-16,0 1-5 0,1-1-23 0,-1-1-29 0,2-1-30 0,-1-2-29 15,-1 0-65-15,1 0-79 0,-1-2-79 0,2-1-84 0,-1 0-25 0,0-1-7 16,1-1 8-16,-2-1 14 0,4-3 8 0,0 0 8 0,-6-1 23 16,2-2 26-16,0-2 31 0,2-2 127 0</inkml:trace>
  <inkml:trace contextRef="#ctx0" brushRef="#br1" timeOffset="44895.2997">12061 9366 0 0,'0'0'100'0,"-1"-2"143"0,1 2 18 15,-1-2 3-15,1 2 0 0,-2-2 15 0,1 0 18 16,1 0 11-16,-1 0 10 0,1 2-20 0,-2-2-29 0,1 0-58 0,0 0-65 16,1 2-20-16,-2-1-3 0,1 0-11 0,-2-1-13 0,3 2-3 0,-2 0-3 15,-2 0-9-15,1 0-13 0,-1 0-14 0,-1 0-15 0,-1 0-2 0,1 2 1 16,-2-1-7-16,-1 1-11 0,-1 1 1 0,0-1 4 0,-1 2-4 16,0-1-6-16,-1 2 9 0,0 0 15 0,1 0-1 0,0-1-7 15,0 1 14-15,0 1 20 0,1 0-5 0,0 0-9 0,-1 0 6 0,2 0 12 16,0 1-8-16,0 1-14 0,2 0 4 0,-1-1 10 0,2 2-13 0,-1 0-15 15,2 2 2-15,2 0 7 0,-1 0-14 0,3-1-19 0,0 2 3 0,1 2 12 16,2-2-9-16,1 0-16 0,1 0 7 0,2 0 13 0,1 0-8 16,1 0-16-16,1-3 5 0,0 0 14 0,2 0-10 0,-1-2-16 15,2-1 8-15,-1-1 11 0,2-2-10 0,-2 0-18 0,1-2 5 0,0-1 8 16,1-3-17-16,0 0-26 0,0-1-3 0,-1-2 3 0,-1 0-17 0,1-3-22 16,-1 0 0-16,-1-2 3 0,0-1-10 0,-2 2-17 0,-1-4 6 0,0 2 10 15,-1-1-4-15,-2-1-7 0,-1-1 14 0,0 2 20 0,-1-1 6 16,-1 1 3-16,1 0 17 0,0 0 22 0,-1 1 10 0,0 1 8 15,0 0 15-15,0 2 21 0,-1 1 0 0,-1 1-6 0,1 2 8 0,-1 2 8 16,0-1-1-16,0 4-7 0,0 0 2 0,0 0 7 0,0 0-10 0,2 1-11 16,-1 2-1-16,0 2 4 0,1-1-13 0,-1 4-14 0,0 1 4 15,-1 2 10-15,0 2-4 0,0 3-13 0,-1 1 5 0,0 1 14 16,-2 2-6-16,-1 3-10 0,0 1 8 0,0 3 11 0,-1-1-6 0,-1 2-10 16,1 1 2-16,0-2 13 0,-1 1-8 0,0-1-12 0,0 0 7 0,1-1 14 15,0-2-6-15,-1 0-13 0,0 1 8 0,-1-1 13 0,0 0-7 0,1 2-8 16,-2-2 10-16,-2 1 19 0,0-1-4 0,-1 2-10 0,-1-2 8 15,0-2 16-15,-1 1-4 0,-2-2-10 0,0 0 11 0,1-2 17 16,-2-1-7-16,1-1-13 0,-1-2 10 0,1-2 16 0,-1-1-8 0,3-1-17 16,0-1 9-16,-1-2 16 0,2-2-10 0,2-2-13 0,0-1 5 0,1 0 13 15,0-1-11-15,1-2-20 0,0 0 5 0,1-2 15 0,0-1-15 16,1 0-18-16,-1-1 3 0,2-2 11 0,1 0-11 0,0 0-20 0,0-3 8 16,1 0 14-16,2-2-11 0,-1-1-20 0,2 2 5 0,0-4 14 15,2 1-19-15,0-1-25 0,2-1 2 0,2 0 8 0,-1-1-14 0,2-2-22 16,1 1 4-16,1-1 5 0,2 2-13 0,-1-2-22 0,2 0-7 0,0 1 1 15,0-1-16-15,2 2-20 0,-2 1-4 0,1 0 4 0,-1 1-16 16,-1 1-20-16,1 1-35 0,-2 1-42 0,1 1-53 0,0-1-55 16,-1 4-10-16,2-1-1 0,-1 1 8 0,1-1 8 0,-1 2 13 0,1 0 15 15,0 0 18-15,0 2 16 0,0-1 17 0,0 1 245 0</inkml:trace>
  <inkml:trace contextRef="#ctx0" brushRef="#br1" timeOffset="45345.4797">12388 9604 0 0,'-3'-8'55'15,"2"-1"244"-15,0 2 7 0,-1-2 4 0,0 0 7 0,0 1 4 0,1-1 4 16,0 2 7-16,-1 1 5 0,1-3 4 0,0 4 2 0,-1 1-71 0,1-1-97 16,0 1-49-16,-1 1-42 0,1 0-7 0,1 3-4 0,-1-1-7 15,1 1-13-15,0 0-1 0,0 0 4 0,0 0-11 0,0 0-9 0,-2 2-2 16,2 2 5-16,0 0-15 0,0 2-19 0,0 1 2 0,0 1 13 15,-1 1-8-15,1 3-14 0,-1-2 8 0,-1 2 17 0,2 2-7 0,-1-2-14 16,1 3 7-16,0-2 15 0,1 1-9 0,1-2-15 0,0 0 6 0,1 0 12 16,0-3-11-16,1 0-16 0,1-2 8 0,0-1 11 15,1 0-11-15,0-1-19 0,2-2 2 0,0 0 11 0,0-3-16 0,0 0-22 16,2 0-4-16,-1-2 2 0,0-1-8 0,1-1-14 0,0-2 3 0,1 0 7 16,0-3-2-16,-2 1-10 0,2-2 10 0,-1-1 13 0,0 1 3 0,-1-1-2 15,-1-1 16-15,0 2 19 0,-1-2 10 0,-2 1 10 0,0 1 16 16,1 1 21-16,-2-2 6 0,0 2 4 0,0 0 16 0,-2 2 19 0,1 1 4 15,-2-2-4-15,1 4 9 0,-1-2 12 0,-1 3-9 0,0 1-12 16,0 2 2-16,0 0 5 0,0 0-17 0,0 0-22 0,0 0-1 0,0 0 8 16,0 0-22-16,-1 1-26 0,-1 3-1 0,1-1 11 0,0 4-16 0,-2 1-22 15,2-1 8-15,-2 4 18 0,2 1-9 0,-2 0-16 0,0 3 8 0,1 0 14 16,-1 1-9-16,0 1-18 0,1-2 2 0,-1 3 4 0,0-3-18 16,2 0-24-16,0-3-11 0,-1 1-1 0,1-2-28 0,0-1-35 15,-1-2-47-15,1-1-47 0,1-1-64 0,-1-1-70 0,1-5-34 0,0 0-23 16,0 0-6-16,0 0 0 0,0 0 12 0,1-5 18 0,2-2 12 0,-1-1 10 15,1-2 23-15,0-1 27 0</inkml:trace>
  <inkml:trace contextRef="#ctx0" brushRef="#br1" timeOffset="45559.2307">12605 9262 0 0,'3'-3'145'0,"0"0"221"0,-1-1 0 0,0 0 6 0,0 1 5 16,1-1-4-16,1 1-7 0,0 0 5 0,1 1 5 0,1 1-2 16,0-1-10-16,1 1-80 0,0 0-104 0,-2 1-90 0,0 1-84 15,1 2-18-15,-2-1 4 0,0 2-10 0,-2 2-16 0,1 0-8 0,-2 2-6 16,-1 3-33-16,-1 1-41 0,0 1-71 0,-3 1-83 0,0 3-45 0,-3 0-35 16,0 0-4-16,-1 1 6 0,-1-1 0 0,0 1-4 0,-2-2 5 0,0 0 10 15,2 0 11-15,-2-3 14 0</inkml:trace>
  <inkml:trace contextRef="#ctx0" brushRef="#br1" timeOffset="46230.2948">13023 8987 0 0,'-2'-4'270'0,"1"1"103"0,0-1-1 0,-1 0 8 0,1 1 8 15,1 0-1-15,0 0-7 0,0 0 7 0,0 1 10 0,0 0-1 0,1-1-6 16,-1 1-97-16,2-1-122 0,-1 2-75 0,2-1-60 0,-2-1-3 0,2 2 12 16,1-1-11-16,1-1-17 0,0 1 8 0,1 0 17 0,0-1-12 15,2 1-18-15,0-1 8 0,0 1 17 0,0 1-14 0,0 0-20 16,-1 1 9-16,0 0 16 0,-1 1-11 0,0 0-19 0,-1 1 8 0,0 1 17 15,-1 0-11-15,-1 2-18 0,0 0 12 0,-1 0 19 0,0 1-8 0,-1 1-19 16,-1 0 11-16,-1 2 23 0,-1 0-11 0,1 1-18 0,0-1 10 16,-2 2 19-16,0 1-10 0,1 0-16 0,-1 0 11 0,2 0 17 15,-1 0-8-15,2 0-20 0,0-1 6 0,2 0 16 0,0-2-11 0,2 0-19 16,2-2 8-16,-1 0 17 0,2-1-11 0,1 0-17 0,0-1 8 0,1-1 17 16,2-2-14-16,-1-1-21 0,1-1 0 0,1 0 7 0,1-2-28 15,-1-1-39-15,2 0-30 0,-2-2-28 0,0 0-64 0,-2-1-73 0,1 0-70 16,0 0-71-16,-1-1-24 0,1 0-17 0,-2 0 7 0,2-2 10 15,-2 1 1-15,2-2 2 0,0 1 24 0,-3-1 30 0,1 0 33 0,0 1 200 16</inkml:trace>
  <inkml:trace contextRef="#ctx0" brushRef="#br1" timeOffset="54288.3185">9299 10619 0 0,'0'0'124'0,"0"0"50"0,0 0 23 0,0 0 2 0,0 0-2 15,0 0 16-15,0 0 19 0,0 0-7 0,0 0-19 0,0 0-20 0,0 0-17 16,0 0-11-16,0 0-7 0,0 0-22 0,-3 2-27 0,3-2-21 15,0 0-16-15,0 0-25 0,0 0-26 0,0 0 2 0,0 0 8 0,0 0-13 16,0 0-23-16,0 0 7 0,0 0 17 0,0 0-10 0,0 0-14 16,0 0 9-16,0 0 19 0,0 0-4 0,0 0-9 0,0 0 15 0,0 0 23 15,0 0 4-15,0 0-5 0,0 0 13 0,0 0 16 0,3-2 0 0,-3 2-5 16,0 0 5-16,0 0 12 0,0 0-1 0,0 0-2 0,0 0 0 0,0 0 1 16,-2-1-5-16,2 1-10 0,-1 0-7 0,-2-2-9 15,2 1-3-15,-2-1 0 0,1 2-7 0,-1-1-11 0,0 1 1 0,1 0 5 16,-2 0-9-16,0 0-13 0,0 0 1 0,0 0 7 0,0 0-7 0,0 0-10 15,0 0 4-15,0 0 10 0,0 0-7 0,-2 0-10 0,2 0 7 0,0 0 12 16,-1 0-6-16,0 0-11 0,-1 0 8 0,1 0 14 0,0-2-5 16,-2 2-11-16,0-1 5 0,-1-1 12 0,0 1-7 0,0 1-13 15,0 0 7-15,-1 0 11 0,0-2-5 0,-1 2-14 0,0 0 6 0,-1 0 13 16,0 2-10-16,-1-1-13 0,2 2 7 0,-2-1 12 0,0 2-6 0,-2 1-11 16,2-1 10-16,0 4 17 0,-1-1-5 0,1 1-14 0,0 1 9 15,1 0 15-15,1 3-6 0,-1-2-11 0,0 1 10 0,2 2 16 0,1-1-8 16,0 2-14-16,1-1 10 0,1 2 18 0,0 0-11 0,2 2-19 15,0-2 9-15,2 1 18 0,0 1-10 0,1 1-16 0,1 0 7 0,1 0 11 16,1-2-8-16,-1 2-17 0,2-1 7 0,-1-1 16 0,2 1-13 0,0 1-17 16,0-3 5-16,2 0 16 0,-1 1-11 0,0-1-17 0,1 0 10 15,0-1 14-15,1 1-5 0,1 0-13 0,0-3 11 0,0 3 15 16,1-2-7-16,2 1-14 0,1-1 6 0,0 1 15 0,1-1-8 0,2 1-14 16,1-2 7-16,0 0 12 0,1 0-8 0,1 0-16 0,0 0 5 0,2 0 8 15,-1-3-13-15,1 0-19 0,0 0 2 0,0 0 8 0,0-3-13 0,-1 0-22 16,1-2 1-16,-2-1 5 0,2 0-13 0,-1-3-24 0,-2 0-1 15,2-3 5-15,-2 0-14 0,2-3-20 0,-2 0-3 0,1-3 1 16,-2 0-10-16,1-1-13 0,-1-4-5 0,-1 1-2 0,-1-2-7 0,1-3-12 16,-2 0-7-16,-1 0-10 0,0-2 7 0,-1-2 7 0,-2 1 3 0,-1-2 0 15,0 1 19-15,-1-2 29 0,-2 0 26 0,1 1 23 0,-2-1 37 16,-2 2 35-16,1-1 25 0,0 1 19 0,-2 1 27 0,-1 1 25 0,1 1 7 16,-1 1-1-16,-1 1 10 0,1 2 8 0,-1-1-7 0,1 2-16 15,0 1-16-15,0-2-17 0,0 3-19 0,0 0-17 0,1-2-14 0,0 2-15 16,2 0-3-16,-2 0 0 0,2 2-8 0,0-2-11 0,1 0 5 0,0 0 8 15,0 1-4-15,0-1-11 0,0 2 6 0,0-1 9 0,0 1-5 16,0 1-5-16,0 0 7 0,0 0 13 0,-2 1-7 0,1 4-7 16,0-1 4-16,-2 1 12 0,0 2-6 0,-1 2-8 0,0 0 5 0,0 0 11 15,0 0-7-15,0 0-7 0,0 0 9 0,-1 2 14 0,0-1-7 0,-1 4-8 16,0-1 11-16,0 2 19 0,0 2-5 0,-1 1-12 0,0 0 12 16,1 3 18-16,-1 0-6 0,0 0-14 0,1 1 11 0,-1 2 14 0,2-1-11 15,-1 2-18-15,2 1 4 0,0-1 13 0,0 1-13 0,0 1-20 16,2 0 5-16,-1 1 19 0,2-1-14 0,-2 2-23 0,2-2 10 0,-1 1 17 15,0 1-10-15,0-2-18 0,1 0 9 0,-2 0 17 0,2 1-10 0,-2-1-17 16,1 2 8-16,0-2 19 0,0 0-13 0,-1 0-19 0,2 0 9 16,-2-2 21-16,2 1-12 0,-2 1-19 0,2-3 7 0,-2 0 16 15,2 1-10-15,-1-2-18 0,1-2 8 0,0 0 16 0,-1-2-9 0,1-1-20 16,1-1 10-16,-1-1 17 0,1-2-7 0,0-2-18 0,0 1 9 0,0-2 15 16,0-2-7-16,1 0-17 0,0 0 7 0,1 0 17 0,-1-3-7 15,2 0-17-15,1-3 10 0,-2 1 16 0,2-1-8 0,0-1-17 0,0-1 10 16,2-2 14-16,-2 1-7 0,1-2-18 0,-1-1 11 0,0 2 17 15,0-2-10-15,0 0-18 0,0 0 11 0,-1 1 17 0,-1-1-8 0,1 2-17 16,0-1 7-16,-1 1 17 0,2-1-10 0,-1 1-17 0,1-1 7 0,0 1 17 16,1 1-7-16,-1 0-19 0,2-2 10 0,-1 4 17 0,0-2-7 15,-1 0-18-15,2 3 8 0,-2-2 16 0,0 1-9 0,0 1-15 16,-2 1 9-16,1 1 15 0,0-1-6 0,-1 4-15 0,0-2 7 0,-2 1 17 16,0 1-9-16,0 1-15 0,-2 1 8 0,0 1 16 0,-1 1-8 0,0 0-16 15,1 1 11-15,-2 2 14 0,-2 2-8 0,1 1-16 0,0-2 10 0,-1 4 13 16,0 1-8-16,0 0-16 0,0 1 11 0,0 1 14 0,1 1-8 0,0-3-17 15,-1 1 6-15,2-1 12 0,2 0-17 0,-1 0-22 16,2-1-3-16,-1-2 8 0,1 0-20 0,1-3-24 0,1 0-12 0,1 0-6 16,0-3-23-16,1 0-29 0,1-2-31 0,0 1-31 0,0-4-27 0,1 1-28 15,1-2-49-15,0 0-52 0,0-3-27 0,0 0-19 0,0 0 7 16,0-2 16-16,0-1 13 0,-1 0 14 0,0 0 20 0,1 2 20 0,-2-4 35 16,-2 4 151-16</inkml:trace>
  <inkml:trace contextRef="#ctx0" brushRef="#br1" timeOffset="54705.3897">10297 10985 333 0,'-1'-4'360'0,"0"1"19"0,-1-3 19 0,0 3 2 0,-1 0-1 0,0 0 12 0,1 0 17 16,-1 0 1-16,0 1 0 0,1 1-51 0,-1 1-68 16,0 0-88-16,3 0-99 0,-2 0-27 0,2 0-6 0,-4 0-21 0,1 1-27 15,0 1 3-15,2 1 11 0,-2 0-16 0,2 1-22 0,-2 2 2 0,1 2 5 16,0 1-13-16,0 0-18 0,0 0 6 0,1 3 14 0,0 0-8 0,-1 0-15 16,2 1 4-16,2 1 14 0,-1-1-15 0,0-1-22 0,2 2 2 15,0-2 10-15,1-2-11 0,0 1-18 0,1-1 7 0,0-1 16 16,2-1-13-16,0-1-16 0,1-2 6 0,0 1 11 0,1-3-10 0,2-2-17 15,-1-1 5-15,1-1 16 0,1-2-8 0,1-2-17 0,-1 1 8 0,2-4 14 16,-2 1-8-16,1 1-15 0,-1-3 9 0,0 0 16 0,0-2-4 16,-1 2-10-16,-1-1 10 0,1-1 18 0,-2 1 0 0,1-1-8 15,-2 1 13-15,0-2 16 0,-2 3 0 0,1-2-6 0,-2 1 9 0,-1 1 12 16,0 0 1-16,0 0-4 0,-1 1 14 0,-2 1 20 0,1 1-2 0,-1 0-10 16,-1 1 17-16,0 1 21 0,0 1 3 0,-1 0-4 0,1 0 13 0,0 3 19 15,-2-2-4-15,2 2-12 0,-1-1 3 0,1 1 6 0,0 0-12 16,0 0-19-16,0 0 2 0,0 0 13 0,0 0-19 0,0 0-26 15,0 0-1-15,-1 3 7 0,1-2-16 0,0 4-19 0,0-2 3 0,1 1 12 16,-1 1-7-16,1 1-14 0,1 0 4 0,-1 1 13 0,0 2-10 0,1-1-11 16,-2 1 7-16,1 0 15 0,0 0-8 0,1 0-14 0,-1 0 4 15,0 0 9-15,1 0-17 0,0 0-25 0,0-2-3 0,0 2 2 0,1-1-25 16,0-2-29-16,1 0-22 0,0 0-17 0,-2-2-44 0,2 1-53 16,0-2-73-16,0 1-79 0,0-2-38 0,0 1-24 0,0-2 7 0,-4-1 16 15,7 0 7-15,-2 0 3 0,-1-1 19 0,2-1 26 0,-2 1 24 0,-4 1 27 16</inkml:trace>
  <inkml:trace contextRef="#ctx0" brushRef="#br1" timeOffset="55205.5613">10885 10912 0 0,'0'-5'58'0,"0"2"317"0,2-1 5 16,-2 1 10-16,0 0 12 0,0 0-3 0,0 3-8 0,0 0 5 0,-2-2 11 15,2 2-5-15,0 0-9 0,0 0-56 0,0 0-71 0,0 0-94 0,-2 2-98 16,0-1-19-16,0 1 8 0,0 1-9 0,0 1-16 0,-1 1 8 0,0 1 19 16,1 0-8-16,-1 1-15 0,0 2 9 0,1 0 15 0,-1 2-11 15,0-2-20-15,1 0-1 0,-1 1 7 0,2 1-16 0,-2-1-19 16,2 1 3-16,-1-1 14 0,1-1-11 0,0 2-18 0,1-2 6 0,-2 0 12 15,2-2-11-15,0 1-17 0,0-1 5 0,0-1 11 0,2-1-12 0,-2-1-22 16,1 1 5-16,-1-4 14 0,1 2-10 0,1-1-16 0,-2-2 7 0,1 1 17 16,-1-1-7-16,4 0-15 0,-1-1 9 0,-1-1 21 15,2-1-7-15,0 0-16 0,0-1 16 0,2-1 23 0,-2-1-5 0,1-1-16 16,0 1 13-16,1-3 17 0,-1 0-10 0,0 1-18 0,2-2 9 0,-2 1 18 16,1-2-9-16,0 1-13 0,0-2 14 0,0 1 26 0,0 1-6 0,0 1-18 15,1-3 14-15,0 3 20 0,-1-2-5 0,1 1-14 0,0 1 12 16,-1 0 15-16,2 1-6 0,-1-1-12 0,0 2 6 0,-1 1 13 0,1-2-11 15,0 4-22-15,-2-2 4 0,0 1 13 0,1 2-11 0,-2 0-16 16,0 2 5-16,0 1 8 0,-2 0-8 0,1 1-13 0,0 1 5 0,-1 1 12 16,1 0-7-16,-2 1-13 0,1 4 4 0,-2-1 8 0,0 1-8 15,0 4-11-15,-2-2-3 0,0 4 3 0,-1-2-20 0,-1 1-26 0,1 2-7 16,-1-1-2-16,0 1-25 0,0 0-34 0,2-2-21 0,-1-1-21 16,2 2-39-16,-2-4-45 0,2 1-63 0,1-1-70 0,1-2-40 0,0-1-28 15,1-1 6-15,0-1 18 0,1-1 9 0,2-2 6 0,1-1 23 0,-1-1 23 16,2 0 29-16,-1 0 24 0</inkml:trace>
  <inkml:trace contextRef="#ctx0" brushRef="#br1" timeOffset="55739.337">11376 10807 183 0,'0'0'279'0,"0"0"6"0,0 0 9 0,0 0 10 15,0 0 14-15,0 0 2 0,-1 3 1 0,-1-2 10 0,1 2 16 16,1-1-55-16,0 2-74 0,0-1-61 0,-1 2-55 0,1 1-18 0,0-2-7 15,0 1-1-15,0 1 2 0,0 0-10 0,1 1-13 0,-1 1 2 0,1-1 9 16,-1 4-10-16,0-1-16 0,0 2 8 0,-1 2 11 0,0 1-11 16,-2 1-14-16,0 2 8 0,-1 2 15 0,-1 1-12 0,-2 1-18 15,-1 2 2-15,0 2 10 0,0-1-15 0,-1 4-23 0,-2-2 5 0,1 1 14 16,-1 1-11-16,0 1-23 0,1-2 8 0,-1-1 18 0,0 2-10 0,2-5-19 16,0 1 11-16,-1-2 15 0,2-1-7 0,0-1-17 0,0-3 9 0,0-3 18 15,0 0-9-15,0-3-18 0,0-1 10 0,0-2 22 0,-1 0-11 16,-2-3-17-16,1 0 10 0,-1-3 13 0,-1 1-3 0,0-2-11 0,0-1 14 15,0-1 20-15,0-1-8 0,1-1-15 0,2-2 12 0,0-1 16 16,1-1-5-16,1 0-16 0,2-2 11 0,-1 0 18 0,4-2-3 0,-1 0-9 16,3 0 8-16,0-1 14 0,1 0-11 0,3 0-19 0,0-1 8 15,3 1 14-15,0 1-10 0,2-2-14 0,0 1 4 0,2 1 13 0,1 1-8 16,0-2-17-16,1 2 1 0,2 0 7 0,0 2-13 0,1-2-17 16,1 1 1-16,-1 1 7 0,3 1-19 0,-1-2-27 0,1 1-3 0,1-1 0 15,-1 1-25-15,1 1-34 0,0-2-25 0,-2-1-22 0,1 2-47 0,-2 1-59 16,-1-2-74-16,0 1-82 0,-1-1-25 0,0 1-10 0,-2 1 13 0,-1 0 18 15,0 0 9-15,-1 0 4 0,-2 3 22 0,0 0 28 16,-1 0 27-16,-1 1 138 0</inkml:trace>
  <inkml:trace contextRef="#ctx0" brushRef="#br1" timeOffset="56941.2981">12564 10334 0 0,'0'-4'160'0,"-1"1"76"0,-1 0 11 15,1-3-2-15,1 3-7 0,-1 0 16 0,1-2 20 0,-2 1 17 16,2 1 15-16,0-2-15 0,0 2-24 0,0-1-52 0,-1 1-64 0,1 0-11 16,-1-2 4-16,-1 4-2 0,1-2-1 0,0 1 2 0,-1 1 1 15,1-1-8-15,0 1-10 0,1 1-21 0,-3-2-21 0,2 1-7 0,-2 1-7 16,3 0-14-16,-3 0-25 0,1-2 7 0,2 2 13 0,-3 0-9 0,3 0-15 15,-3 0 10-15,1 0 16 0,2 0-11 0,-3-1-18 0,3 1 9 16,-4 0 16-16,1 0-10 0,1 0-19 0,-1 0 5 0,0 1 16 16,-1-1-14-16,0 2-21 0,0-2 4 0,0 1 13 0,0 2-11 0,0-1-21 15,-1 1 10-15,0 0 17 0,-2 0-12 0,0 0-18 0,1 3 6 0,-1-2 20 16,0 1-11-16,-1-1-18 0,0 2 10 0,0 0 19 0,0 0-8 0,0 2-18 16,-1-1 9-16,0 1 16 0,-1-2-8 0,1 3-17 15,0 0 10-15,-2 0 20 0,0 0-9 0,1 0-15 0,-1 0 9 0,0 3 18 16,1-3-6-16,-1 0-13 0,2 3 11 0,-2-3 17 0,2 0-3 0,-1 3-12 15,0-3 9-15,0 1 17 0,0 1-5 0,0 1-14 0,0 0 8 0,0 0 14 16,0 0-8-16,0 1-14 0,0 2 7 0,0-1 8 0,1-1-7 0,0 4-12 16,-1-4 5-16,2 4 7 0,0-1-3 0,-1 2-11 15,1-1 7-15,0 2 7 0,0 1 0 0,0-1-8 0,-1 2 2 0,1 0 8 16,0 2-4-16,-2-1-5 0,2-1 2 0,0 2 2 0,0-2-3 0,2 0-4 16,-1 0-2-16,0-2 1 0,1 1-2 0,0-1-8 0,2-1 1 15,-1 2 2-15,1-2 2 0,0 1-1 0,1-1 4 0,1 2 5 0,-1-2 5 16,0 1 3-16,2 2 2 0,1-1 1 0,-1-2 1 0,1 3 1 15,1-2-1-15,0-1 1 0,1 0 2 0,0 0 1 0,2 0-4 0,0-1-4 16,0-1-1-16,2 1-1 0,-1 1-7 0,2-3-7 0,-1 0 1 0,2 0 1 16,0 0-2-16,0-2-5 0,0 1 0 0,2-1 0 0,-1-1-3 15,0 2-5-15,1-2 2 0,-1 1 6 0,2-1-3 0,-1 0-7 16,1 0 1-16,0 0 6 0,-1 0-3 0,1-1-9 0,0 1 4 0,-1-2 8 16,1 2-4-16,0-1-4 0,-1 0 4 0,0 0 4 0,0-2-5 0,0 2-5 15,-1-1 2-15,0 1 8 0,-1-2-6 0,0 1-6 0,0-1 3 0,0 1 8 16,-1 0-4-16,0-1-4 0,-1 1 2 0,1 1 5 0,0-2-5 15,-2 2-5-15,0-1 4 0,1-1 7 0,-1 0-4 0,-1-2-7 0,0 0 5 16,0 0 7-16,0-1-3 0,-1-1-6 0,-1 0 1 0,1-2 5 16,-2 1-1-16,2 0-8 0,-2-2 4 0,1-1 7 0,-2-1-5 0,1 1-9 15,-1-1 0-15,0 0 0 0,0 0-9 0,0 0-12 0,0 0-23 16,0 0-22-16,3-1-43 0,-2-1-52 0,0-2-80 0,-1-1-92 0,0-1-90 16,2-2-86-16,-2-3-20 0,0-2-5 0,-2-1 0 0,0-2 1 15,-1 0 8-15,-1 0 11 0,-1-2 20 0,-1 1 29 0,0 1 41 0,-1 2 115 16</inkml:trace>
  <inkml:trace contextRef="#ctx0" brushRef="#br1" timeOffset="58141.9728">12716 10708 85 0,'1'-9'276'0,"-1"0"17"16,0 1 16-16,0-1 9 0,2 2 9 0,-2 1 0 0,0 0-2 15,-2 1 19-15,2 1 20 0,-1-1-7 0,0 1-16 0,-1 1-65 0,1 0-84 16,0-2-29-16,-1 4-14 0,2-4-20 0,-1 4-21 0,0-2-5 0,1 0 2 16,-2 1-13-16,2-2-16 0,0 2 1 0,0-2 5 0,0 1-16 0,0 0-25 15,2-2 4-15,-1 1 10 0,2-1-10 0,-1 1-18 16,1-2 8-16,0 1 13 0,-1 1-9 0,0-1-17 0,0 1 2 0,0 2 11 16,-1-1-13-16,0 2-13 0,-1 1 9 0,0 0 15 0,0 0-10 0,0 0-14 15,2 0 1-15,-1 3 11 0,0 0-7 0,2 0-14 0,-2 0 6 0,1 3 9 16,-1 0-6-16,0 0-8 0,1 1 8 0,-1 2 14 0,0 2-7 15,1-1-10-15,-2 2 3 0,1 2 9 0,-1 1-6 0,0 0-10 16,0 0 5-16,0 3 10 0,1-2-7 0,-1 1-8 0,2 1 5 0,-2 1 11 16,1 1-3-16,-1-2-9 0,1 1 5 0,1 2 8 0,-1-1-1 0,0 1-4 15,-1 0 5-15,2-2 8 0,-1 2 0 0,0-1-4 0,1 2 4 0,-1-2 7 16,0 2-4-16,1-2-7 0,0-1-1 0,1 2 2 0,0-1-1 16,-1-2-2-16,1 0-2 0,1-2-2 0,-1-1-4 0,1 2-2 15,-2-2-4-15,2-2-2 0,-1 1-2 0,0-1-2 0,1-1 1 0,-2 0-1 16,1 0 1-16,1-1-1 0,-1-2-2 0,1 0-4 0,-2 0 4 0,2-2-1 15,0-1 1-15,0 0-2 0,0 0 0 0,2-1 0 0,-2-2-2 16,1 1-1-16,0-2 3 0,1 2 2 0,-1-2-2 0,2-1-2 0,-1 1 2 16,1-1 0-16,1-1 0 0,0-1-1 0,0-1-1 0,0 1 2 15,0-2 2-15,1 0-1 0,-1-3-2 0,2 1-1 0,-1-2-1 0,0 1 0 16,1-3 0-16,-1-2 0 0,0-1 0 0,1-1-1 0,-1-2-1 0,2-2-1 16,-2 1 3-16,2-4 0 0,-2 1-3 0,2-2-1 0,-2 0-1 15,0-3 2-15,1 1-1 0,-1-1-7 0,-1-1 1 0,0 1-1 16,0-3-2-16,0 0-5 0,-1 1 1 0,-2-2 4 0,0 2-4 0,1-1-4 15,-2 2 5-15,0-1 5 0,0 1-1 0,-2-1-1 0,0 4 7 0,-1 1 10 16,0 0 1-16,-1 3-1 0,0 3 7 0,0 1 7 0,0 2 0 16,0 2-6-16,0 2 6 0,0 1 7 0,0 1-2 0,0 0-5 15,0 1 1-15,0 1 5 0,0 1-1 0,2 0-8 0,-2-2 3 0,1 4 3 16,-1-2-3-16,1 0-6 0,-1 3 1 0,2 0 4 0,-2 0-4 0,0 0-5 16,1-2-1-16,-1 2 5 0,0 0-1 0,0 0-5 0,0 0-2 15,4 0-1-15,-1 0-7 0,-2 2-10 0,2-1-2 0,-1 2 2 0,1-1-10 16,0 2-15-16,-1 1-3 0,1-1 2 0,-2 2-17 0,2 2-24 15,-2 1-14-15,1-2-10 0,-1 4-30 0,-1 1-39 0,0 0-73 0,0 1-89 16,-1 4-62-16,-1-2-52 0,1 1-7 0,0 2 7 0,-1 0 1 0,0 2 2 16,-1-2 15-16,-1 1 21 0,0-1 15 0,0 0 14 0,0-1 31 0,-1-1 291 15</inkml:trace>
  <inkml:trace contextRef="#ctx0" brushRef="#br1" timeOffset="58542.2544">13488 11020 75 0,'0'-3'283'16,"0"0"4"-16,-1 1 2 0,-1-1 5 0,1 2 9 0,0 1 5 0,1 0 5 15,0 0 5-15,0 0 8 0,0 0-40 0,0 0-50 0,0 0-65 0,0 0-68 16,0 0-25-16,0 0-12 0,0 0-4 0,0 0-4 16,0 0 1-16,0 0-4 0,0 0 1 0,0 0-2 0,0 1 1 0,0-1 5 15,0 0-4-15,0 3-8 0,0 0 7 0,0 0 11 0,0-1-1 0,0 2-7 16,0-2 10-16,0 2 16 0,0-1-2 0,-2 2-4 0,1 1 9 0,0-2 15 16,-1 2-4-16,0 0-11 0,-1 2 7 0,0-1 10 0,-1 2-10 15,-1 2-13-15,0-1 2 0,-1 4 4 0,1-1-11 0,-2 1-14 16,1-1-4-16,-2 4 1 0,1-2-14 0,-1 1-20 0,1 1-2 0,-1 1-2 15,2 0-9-15,-1-2-11 0,0 2-2 0,2-1 2 0,0-1-13 0,1 1-19 16,0-2-10-16,1 0-7 0,2-3-21 0,-1 0-28 0,4-2-28 16,-1-2-25-16,2-1-52 0,-1 1-59 0,2-3-89 0,0 0-98 15,2-3-31-15,-1-2-8 0,2-1 8 0,-1 0 17 0,2-3 9 0,2-1 8 16,-1-1 22-16,0-3 24 0,1 2 28 0,0-4 49 0</inkml:trace>
  <inkml:trace contextRef="#ctx0" brushRef="#br1" timeOffset="58992.5869">13705 11206 63 0,'0'-3'352'0,"2"0"11"0,-1 1 8 16,0-1-5-16,1 2-8 0,-1-1 4 0,-1 2 7 0,1-1-15 0,-1 1-23 15,3-2 10-15,0 2 20 0,1 2-121 0,0-2-166 0,0 1-46 0,0 1-10 16,1-1-13-16,0 2-16 0,2-1 10 0,0 1 13 15,-1 0-6-15,2-2-12 0,2 2 4 0,-2-1 14 0,1 1-7 0,0 0-11 16,1-2 6-16,-1 2 10 0,2-1-8 0,-2-1-14 0,0 1 6 0,1-1 15 16,-1-1-8-16,0 2-13 0,-1-2 6 0,2-2 11 0,-2 2-7 0,1-1-11 15,-1-2 5-15,1 1 10 0,-1-1-8 0,2 2-15 0,-2-4 0 16,1 1 6-16,-1-1-8 0,0-1-14 0,0 0 4 0,-1 0 10 0,-1-1-5 16,1-1-7-16,-2 1 5 0,-1 1 9 0,0-2-1 0,0-1-7 15,-2 2 11-15,-1-1 17 0,-1 1 7 0,-1-2 6 0,-1 3 16 0,0-2 20 16,-2 1 2-16,-2 1-1 0,0 0 13 0,-1 1 19 0,-1 1 3 0,-1-1-5 15,-1 2 16-15,0 0 17 0,-2 2 2 0,-2 1-4 0,2 1 5 16,-1 1 11-16,0 1-4 0,-1 0-10 0,2 1 5 0,-1 2 11 16,1 2-2-16,-1 1-3 0,1 0 0 0,1 1 3 0,0 4-5 0,1 1-8 15,0 0-5-15,2 1-5 0,0 4-7 0,2-1-9 0,0 2-6 0,2 0-7 16,2 0-8-16,2 2-8 0,0-1-13 0,1-2-13 0,3 2-5 0,1-2 0 16,2-2-14-16,1 0-14 0,1-2-4 0,2 0-1 15,2-3-10-15,1-1-19 0,0-2-14 0,2-3-17 0,2-1-17 0,-1-1-20 16,2-4-37-16,-1-1-43 0,2-1-61 0,-1-3-70 0,0-1-95 0,-1-1-104 15,0-1-32-15,-2-2-7 0,0-2 8 0,-2 0 10 0,0 0 16 0,-2-1 19 16,-2 1 14-16,0 1 19 0,-4-1 37 0,0 2 45 0</inkml:trace>
  <inkml:trace contextRef="#ctx0" brushRef="#br1" timeOffset="59709.6899">15016 11318 0 0,'0'0'115'0,"0"0"230"0,0 0 11 0,0 0 1 0,0 0-3 15,0 0 3-15,0 0 4 0,0 0-1 0,0 0-1 0,0 0 11 0,0 0 19 16,0 0-77-16,0 0-104 0,0 0-53 0,0 0-40 0,3 2-14 0,-1-1-11 15,1 2 13-15,0-1 20 0,1 1 3 0,-2 0 0 0,2 0 8 16,-1 0 8-16,0 3-8 0,-1-2-17 0,1 1-5 0,0 2-4 16,-1 1-15-16,0-2-18 0,-1 4-4 0,-1-1-2 0,0 2-12 0,-3 2-17 15,1 1-8-15,-4 1-4 0,1 0-8 0,-3 2-10 0,-1 1-8 0,-1 1-13 16,-2 2-19-16,0 0-24 0,-2 0-15 0,0 0-15 0,0 0-36 16,-1-1-42-16,0-1-69 0,1-1-81 0,-1-1-84 0,3-1-84 15,1-4-22-15,1-2-7 0,2-2 5 0,1-2 9 0,3-3 17 0,4-3 19 16,0 0 16-16,0 0 14 0,1-7 33 0,3-3 134 0</inkml:trace>
  <inkml:trace contextRef="#ctx0" brushRef="#br1" timeOffset="60376.9693">16037 10606 0 0,'2'-6'319'16,"-1"0"64"-16,-1 0-1 0,1 0 10 0,-1 0 8 0,0 1-4 0,0 2-6 16,0 3 3-16,0-3 9 0,0 3-6 0,0 0-7 0,0 0-110 0,0 0-135 15,0 0-71-15,0 0-46 0,0 3 0 0,0 2 14 0,-1-1-5 0,0 4-12 16,-1-1 13-16,1 2 20 0,-2 2-1 0,1 1-7 0,-1 0 17 15,0 1 24-15,-1 2-3 0,2 2-10 0,-2-1 4 0,0 4 9 16,0-1-12-16,-2 2-18 0,1 2 3 0,0-1 7 0,-1 2-8 0,1 0-13 16,-2 0-1-16,1 2 0 0,-2-2-10 0,1 0-16 0,-1 0-1 0,1 0 3 15,-1 0-4-15,0 0-8 0,0 0 4 0,2 0 7 0,-2 0-5 16,1 0-9-16,0 0-2 0,1-3 2 0,-1 0-1 0,2-2-4 0,1 1-1 16,0-5 3-16,0 0-7 0,1-2-8 0,0-2-2 0,2-2-2 15,0-2-14-15,-1-1-20 0,2-1 1 0,0-1 5 0,2-2-16 0,-2-2-21 16,0 0-13-16,2 0-13 0,1-2-29 0,1-1-34 0,0-1-38 15,1-4-40-15,2 1-40 0,1-5-42 0,1 0-51 0,1-3-55 0,0-2-19 16,1-1-8-16,0-3 14 0,-2 2 19 0,2-4 14 0,-2 1 14 16,0 1 27-16,-1-3 35 0,-1 1 43 0,0 2 291 0</inkml:trace>
  <inkml:trace contextRef="#ctx0" brushRef="#br1" timeOffset="60610.8686">16031 10754 0 0,'1'-6'277'0,"0"0"148"0,1 0 20 0,-1 0 2 0,0-1-7 16,1 1 4-16,-1 0 9 0,0 1-3 0,2 1-8 0,0-2 4 0,1 1 7 15,0 1-104-15,1 1-134 0,2-3-82 0,-1 1-67 0,2-1-36 0,0 2-28 16,2-2 7-16,-1 0 18 0,2 0-11 0,1 1-13 0,1-1 9 16,0 0 15-16,3 2-6 0,0-2-12 0,2 1 8 0,0 2 13 15,2-1-9-15,0 1-14 0,3 0 5 0,0 1 11 0,-1 1-10 0,1-1-14 16,1 2 2-16,-1 0 14 0,-2 0-9 0,0 2-15 0,1-1 5 0,-4 1 8 16,1-2-13-16,-3 1-21 0,0 1 0 0,-1-1 8 0,-2 1-25 15,-1-2-29-15,-1 0-10 0,-2 1-1 0,0-1-28 0,-2 2-38 0,0-2-48 16,-3 1-53-16,0-1-62 0,-2 2-68 0,-2-2-27 0,0 0-17 15,0 0-7-15,0 0-1 0,-5 1 16 0,-2 1 24 0,-1 1 12 0,-2 0 9 16,-4 0 27-16,0 3 30 0</inkml:trace>
  <inkml:trace contextRef="#ctx0" brushRef="#br1" timeOffset="60856.6958">16049 11017 0 0,'-4'3'216'0,"2"0"171"0,-1-2 3 16,0 1 10-16,3-2 14 0,0 0 0 0,-2 0-1 0,2 0 11 0,0 0 14 16,0 0 3-16,0 0-1 0,0 0-82 0,0 0-107 0,0 0-83 0,0 0-78 15,2-2-12-15,2 1 6 0,0-1-14 0,3 1-19 0,0-4 5 16,2 4 10-16,0-4-15 0,3 1-23 0,0-1 2 0,3 1 8 0,-2-2-14 16,2 1-17-16,1 1 1 0,-1 1 5 0,1-3-19 0,-2 3-25 15,2 0-7-15,-1 0 1 0,0 0-23 0,-1 1-32 0,0 1-19 0,-1-1-16 16,-1 1-43-16,-1 1-50 0,-1 0-70 0,-2 0-76 0,0 1-49 15,-2 2-41-15,-1-1 0 0,-2 1 16 0,-1 0 7 0,-2-3 4 0,-2 7 19 16,-4 1 25-16,0 1 22 0,-4 0 24 0</inkml:trace>
  <inkml:trace contextRef="#ctx0" brushRef="#br1" timeOffset="61064.6872">15823 11422 0 0,'-3'8'37'0,"2"-2"325"0,-1-2 1 15,2-2 7-15,0-2 11 0,0 0 3 0,3 1 2 0,0 0 11 0,-1-1 20 16,2 0 5-16,0 0-1 0,0 0-50 0,2 0-67 0,0 0-95 16,1-1-106-16,0 0-17 0,1 0 7 0,1 0-14 0,0-2-17 15,2 0-1-15,0-1 5 0,1 0-25 0,1 0-40 0,2-1-19 0,-1 1-16 16,1-1-50-16,0 1-57 0,1-2-80 0,-2 1-86 0,2 2-68 0,-1-1-59 16,0-1-11-16,-1 2 4 0,1-1-5 0,-2-1-4 0,2 4 12 15,-2-2 20-15,1 0 14 0,-2 1 19 0,0-1 35 0,0 2 325 16</inkml:trace>
  <inkml:trace contextRef="#ctx0" brushRef="#br1" timeOffset="61545.1355">16536 11117 0 0,'0'-6'366'0,"0"2"55"0,0-2 19 0,0 1 1 16,0 1-6-16,0-2 6 0,0 3 9 0,0 0-6 0,0 0-9 15,0 3 4-15,0 0 10 0,0 0-121 0,0 0-158 0,0 0-70 0,0 0-44 16,0 0-31-16,0 0-26 0,0 0 4 0,-1 3 13 0,-1 3-7 0,1 0-15 16,0 0 8-16,-1 1 17 0,1 4-7 0,-2-1-16 0,1 1 10 15,-2 2 15-15,1 1-9 0,-1-2-18 0,0 4 7 0,0-2 16 0,-1 2-8 16,1-2-17-16,-2 2 8 0,2-2 12 0,-1 2-7 0,1-2-17 16,-1-1 7-16,1 1 14 0,0-2-12 0,0 0-21 0,1-2 5 0,0 1 13 15,1-4-11-15,0 1-22 0,1-1 5 0,1-2 14 0,0-1-10 0,0 1-16 16,1-4 7-16,1 1 16 0,-2-2-8 0,0 0-14 0,4-2 12 15,0 1 18-15,0-4-5 0,1 1-11 0,2-4 11 0,1 1 23 16,0-5-6-16,1 0-15 0,2 0 12 0,-1-5 20 0,2 2-5 0,0-1-15 16,0-1 12-16,2 1 24 0,-2-1-3 0,0 1-14 0,0 1 16 0,0 0 20 15,0 0-4-15,0 0-15 0,0 3 12 0,1 0 18 0,-1 0-6 0,0 0-13 16,0 0 7-16,-1 3 10 0,-1 0-8 0,1 1-19 0,-2 1 5 16,1 1 9-16,-2 1-12 0,-2 1-16 0,1 2 2 0,0 1 8 15,-1-1-7-15,0 2-16 0,-2 2 5 0,1-1 8 0,-1 1-5 0,1 2-11 16,-1-1 5-16,0 2 9 0,0 1-6 0,-1 1-9 0,0 2 5 0,-1 0 7 15,1 2-3-15,0 1-9 0,-1 0 6 0,0 0 13 0,-1 0-7 16,-1 1-13-16,1 2 5 0,-1-1 8 0,0-1-13 0,0 2-26 0,0-1-6 16,-1-1-5-16,1 2-25 0,0-1-31 0,-1-2-25 0,-1 0-25 15,1 0-58-15,-2 0-73 0,1 0-82 0,-2-3-85 0,0 0-29 0,0-2-14 16,0-1 11-16,-2 0 15 0,2-1 11 0,-1-1 8 0,0-2 25 0,-2-1 23 16,2-1 28-16,-2-1 97 0</inkml:trace>
  <inkml:trace contextRef="#ctx0" brushRef="#br1" timeOffset="62028.9451">17239 11348 49 0,'4'-1'434'0,"0"-1"22"0,0 1 12 0,-2 1-2 0,1-2-5 16,0 2 2-16,-3 0 8 0,2 2-4 0,2-2-5 0,-1 3 4 0,1 0 8 16,0 0-129-16,0 0-169 0,0 3-76 0,-1-2-47 0,-1 1-23 15,1 1-18-15,-2 1 7 0,1 1 16 0,-2-2-5 0,0 3-8 16,-2 0 5-16,1 0 11 0,-2 1-8 0,-1 1-9 0,0 1 1 0,-1 1 8 15,-2-1-9-15,-1 2-13 0,-1-1 1 0,0 2 3 0,-2-1-20 0,-1 2-26 16,0-2-13-16,-1 1-8 0,-1-1-35 0,0-1-44 0,-1 2-61 0,0-2-67 16,-1 0-95-16,-1-1-101 0,0 0-26 0,-1-1-7 15,1-2-1-15,0 1-1 0,-1-2 14 0,1 1 19 0,1-2 14 0,0-1 10 16,1 0 31-16,1-1 54 0</inkml:trace>
  <inkml:trace contextRef="#ctx0" brushRef="#br1" timeOffset="62996.2718">18548 10645 76 0,'-1'-3'294'16,"-2"3"11"-16,0 0 5 0,1 0 5 0,-1 0-3 0,0 0 5 16,-1 0 4-16,2 0 4 0,-1 1 5 0,0 2-34 0,2-1-46 15,-2-1-68-15,2 2-80 0,0-1-29 0,-1 1-13 0,1-2-4 0,0 1-1 16,1-2-1-16,0 0-3 0,0 0 5 0,0 3 2 0,0-3-7 0,0 0-7 15,2 1-2-15,-2-1 3 0,0 0-11 0,0 0-17 0,0 0 4 0,3-1 10 16,-3 1-8-16,0 0-14 0,3 0 4 0,-3 0 10 0,0 0-7 16,0 0-13-16,0 0 9 0,0 0 15 0,0 0-4 0,0 0-11 15,0 0 7-15,0 0 11 0,0 0-7 0,0 0-13 0,0 0 7 0,0 0 14 16,0 0-8-16,0 0-17 0,0 0 6 0,0 0 10 0,0 0-10 0,0 0-18 16,0 0 9-16,0 0 15 0,-3 0-10 0,3 0-19 0,0 0 7 15,0 0 14-15,0 0-8 0,0 0-14 0,0 0 7 0,0 0 16 0,0 0-10 16,0 0-13-16,0 0 6 0,0 0 17 0,0 0-10 0,0 0-17 15,0 0 8-15,3-2 19 0,-3 2-8 0,2 0-15 0,0-1 7 0,0 1 16 16,0-2-8-16,0 1-14 0,0-2 8 0,0 3 15 0,0-3-7 0,-1 1-17 16,-1 2 7-16,1-1 17 0,-1 1-10 0,0 0-13 0,0 0 7 15,0 0 16-15,0 0-9 0,0 0-15 0,0 0 10 0,0 0 13 16,0 0-10-16,-1 1-14 0,0 1 8 0,-1 1 17 0,1 0-7 0,0 1-17 16,-1 1 9-16,1 2 15 0,-2 2-6 0,1 0-14 0,-1 2 13 0,0 2 17 15,1 1-7-15,-2 1-13 0,-2 1 10 0,2 2 18 0,-1 0-8 0,0 2-19 16,-1-2 11-16,0 3 19 0,0 0-11 0,0 1-13 15,-1-1 8-15,0 2 14 0,1 1-8 0,-1-2-17 0,-1 2 10 0,0 2 22 16,0-2-10-16,0 0-14 0,0 3 11 0,0-2 20 0,0 1-6 0,0-1-16 16,0-1 11-16,0 2 17 0,0-2-3 0,0-2-10 0,1 1 7 0,1-2 10 15,-1-2-8-15,0 1-17 0,2-2 4 0,0-2 8 0,1-1-9 16,0 0-13-16,0-3 1 0,1 0 10 0,0-2-8 0,2 0-16 0,0-3 1 16,-1-1 4-16,2 0-8 0,0-3-13 0,0 1 5 0,0-4 7 15,2 2-9-15,-2-2-14 0,0 0-7 0,0 0-3 0,0 0-33 0,2-1-42 16,1-1-34-16,0-3-32 0,-1 0-63 0,2-2-71 0,0-1-68 0,0-3-67 15,0-2-22-15,0-1-10 0,0-1 5 0,2 0 7 0,-2-1 10 16,0 1 7-16,0-2 31 0,0 1 37 0,0-1 36 0,0 1 228 16</inkml:trace>
  <inkml:trace contextRef="#ctx0" brushRef="#br1" timeOffset="63480.3094">18591 10789 0 0,'1'-9'217'0,"2"-2"97"0,-1 2-1 0,1-1 1 0,1-1-1 16,1 2-2-16,1-1-2 0,2-1 1 0,0 2 2 0,1-1 0 0,0 1-1 15,2 0-107-15,0 1-140 0,-1-1-37 0,1 2-7 0,0-1 2 0,-1 1 5 16,1 1 14-16,1 0 11 0,-1 1 5 0,1 1 2 0,-2 1 4 0,2 0 7 16,-1 0-1-16,1 1-3 0,-1 1 6 0,1 1 8 0,-2 1-10 15,1 1-13-15,0 1 0 0,1-2 5 0,-2 4-14 0,2-2-21 16,-1 1 4-16,0 1 10 0,-1 1-11 0,1 0-17 0,0 1 7 0,-2 2 17 16,-1 0-13-16,0 2-18 0,0-1 8 0,-1 2 16 0,-1 2-14 0,0 1-17 15,-2 0 10-15,-2 3 15 0,0 0-8 0,-2 3-14 0,0 0 10 16,-3 1 18-16,-1 1-6 0,-1 1-17 0,-2 0 11 0,-2 3 18 0,-1-3-7 15,-2 3-14-15,-1 0 12 0,0-2 18 0,-3 1-6 0,0 1-12 16,0-3 7-16,-2 1 17 0,1 1-10 0,0-4-19 0,-2 2 10 0,2-1 16 16,-2-2-11-16,0-2-19 0,2 1 8 0,-2-4 11 0,2 1-11 0,0-2-19 15,-1-3 5-15,2 1 11 0,-1-1-10 0,0-1-14 0,-2 1 2 16,2-3 14-16,-1 0-12 0,1 0-16 0,0 0 4 0,-1-2 10 16,2-1-10-16,2 0-18 0,-1-1 2 0,2-2 8 0,1 1-17 0,1-2-29 15,0-1-11-15,2-1-5 0,1 0-28 0,0-1-37 0,1-1-39 0,1-1-42 16,-1 0-61-16,0-2-68 0,2 0-41 0,1-1-29 0,0-1-10 0,1-1-4 15,1-3 15-15,0 2 20 0,2-1 13 0,0-1 12 16,2 2 25-16,-1-1 32 0</inkml:trace>
  <inkml:trace contextRef="#ctx0" brushRef="#br1" timeOffset="63980.9723">19033 11227 69 0,'3'-2'417'0,"0"1"18"0,-2-1 10 0,0-1-8 0,1 2-16 16,0 1 2-16,0-2 5 0,-2 2-5 0,1-1-9 15,2 1 3-15,-3 0 10 0,2-2-139 0,1 2-181 0,1 2-67 0,-1-2-26 16,1 1-23-16,0 1-18 0,0-1 13 0,0 2 23 0,1-1-3 0,0 2-15 15,1-1 11-15,-1 2 19 0,0-2-9 0,2 0-20 0,0 3 11 0,-1-2 17 16,1 1-11-16,0-1-23 0,-1 1 8 0,1-1 18 0,0-1-10 16,-1 2-22-16,1-2 11 0,0 0 15 0,-1 0-12 0,1-2-19 15,1 1 8-15,0-2 17 0,0 0-13 0,0 0-22 0,1-3 8 0,-1 0 18 16,2 1-9-16,-1-2-16 0,0-1 10 0,1 1 19 0,-2-1-8 0,1 1-17 16,-1-2 9-16,1 1 19 0,-1-1-7 0,0 0-18 0,0 0 15 15,0 0 18-15,-1 0-4 0,0 0-14 0,-1 0 10 0,0 0 19 0,-2 0-7 16,-2 0-13-16,0 2 12 0,-2 1 21 0,-2-2-3 0,0 2-12 15,-2-1 15-15,-2 2 26 0,0 1-5 0,-2-2-11 0,-2 3 16 0,0 0 19 16,-2 0-2-16,-2 0-7 0,0 3 9 0,-2 0 15 0,0 3 0 0,-2 0-3 16,2 0 3-16,-1 1 9 0,1 4-7 0,0-1-10 0,0 2-1 15,1 0 2-15,1 2-10 0,-1 1-13 0,2 0-4 0,1 1-4 16,0 2-7-16,1-1-9 0,2 1-9 0,1 0-10 0,1 0-8 0,3-2-6 16,1 1-9-16,3 1-12 0,2-4-15 0,0 0-14 0,4 0-11 0,2-2-13 15,1-2-26-15,3 0-32 0,3-2-23 0,1 0-17 0,1-2-35 16,3-2-39-16,3 1-81 0,-1-2-92 0,4-1-44 0,-1-2-35 0,2-1 3 15,-1 0 10-15,1-1 11 0,0 0 11 0,-3 0 28 0,0-2 30 16,-3 2 22-16,-2-2 19 0</inkml:trace>
  <inkml:trace contextRef="#ctx0" brushRef="#br1" timeOffset="64498.0397">19845 11405 208 0,'0'3'503'0,"0"-1"10"0,0-2-6 16,0 0-5-16,0 0-7 0,2 1-4 0,-2-1-2 0,0 5 0 0,-2-2 1 15,1 1-1-15,0 1-1 0,-2 2-157 0,0 0-197 0,1 0-92 0,-2 2-59 16,0-2-7-16,-2 1 8 0,1 1 4 0,0 0 4 0,-1 1 5 0,1-1 5 16,-2 2-1-16,1 1-5 0,-2 0 2 0,0 1 8 15,-2 2-4-15,0-1-7 0,-2 2 1 0,-2 1 1 0,1-2-21 0,0 2-29 16,-2 0-23-16,-1 0-22 0,1-1-46 0,-1 1-57 0,0-1-102 0,-1-1-114 15,1 0-45-15,1-3-21 0,1 0-4 0,-1-1 1 0,3-2 1 0,1-2 2 16,2 1 20-16,1-4 23 0,3-1 26 0,1-1 24 0</inkml:trace>
  <inkml:trace contextRef="#ctx0" brushRef="#br1" timeOffset="64897.1728">20524 11425 0 0,'1'3'184'15,"-1"-3"280"-15,0 0 7 0,0 0 4 0,0 0 7 0,0 0-11 0,0 0-12 16,0 0-6-16,0 0-3 0,0 0-14 0,2-2-16 0,-2 2-72 15,1-1-85-15,-1 1-140 0,0 0-153 0,3 0-42 0,-3 0-8 16,4 0-26-16,0 0-35 0,0 1-20 0,1 1-14 0,0 0-40 0,2 0-40 16,0 1-55-16,-1-1-62 0,2 1-24 0,0 0-18 0,0 1 7 0,0-1 13 15,0 2 2-15,0 0 2 0,0 0 21 0,-1 0 27 0,-2 1 32 16,-1-2 142-16</inkml:trace>
  <inkml:trace contextRef="#ctx0" brushRef="#br1" timeOffset="65098.1828">20772 11428 0 0,'3'-3'216'16,"-2"0"219"-16,0 1 21 0,1-1 3 0,-2 2-6 0,1-2 4 0,-1 3 8 15,0 0-4-15,0-3-8 0,0 3 4 0,0 0 8 0,0 0-90 0,0 0-120 16,1-2-97-16,-1 2-95 0,3-1-51 0,-3 1-41 0,3 0-7 16,-1 0 2-16,2 0-26 0,0 0-36 0,2 0-24 0,-1 0-24 15,0 1-60-15,1-1-69 0,0 2-72 0,1-2-71 0,0 0-26 0,-1 0-11 16,1-2 9-16,0 1 15 0,-1 1 6 0,2-2 4 0,-1 2 23 0,0 0 26 15,-2 0 31-15,0 0 171 0</inkml:trace>
  <inkml:trace contextRef="#ctx0" brushRef="#br1" timeOffset="65248.918">20935 11455 0 0,'0'0'274'0,"1"1"125"0,-1-1-3 0,0 0 9 0,0 0 11 16,0 0-4-16,0 0-8 0,0 0 5 0,0 0 13 0,0 0-5 15,0 0-11-15,0 0-94 0,0 0-118 0,3-1-104 0,-3 1-98 16,0 0-47-16,1-1-35 0,-1 1-92 0,3 0-106 0,-3 0-55 0,5-1-40 15,0-2-20-15,1 1-19 0,-1 0 7 0,2-1 8 0,-1 1-4 0,1-2-9 16,1 1 17-16,-1-1 25 0,-2 0 34 0,2 1 340 0</inkml:trace>
  <inkml:trace contextRef="#ctx0" brushRef="#br1" timeOffset="66099.2571">21609 10363 0 0,'2'-2'115'0,"-1"1"202"15,-1 1 8-15,1-2 5 0,-1 2 5 0,0 0-1 0,0 0 1 16,2-1-10-16,-2 1-10 0,0 0 11 0,0 0 17 0,0 0-64 0,0 0-84 15,0 0-64-15,0 0-58 0,2 0-11 0,1 1 4 0,-3-1-5 0,4 2-5 16,-1-2 7-16,-1 1 13 0,2 1-4 0,0-1-10 0,0 1 7 0,0 1 12 16,2 0-8-16,0 0-17 0,1 0 7 0,0 0 15 0,-1 0-12 15,2 3-18-15,0-2 6 0,2 1 13 0,-1-1-11 0,0 2-20 16,1 2 4-16,-2-1 11 0,1 1-9 0,0-1-18 0,-1 2 5 0,2 0 8 16,-2 2-10-16,0 1-16 0,0 0 5 0,0 1 11 0,-2 1-9 0,1 1-16 15,0 0 7-15,-1 1 13 0,0 1-5 0,-2 1-19 0,0 0 8 16,-2 0 9-16,1 3-6 0,-2 0-10 0,1-2 7 0,-2 4 15 15,0-1 1-15,0-1-1 0,-2 2 9 0,1 1 15 0,0-2 3 0,-2-1 0 16,0 2 9-16,1-1 9 0,-1-1 0 0,0 2-7 0,-1-2 2 0,-1 0 4 16,1 1-5-16,-1-1-5 0,-1 0-5 0,0 0-5 0,0 0-5 15,1-1-4-15,0 1-10 0,-1-3-11 0,1-2-3 0,1 1 0 0,0-2-3 16,0 0-5-16,1-2 2 0,1 2 3 0,-1-1-3 0,0-2-4 16,1 0-4-16,-2 1 4 0,1 2-5 0,-1-1-6 0,0-1 3 0,0 4 4 15,0-4-2-15,0 4-5 0,0-4 3 0,-1 4 4 0,1-4-2 0,-2 1-4 16,1 1 2-16,0-2 5 0,-1-1-2 0,0 1-5 0,-1-1 2 15,-1 1 0-15,0-1 0 0,-1 1-4 0,-1-1 1 0,1-1 3 0,0 1 0 16,-2-1-5-16,2-1 2 0,-2-1 5 0,2 0-2 0,-1-2-3 16,1 1 3-16,-2-1 4 0,2 1 1 0,-2-2 1 0,2 1 1 0,-2-1 4 15,1 1-2-15,-1-1-2 0,0 1 1 0,1-1 2 0,-1 1-2 16,0-1-5-16,1 2 1 0,-1-2 2 0,2 0-6 0,-1 0-6 0,1-2-13 16,1 1-13-16,0 0-14 0,1 0-16 0,1-2-35 0,0 0-44 15,2-2-78-15,-1 0-87 0,5-1-87 0,0 0-86 0,-4-2-26 0,3-3-10 16,-1 0 4-16,1-2 5 0,1-1 13 0,0-3 13 0,0-1 13 0,-1-1 13 15,-1-2 38-15,0 0 106 0</inkml:trace>
  <inkml:trace contextRef="#ctx0" brushRef="#br1" timeOffset="69720.2213">4093 12457 0 0,'6'1'186'0,"-2"2"112"0,0-2 16 0,0 1 10 15,-2 0 10-15,2-1 10 0,-1 0 7 0,1 0 6 0,0 0 3 16,0 1-15-16,0-1-26 0,1-1-59 0,1 0-71 0,-1 0-42 0,0 0-32 15,2 0-23-15,0-1-20 0,-1-1-6 0,1 0 0 0,0 1-17 0,-1-2-17 16,2 0 2-16,-1 0 8 0,1 0-10 0,-1-1-16 0,-1 1 5 0,1-1 17 16,0 0-10-16,-2 1-13 0,0 0 9 0,-1 1 15 15,0 0-7-15,0-1-14 0,-1 2 9 0,0 0 15 0,-1 0-9 0,1-1-18 16,-3 2 7-16,3 0 16 0,-1 0-13 0,2 0-19 0,-1 0 8 0,1 2 13 16,0-2-11-16,0 1-17 0,1 0 8 0,1 0 16 0,0 0-14 0,1-1-18 15,1 2 9-15,0-1 18 0,0-1-9 0,0 1-18 0,1-1 10 16,1 0 16-16,-1 0-8 0,0 0-18 0,2 0 7 0,-2-1 17 0,2 1-9 15,-2-1-18-15,2-1 11 0,-2 2 16 0,2-1-11 0,-2 0-17 16,2 0 8-16,-2 0 17 0,2-1-7 0,-2 1-20 0,2 0 9 0,0 0 18 16,-1 0-8-16,2 1-16 0,-1-2 8 0,1 1 16 0,1 1-9 15,1-1-17-15,-1 0 10 0,2 0 19 0,-1 1-11 0,1-2-20 0,1 2 10 16,-1-1 16-16,1 1-8 0,1 0-20 0,-1 0 10 0,0 0 20 16,0 0-10-16,1 0-19 0,-1 0 10 0,2 0 16 0,-2 0-8 0,1 0-19 15,-1 0 9-15,1 0 17 0,1-1-10 0,-1 1-16 0,0 0 11 0,1-1 17 16,-1 1-8-16,0 0-19 0,2 0 8 0,-2 0 18 0,2-1-9 15,0 1-15-15,-1-2 9 0,2 1 18 0,2 0-7 0,-1-1-16 16,2-1 10-16,1 0 14 0,0-1-8 0,1 0-17 0,0 1 10 0,2-2 14 16,0 0-7-16,1 0-17 0,-2 1 9 0,1-1 15 0,0 0-11 0,-1 1-16 15,1 0 9-15,-2 0 15 0,1 0-7 0,-2 1-19 0,1-1 11 0,-1 1 15 16,-1 0-7-16,1 1-14 0,-2-1 7 0,1 2 20 0,0 0-9 16,-1 0-16-16,1 0 8 0,0-1 19 0,-1 1-8 0,1 1-18 15,0-1 9-15,-1 1 18 0,1-1-9 0,0 0-18 0,1-1 9 0,0 1 16 16,0 0-10-16,2-1-18 0,1-2 11 0,0 2 14 0,2-2-8 0,-1-1-19 15,3 2 8-15,-1-2 18 0,1-1-10 0,0 1-22 0,-1-1 11 16,1 0 15-16,0 0-13 0,-1 0-22 0,1 0 8 0,0 0 15 0,-2 1-7 16,2-1-17-16,-1 1 7 0,0-1 20 0,0 2-9 0,0-1-16 15,-1 1 11-15,-1 1 19 0,1-1-10 0,-1 2-14 0,-1-1 13 0,1 2 22 16,-1 0-7-16,1 0-18 0,0 1 11 0,0-2 14 0,0 2-7 0,0 0-18 16,0 0 11-16,0 0 14 0,1-1-8 0,-1 1-17 0,0-1 7 15,0 0 17-15,0 0-10 0,0-1-19 0,0 0 8 0,1 0 20 16,-1-1-10-16,2 1-17 0,-2-2 10 0,1 1 18 0,2-1-9 0,-2 0-15 15,2 0 7-15,-1 0 19 0,0-1-8 0,0 2-17 0,1-1 11 0,0 0 18 16,-2 1-9-16,2-1-18 0,-1 1 9 0,2 0 20 0,-1 0-11 0,1 0-21 16,-1 1 7-16,1-1 19 0,-2 1-11 0,1 0-20 15,0-1 10-15,-1 1 16 0,1-1-11 0,-2 1-17 0,1 1 8 0,-2-2 17 16,1 2-10-16,-1-1-19 0,1 1 8 0,-1-2 17 0,0 2-8 0,0-1-14 16,2 0 11-16,-2 0 17 0,0 1-10 0,1-2-14 0,-1 1 8 0,1 1 19 15,-1-2-10-15,2 1-13 0,-1 0 8 0,2-1 17 0,-2 1-5 16,2-1-17-16,-1 1 9 0,1 1 13 0,-2-2-7 0,2 2-18 0,-2-1 9 15,1 1 15-15,-1-1-10 0,-1 1-16 0,-1 0 8 0,1 0 15 16,-2 0-7-16,1-1-19 0,0 2 8 0,-1-1 18 0,0 0-7 0,0 0-16 16,1 0 10-16,0 1 19 0,-1-2-11 0,1 1-16 0,1 0 11 0,-1 0 16 15,1 0-9-15,-2-1-17 0,2 0 11 0,0 1 17 0,0 0-8 16,2-1-18-16,-2 0 7 0,1 1 16 0,0 0-10 0,1-1-19 16,-1 1 11-16,0 0 19 0,1 0-11 0,-1 1-19 0,-1-1 11 0,1-1 17 15,-1 2-10-15,0-1-16 0,0 1 7 0,-1-1 18 0,1 1-11 0,-1-1-16 16,1 0 9-16,-2-1 17 0,2 2-10 0,0-1-17 0,-1 1 10 0,1-1 16 15,-1 1-8-15,1-1-16 0,-2 1 8 0,2-1 18 16,-1 1-7-16,1 0-19 0,0-2 11 0,0 2 20 0,0-1-11 0,1 0-18 16,1 0 9-16,-1 0 15 0,0 1-9 0,1-2-15 0,-1 1 9 0,-1 0 15 15,1 1-11-15,-1-1-17 0,-1 1 10 0,1-1 18 0,-1 1-11 16,-1-2-19-16,0 2 11 0,0-1 19 0,0 1-6 0,0-1-17 16,1 1 10-16,0-1 17 0,-1 0-8 0,1-1-17 0,0 1 7 0,-1 0 16 15,1 0-8-15,0 1-17 0,-1-1 10 0,1-1 17 0,1 1-10 0,-1 0-18 16,1 1 11-16,-2-1 16 0,2 0-11 0,2-1-20 0,-2 1 11 0,1 0 17 15,0 0-7-15,-1 0-19 0,2-1 10 0,-1 1 16 0,-1-1-9 16,0 1-18-16,-1-1 10 0,1 1 22 0,-2 1-14 0,0-1-20 16,0 1 11-16,0-1 23 0,-1 1-11 0,2-1-18 0,-2 1 7 0,2 0 20 15,-2 0-10-15,2 0-19 0,-1 0 8 0,1 0 18 0,0 0-10 0,1 0-19 16,-2-2 11-16,2 2 18 0,-1 0-9 0,1-1-18 0,0 1 11 0,0-1 17 16,0 1-8-16,1-1-17 0,-1 1 10 0,2-1 19 15,-2-1-8-15,-2 2-20 0,2-1 10 0,-1 1 17 0,-2 0-10 0,2 0-18 16,-2 0 11-16,-1 0 14 0,2 0-8 0,-2 0-19 0,1 0 11 0,-1 0 20 15,0 0-11-15,0 0-18 0,0 0 7 0,0 1 17 0,0-1-10 0,0 0-17 16,0 2 12-16,0-2 18 0,0 1-9 0,0-1-20 0,0 1 11 16,0 0 18-16,0 0-9 0,1 1-21 0,-1-2 11 0,2 1 17 15,0-1-8-15,0 1-17 0,0-1 10 0,2 0 19 0,-1 0-11 0,0 0-21 16,-1 0 9-16,1 0 19 0,0 0-10 0,-1 0-19 0,0 0 10 0,0 0 19 16,0-1-8-16,-1 1-19 0,0-1 8 0,1 1 20 0,-2-2-8 15,1 1-17-15,-1 0 10 0,1 0 16 0,-1 0-9 0,2-1-18 0,-2 1 10 16,0 0 19-16,0 0-11 0,0 0-18 0,-2-1 7 0,2 2 20 15,-1 0-9-15,0 0-18 0,1 0 11 0,-2 0 14 0,2 0-8 0,0 0-17 16,0 2 7-16,0-2 20 0,2 0-9 0,0 0-18 0,0 0 9 0,0 0 17 16,1 0-8-16,0 0-18 0,-2 0 10 0,2 0 17 0,-2 0-12 15,-1 0-18-15,1 0 11 0,-1 0 20 0,0 0-11 0,-1 0-19 16,1-2 10-16,-1 2 19 0,1-1-11 0,0 1-19 0,-2-1 11 0,2 1 16 16,-1-1-9-16,1 1-18 0,-1-1 9 0,1 1 15 0,-2-2-8 0,1 2-17 15,0-1 11-15,-1 1 17 0,1-1-10 0,0 1-17 0,-1 0 9 0,1 0 18 16,0 0-11-16,1 0-14 0,0 0 7 0,0 0 18 0,0 0-8 15,0 0-16-15,0 0 11 0,1 0 13 0,-1 0-9 0,1-1-15 0,-1 1 6 16,0-1 18-16,0 1-9 0,0-2-15 0,0 2 7 0,0-1 19 16,0 1-8-16,0-1-18 0,-1 0 9 0,1 0 18 0,-1-1-9 0,1 1-15 15,-2 0 7-15,2 0 19 0,-1 0-8 0,0-1-18 0,-1 2 9 0,1-1 16 16,-2 0-10-16,2 1-18 0,-2-1 11 0,2 1 14 0,0 0-7 16,-2 0-18-16,2 0 6 0,-1 0 18 0,1 0-9 0,0 0-16 15,1 1 7-15,-2-1 19 0,2 0-8 0,0 0-19 0,0 1 11 0,0-1 18 16,0 0-9-16,0 0-18 0,0 0 9 0,0 1 17 0,0-1-10 0,0 0-17 15,0 0 10-15,0 0 18 0,0 0-11 0,0 0-19 0,0 0 11 16,-1-1 19-16,1 1-12 0,0-1-18 0,0 1 9 0,0 0 16 0,0-1-8 16,-1 1-16-16,1 0 8 0,-2 0 15 0,1 0-9 0,0 0-16 15,-1 0 10-15,0 0 15 0,0 1-8 0,0-1-17 0,0 1 10 0,0 0 16 16,0 1-8-16,1-1-14 0,0 0 7 0,-1 0 17 0,2 0-7 0,-1 1-17 16,1-1 6-16,-1 0 18 0,1 0-11 0,-2 2-14 0,1-2 8 15,-2 1 20-15,2-1-9 0,-2 2-18 0,1-2 11 0,-1 1 17 0,0 0-10 16,-1 0-16-16,2 0 10 0,-2 0 19 0,1 0-10 0,-1-1-19 15,1 2 8-15,-1-2 19 0,2 1-10 0,-1-1-17 0,0 1 7 0,-1-1 16 16,2 0-10-16,-1 0-18 0,-1 0 9 0,1 1 17 0,-1 0-10 0,2-1-17 16,-2 2 11-16,1-2 19 0,0 1-10 0,1 1-19 15,-1-1 9-15,2 0 18 0,-2 1-7 0,2-1-16 0,1 1 10 0,-2-1 16 16,2 0-9-16,0 1-15 0,2-1 7 0,-2 1 19 0,1-1-11 0,-1 0-18 16,0 1 10-16,0-1 20 0,0 1-10 0,0-2-19 0,-1 0 10 0,1 0 19 15,-2 0-11-15,2 1-16 0,-1-1 9 0,1 0 20 0,-1 0-11 0,1 0-15 16,-2 1 7-16,2-1 19 0,-1-1-10 0,1 0-17 15,0 1 8-15,0-1 19 0,0 0-13 0,1 1-19 0,-1-1 12 0,2 1 18 16,-2 1-9-16,0-1-18 0,1 0 8 0,-1 1 16 0,1 0-9 0,1 0-18 16,-1-1 7-16,0 2 20 0,2-2-9 0,-2 1-19 0,2-1 8 15,0 2 19-15,-2-2-11 0,2 1-18 0,-2 0 9 0,0-1 18 0,-1 0-11 16,2 0-17-16,-2 0 8 0,1 1 22 0,0-1-10 0,1 0-17 16,-1 0 8-16,2 0 19 0,-2-1-10 0,2 2-16 0,1-2 8 0,-2 0 16 15,2 1-9-15,-1-1-18 0,1 0 10 0,0 0 19 0,1 0-10 0,-1 0-19 16,2 0 11-16,-1 0 19 0,2 0-11 0,-1 0-17 0,1 0 7 15,0 0 18-15,1 0-9 0,-2-1-15 0,1 1 10 0,0 0 14 16,-1 0-6-16,1 0-18 0,-2 0 9 0,1 0 20 0,-1 0-11 0,0 0-20 16,1 0 13-16,-2 0 20 0,1 0-7 0,0 0-16 0,1 0 7 0,-1-2 15 15,0 2-9-15,1 0-18 0,0 0 10 0,0 0 22 0,0 0-14 0,1 0-21 16,1 0 10-16,0 0 19 0,1 0-11 0,1 0-21 0,0 0 9 16,2 0 19-16,-1 0-8 0,1 0-20 0,-1 0 10 0,1-1 17 15,-2 0-10-15,1 0-20 0,0 0 12 0,-2-1 21 0,0 1-11 0,1 0-17 16,-2 0 8-16,0 0 17 0,0-1-10 0,0 1-19 0,-2 0 11 0,1 1 18 15,0-1-7-15,-1 1-19 0,0-1 8 0,0 1 20 0,0 0-10 16,0 1-19-16,0-1 11 0,0 1 16 0,1 0-6 0,0 0-17 16,-1 1 10-16,1-1 17 0,0 0-10 0,-1 0-18 0,1 0 9 0,0 1 18 15,-1-1-7-15,1 0-17 0,0 0 9 0,-1 0 16 0,1-1-7 0,0 2-16 16,1-2 8-16,-2-2 17 0,2 2-9 0,2-1-18 0,-2 0 11 0,1 0 17 16,2 0-8-16,-2-1-19 0,2 1 10 0,1 0 13 0,0 0-9 15,0 0-18-15,0-1 9 0,0 2 16 0,0-1-8 0,-2 1-20 16,1-1 10-16,0 1 19 0,-3 0-10 0,0 0-19 0,0 0 11 0,-3 0 16 15,2 0-6-15,-3 0-18 0,0 0 10 0,0 1 16 0,-2-1-8 0,0 1-18 16,-1-1 10-16,0 2 19 0,-1-1-8 0,0-1-15 0,0 1 9 16,-1-1 19-16,1 1-8 0,-1-1-16 0,-2 1 10 0,2-1 16 15,-2 2-6-15,2-2-17 0,-2 1 10 0,0-1 16 0,1 1-11 0,-1-1-14 16,0 0 5-16,1 0 16 0,-1 0-11 0,0 0-14 0,-1 0 7 0,0-1 14 16,-1 1-10-16,0-1-15 0,-3 1 6 0,0 0 15 0,-3 0-9 15,0 0-15-15,-2 0 8 0,-2 0 14 0,-1 0-8 0,-1 0-16 0,-2 0 10 16,1 0 13-16,-4 0-6 0,1 1-18 0,-3-1 10 0,0 0 13 15,0 0-7-15,0 0-14 0,3 0 7 0,-3 0 13 0,0 0-7 0,0 0-13 16,2 1 7-16,-2-1 15 0,2 0-6 0,-2 0-18 0,2 1 7 0,1-1 17 16,0 1-9-16,-2-1-12 0,2 2 6 0,-1-2 14 0,1 1-7 15,0-1-14-15,-1 1 8 0,1-1 14 0,0 1-6 0,-1-1-15 16,1 0 8-16,-3 0 13 0,3 0-6 0,-3 0-15 0,0 0 7 0,2 0 14 16,-2 0-7-16,0 0-16 0,0 0 5 0,0 0 12 0,0 0-24 0,0 0-30 15,0 0-34-15,0 0-34 0,0 0-104 0,-2 0-127 0,2 0-49 0,-7-1-33 16,0 0-15-16,-1 1-10 0,-1-1 2 0,-3-1 10 0,0 1-4 0,-3-1-4 15,1-1 20-15,-5 0 23 0</inkml:trace>
  <inkml:trace contextRef="#ctx0" brushRef="#br1" timeOffset="71421.0257">2724 15182 151 0,'3'5'239'0,"-2"-1"19"0,2 1 19 15,-2 1 2-15,0 0-4 0,1 0 7 0,-1 0 13 0,0 0-31 16,1 0-45-16,-1 0-28 0,0 1-28 0,-1-1-22 0,2-1-22 16,-2-2-11-16,1 1-5 0,-1-2-14 0,0-2-16 0,0 0 11 15,0 0 17-15,0 0-7 0,0 0-13 0,0 0 9 0,0 0 15 16,0 0-7-16,0 0-14 0,0 0 3 0,0 0 9 0,0 0-9 0,0 0-11 15,0 0 1-15,0 0 2 0,0 0-2 0,0 0-7 16,0 0 1-16,0 0 2 0,0 0 2 0,0 0-1 0,1 0-1 0,-1 0 4 16,0 0-4-16,0 0-4 0,0 0-4 0,2-1-7 0,-2 1-2 15,0 0-1-15,0 0-7 0,1-1-4 0,-1 1-1 0,1-1 4 16,-1 1-5-16,3-2-5 0,0 0 1 0,-1 0 5 0,1-1-4 0,0 1-9 16,1-2 5-16,0 1 5 0,0-3-1 0,1 1-4 15,0 1 4-15,1-1 9 0,-1 1-2 0,2-2-7 0,-2 1 5 0,2 1 7 16,-2 1-3-16,0-2-8 0,1 2 8 0,-1-1 8 0,0 1-7 15,1 0-8-15,-1 0 1 0,0 0 3 0,2 1-8 0,-2-1-14 16,2 2 2-16,0-1 4 0,1 1-7 0,0-2-11 0,1 1-2 16,2-1 4-16,-1 2-29 0,1-2-43 0,2 0-46 0,-1 1-49 15,3-1-94-15,-2 2-106 0,2-1-88 0,-2 1-82 0,2-1-28 0,-3 2-10 16,0 0-1-16,0 2 4 0,-3 1-1 0,1-3 1 16,-2 3 23-16,-2 0 34 0,2-2 47 0,-1 2 109 0</inkml:trace>
  <inkml:trace contextRef="#ctx0" brushRef="#br1" timeOffset="73240.4737">6793 12996 40 0,'-1'-4'165'0,"0"1"12"0,1-1 14 0,0 1 17 0,-2-1 19 15,2 0 8-15,0 1 5 0,0-1-21 0,0-1-28 0,0 1-22 16,2-1-17-16,-2 0 4 0,0 0 10 0,0 0-11 0,0 1-22 16,-2-1-4-16,2 0 0 0,-1 1-22 0,0 0-28 0,-1 0 1 0,1 0 10 15,0 2-15-15,-1-2-26 0,1 2 2 0,-2 0 11 16,2-1-17-16,-2 0-23 0,1 0 8 0,-1 1 12 0,-1-1-7 0,1 1-20 16,-1 0 4-16,2-1 14 0,-2 1-12 0,0 1-19 15,0-2 10-15,0 2 15 0,1-1-8 0,-1 0-17 0,0 1 4 0,0 0 13 16,1 0-10-16,-1 0-15 0,0-1 6 0,0 1 14 0,0 1-8 15,0-1-15-15,0 1 9 0,-1 0 15 0,0 1-11 0,-1-1-16 16,1 1 6-16,0 1 18 0,-1-1-10 0,0 1-14 0,-1 1 9 16,0-1 15-16,1 0-6 0,-1 1-15 0,2 0 7 0,-2 0 16 15,2 0-8-15,-2 1-17 0,2-2 10 0,-1 2 16 0,1-2-8 0,0 1-14 16,1-1 7-16,-2 1 15 0,1-1-9 0,0 0-17 16,-1 1 7-16,1 0 14 0,0 1-7 0,-2 0-13 0,2-1 8 0,-2 2 19 15,0 0-5-15,-1 0-11 0,0 1 11 0,0 1 15 0,0 0-7 16,-1 1-10-16,0 2 10 0,-1 1 11 0,0 1-4 0,-1 1-10 15,2 0 7-15,-1 2 13 0,1-1-8 0,0 0-16 0,-1 2 4 16,2-2 5-16,2 1-8 0,0-2-11 0,1 0 4 0,0-1 10 16,1-1-5-16,1 0-11 0,0-2 8 0,2 0 8 0,0-1-5 0,-1 1-11 15,1-2 5-15,1 0 11 0,0 0-5 0,1 0-8 16,-1 1 5-16,2-1 9 0,-1 0-4 0,0 1-8 0,2 2 4 0,-2 0 10 16,2-1-4-16,0 3-4 0,-1-1 5 0,1 2 8 0,0 2 2 15,-1-3-3-15,2 4 6 0,0-1 11 0,0 2-4 0,2-1-2 16,-2 2 1-16,1 0 4 0,0 0-4 0,2 0-7 0,-2-1-1 0,2 1 2 15,0-2-3-15,-1 1-4 0,2-4-1 0,0 2-2 16,0-1-5-16,0-2-6 0,0 0 1 0,2-2 2 0,-1 1 0 0,0-2-3 16,1 1 2-16,-1-1 2 0,2 2 2 0,-1-4 0 15,1 4 2-15,1-4 2 0,1 4 1 0,-1-4-1 0,2 4 1 0,0-2-4 16,1 0 1-16,-2 1-1 0,2-1 1 0,0 2-1 0,-2-2 4 16,2 0-1-16,-2 1 1 0,2-2-1 0,-2-1 1 0,2 1 1 15,-1-1-2-15,1-1-2 0,0-1 2 0,-1-2 4 0,1 1-1 16,1-1-2-16,-1-1 1 0,1-1 0 0,1-1-3 0,-1 0-6 15,1-3 0-15,1 2 4 0,-1-4-5 0,0 1-5 0,1-1 0 0,-1-1 3 16,-1-1-2-16,1-1-5 0,-1 1 2 0,2-2 5 16,-2 0-3-16,-2-2-6 0,1 2 5 0,0-1 4 0,-2 1-3 0,0 0-8 15,-1-2 4-15,0 1 4 0,0 1-3 0,-1-3-6 0,0 3 1 16,-1-2 8-16,1 1-4 0,0-2-5 0,-1 0 1 0,1 0 5 16,-2-3-3-16,2 0-6 0,-2 1 3 0,2-2 6 0,-2-2-1 15,1 0-7-15,-2 0 5 0,0-2 5 0,-2 1-4 0,1-2-7 16,-2 3 5-16,-1-2 5 0,-1 2-2 0,-2 0-4 0,-1 0 4 0,0 2 4 15,-2 1-3-15,-1 0-2 0,-2 0 2 0,-1 1 5 16,0 2-4-16,-2-1-4 0,0 1 2 0,-2 0 7 0,0 1-5 0,0-1-5 16,0 1 2-16,-1-1 5 0,-1 1-1 0,0-1-7 0,0 1 7 15,0-1 7-15,0 0 0 0,0 0-6 0,-1 0 3 0,1 0 7 16,0 0-4-16,0 0-4 0,0 0 1 0,0 0 3 0,1 0-2 0,2 2-4 16,1-1 3-16,0 1 3 0,1 1-10 0,2 0-19 15,1 3-11-15,0 0-13 0,1 3-25 0,0-1-24 0,1 2-34 0,0 0-35 16,2 2-38-16,0 0-37 0,0 0-58 0,0 0-67 0,0 0-55 15,0 0-54-15,0 6-10 0,0 0 5 0,0 0 13 0,0 2 16 16,0-1 19-16,0 1 25 0,0 1 34 0,2-1 37 0</inkml:trace>
  <inkml:trace contextRef="#ctx0" brushRef="#br1" timeOffset="74841.979">6747 13960 171 0,'-2'-3'189'0,"1"1"15"0,0 1 24 0,1 1-14 0,-2 0-22 16,2 0 17-16,0-3 26 0,0 3-31 0,0-3-49 0,0 0-32 0,2 0-26 15,-1 1-28-15,0-1-33 0,1 2 5 0,-1-2 14 0,-1 3-20 16,1-3-34-16,-1 3 14 0,0 0 24 0,0 0-16 0,0 0-32 16,0 0 13-16,0 0 25 0,0 0-13 0,0 0-22 0,0 0 12 0,0 0 23 15,0 0-14-15,0 0-27 0,0 0 12 0,0 0 21 0,0 0-15 0,0 0-23 16,0 0 11-16,0 0 26 0,3 0-14 0,-3 0-23 0,1 0 11 0,-1 0 24 16,2 1-13-16,-2-1-25 0,1 2 14 0,-1-2 24 15,0 0-9-15,1 1-15 0,-1-1 15 0,0 0 29 0,0 0-5 0,0 0-15 16,0 0 15-16,0 0 22 0,0 0-7 0,0 0-18 0,0 0 11 0,0 0 20 15,2 0-11-15,-2 0-20 0,0 0 7 0,0 0 11 0,0 0-13 0,0 0-23 16,0 0 1-16,0 0 10 0,0 0-11 0,0 0-18 0,0 0 6 16,0 0 10-16,0 0-8 0,0 0-14 0,0 0 6 0,0 0 13 15,0 0-7-15,0 0-15 0,0 0 9 0,1 2 12 0,-1-2-6 0,1 0-12 16,-1 0 6-16,0 0 14 0,2 1-8 0,-2-1-12 0,0 0 7 0,0 0 14 16,0 0-6-16,1 2-13 0,-1-2 8 0,0 0 13 0,0 0-7 0,0 0-14 15,0 0 7-15,3-2 13 0,-2 1-5 0,-1 1-14 0,1 0 7 16,-1-3 14-16,2 1-6 0,-2 2-12 0,0-1 8 0,0 1 14 15,0-3-5-15,0 3-10 0,1-3 8 0,-1 3 14 0,0 0-8 0,0 0-12 16,0 0 6-16,0 0 10 0,0 0-7 0,0 0-10 0,0 0 4 0,0 0 10 16,0 0-8-16,0 0-14 0,0 0 4 0,0 0 8 0,0 0-6 0,0 0-13 15,0 0 4-15,0 0 9 0,0 0-6 0,0 0-11 0,0 0 8 16,0 0 9-16,0 0-6 0,0 0-10 0,0 0 7 0,0 0 10 16,0 0-7-16,0 0-10 0,0 0 7 0,0 0 10 0,0 0-2 0,0 0-8 15,0 0 4-15,0 0 14 0,0 0-9 0,0 0-10 0,0 0 7 0,0 0 12 16,0 0-5-16,0 0-8 0,0 0 7 0,0 0 13 0,0 0-2 0,0 0-8 15,0 0 6-15,0 0 10 0,0 0-2 0,0 0-11 16,0 0 7-16,0 0 10 0,0 0-7 0,0 0-11 0,0 0 4 0,0 0 7 16,0 0-7-16,0 0-9 0,0 0 2 0,3 0 2 0,-3 0-5 0,0 0-8 15,1 1 4-15,2 1 5 0,-3-2-3 0,1 1-7 0,0 1 5 0,1-1 8 16,-1 2-3-16,-1-3-9 0,1 2 6 0,1 1 6 0,-1 0-3 16,0-2-6-16,-1 2 5 0,2-1 5 0,-1 1-4 0,0 0-9 15,1-2 5-15,-1 4 8 0,0-2-4 0,1 1-7 0,-1 1 4 0,0 1 7 16,1 0-4-16,-1 0-7 0,-1 0 4 0,1 1 9 0,1 1-2 0,-1-1-4 15,0 1 6-15,2-1 8 0,-2 2-1 0,2-1-7 0,0 2 3 0,-1-1 6 16,2 2-1-16,-1-2-8 0,1 1 3 0,0 1 7 0,0 1-4 0,0 0-6 16,0 0 3-16,0 3 3 0,0 0-1 0,0-2-1 15,0 4 4-15,0-2-1 0,0 1 7 0,0 1 5 0,-1-2 5 0,1 0 2 16,-2 1 4-16,1-2 6 0,0 1 0 0,-2-2 0 0,0 1 3 0,-1-1 4 16,0 2-4-16,0-1-9 0,0-1 2 0,-1 1 5 0,0 1-8 15,-2-2-17-15,2 2 1 0,-1 0 8 0,1 2-10 0,0-1-14 16,-1 1 3-16,2 1 10 0,0 0-10 0,2 0-16 0,-1 0 5 0,0 1 11 15,1-1-4-15,-1 2-13 0,2-2 7 0,-1 0 10 0,1 0-8 0,0 0-10 16,-1 1 6-16,0-1 12 0,-1 2-7 0,0-1-14 0,1 1 6 0,-1-2 15 16,-1 3-8-16,0-2-11 0,-1 1 4 0,1 1 12 0,-2-2-8 15,1 1-10-15,0-2 8 0,-1-2 13 0,1-1-9 0,1 0-12 16,-1-3 7-16,1 0 14 0,-2-3-7 0,2 0-11 0,-1-1 6 0,1-2 12 16,0 0-6-16,0 0-11 0,0 0 8 0,1-2 12 0,1 1-7 0,-1-1-13 15,0 1 8-15,1-1 12 0,0-1-6 0,1 2-12 0,0-2 8 16,-1 0 10-16,2 3-6 0,-1-3-11 0,1 1 7 0,0 1 10 15,-1-1-6-15,1 1-12 0,-2-1 4 0,2 1 14 0,-1 1-6 0,0 0-15 16,-1 0 8-16,1-2 10 0,-2 1-8 0,1-1-10 0,-1 1 8 0,0 1 10 16,1-2-8-16,-1-1-13 0,-1 2 9 0,0-1 12 0,0 0-6 0,0-2-12 15,0 2 5-15,0-2 13 0,0 1-6 0,0-1-14 0,0-2 10 16,0 4 11-16,0-2-5 0,-1 1-14 0,1 0 9 0,0 1 18 16,0-1-6-16,0 2-8 0,0 0 11 0,1 2 17 0,-1 0-4 0,0 2-11 15,1-1 10-15,-1 3 13 0,2 0-5 0,-2 0-19 0,1 1 10 0,-1 1 14 16,1-1-8-16,-1 0-19 0,2 0 5 0,-2 0 9 0,0 0-10 0,0-1-19 15,0-2 5-15,1 0 14 0,-1-1-11 0,0-1-20 0,0-1 10 16,1 0 17-16,-1-2-7 0,0-1-18 0,2 0 6 0,-2-3 18 16,0 0-9-16,0 0-15 0,0 0 8 0,0 0 17 0,0 0-10 0,0 0-19 15,0 0 4-15,0 0 10 0,-3-1-10 0,0-2-19 0,1 0 1 0,-2-1 7 16,1-1-16-16,-1 0-22 0,1 1-13 0,-1-2-7 0,0 0-27 16,0-2-28-16,0 2-50 0,0 0-53 0,0 0-64 0,0 0-69 15,0 0-12-15,0-1 5 0,2 1 1 0,-1 1 0 0,2 1 10 0,-1 0 14 16,2 4 18-16,-1-4 17 0,1 4 19 0,0 0 255 15</inkml:trace>
  <inkml:trace contextRef="#ctx0" brushRef="#br1" timeOffset="75274.9711">7016 15276 0 0,'-1'-2'66'16,"1"0"115"-16,0 2 5 0,-2-2 9 0,2 2 14 0,0 0 8 15,0 0 11-15,0 0 6 0,0 0 6 0,0 0-28 0,0 0-40 16,0 0-28-16,0 0-24 0,0 2 6 0,-1 2 17 0,0 0 4 0,-1 2 4 16,0 0 1-16,-1 2 2 0,0 0-8 0,1 3-16 15,-2 1 1-15,0 1 5 0,0 1-14 0,0 1-22 0,-2 0 2 0,1 0 11 16,0 2-13-16,-2-1-17 0,0 0-4 0,1 0 1 15,-1 1-4-15,0-2-2 0,-1 2 7 0,0-1 9 0,0 1 0 0,0-2 0 16,-1 2-2-16,0 0 2 0,-1 0 0 0,1 1 0 0,-2 1 0 16,-1 0 3-16,-1 3 0 0,0-1 0 0,-2 3-6 0,-1 1-6 15,0 2-3-15,-1 0-1 0,-2 2-7 0,0 1-5 0,-1 0-4 0,0 0 1 16,0 1-8-16,-1 1-9 0,1-1-6 0,1 0-2 0,-1 1-7 16,3 0-7-16,0-2-4 0,1-2-2 0,0 0-7 0,2-2-4 15,2-3 0-15,2-1-3 0,0-3-3 0,2-1-3 0,2-2-4 0,-1-2-2 16,2-1-11-16,1-1-11 0,1 0-14 0,0-1-15 0,1-1-24 15,0-1-29-15,1 0-13 0,1-1-15 0,1-1-21 0,1-1-21 16,-1 0-36-16,3-2-37 0,0-2-41 0,0-1-39 0,3-1-63 16,-1-2-69-16,1-2-11 0,1-2 13 0,0-1 19 0,0-1 25 15,0-3 16-15,1-2 13 0,-1 0 22 0,0-3 25 0,-1-1 35 0,1-2 214 16</inkml:trace>
  <inkml:trace contextRef="#ctx0" brushRef="#br1" timeOffset="75776.0073">6913 15601 0 0,'-4'-5'271'0,"2"1"34"16,-1-2-4-16,0 1 2 0,2-1 0 0,0 1-6 0,-1-1-7 15,2 1-14-15,-1-1-15 0,1 1 7 0,1-1 11 0,1 0-93 0,0 0-126 16,0 0-37-16,0-1-10 0,1 1 5 0,0 0 11 0,-1 0 7 0,1 1 4 16,-2 1 5-16,1 0 5 0,-1 2 1 0,0-1 0 0,-1 3 3 0,2-1 4 15,-2 1 1-15,0 0-1 0,4 1-2 0,0 0-7 0,0 2 7 16,0-1 5-16,0 2-7 0,0-1-10 0,1 2 7 0,0 0 15 15,1 1-6-15,-1 0-11 0,2 1 8 0,-1 0 9 0,1 1-7 0,1 0-19 16,1 2 5-16,1-1 9 0,-1 1-15 0,2-1-22 0,1 2 7 0,0 1 13 16,0-1-7-16,1 1-18 0,2-1 14 0,-2 2 20 0,2-1-2 15,-1 1-13-15,1 2 14 0,1 0 18 0,-1 1-1 0,1-1-7 0,-2 3 4 16,2 0 7-16,0 2-6 0,-1-1-9 0,1 1 0 0,-1 2 7 16,1 1-11-16,-2-1-16 0,1 1-2 0,0 0 1 0,-2 0-11 0,0-2-11 15,1 1-5-15,-2 0-2 0,-2-3-2 0,1-1-2 0,0-1-3 0,-1-2-3 16,0 0-8-16,-2-2-4 0,0-1-7 0,0-1-8 0,-2-3-12 0,1 0-11 15,-2 0-7-15,1-4-6 0,-2 1-7 0,0 0-11 0,0-1-9 16,0-2-8-16,-2 0-11 0,0 1-14 0,-1-1-18 0,0 1-20 0,-1-3-31 16,0 2-34-16,0-2-59 0,-2 4-66 0,0-1-24 0,2-3-11 15,-4 3 4-15,0-1 7 0,4-2 9 0,-4 2 10 0,0 0 16 0,4-2 14 16,-6 0 25-16,0-2 103 0</inkml:trace>
  <inkml:trace contextRef="#ctx0" brushRef="#br1" timeOffset="76527.0394">6800 14654 0 0,'0'-4'96'16,"0"1"52"-16,0 0 4 0,0-2 2 0,0 2 4 0,-1-1 7 0,-1 2 4 16,1-1-11-16,0 2-17 0,-2-2-11 0,0 0-11 0,1 3-4 15,-2-2-4-15,1 1 8 0,-1-1 13 0,-1 1 1 0,-1 1-4 16,1 0 8-16,0 1 10 0,-1 1-3 0,0-1-8 0,-1 1-2 15,-1-1-1-15,1 4-19 0,-1-4-24 0,0 4 2 0,-1 1 8 16,0-2-8-16,-2 4-16 0,0-2 7 0,1 4 11 0,-4-1-8 0,1 3-14 16,-2 0 4-16,1 3 11 0,-2-1-4 0,0 2-10 15,-2 1 5-15,1 2 8 0,0 1-5 0,-2-2-9 0,2 4-2 0,-2-1 5 16,2 2-9-16,-1-1-7 0,1 1-4 0,0-1 1 0,-1 2-5 16,2-1-9-16,-1 1-5 0,1 0-4 0,0 0-6 0,0-2-7 15,1 1-4-15,-1-1-4 0,2 1-3 0,0-1-1 0,0 1-4 0,2-2-2 16,0 1-2-16,1 0-3 0,0-2-5 0,2 0-4 15,1-1-7-15,1-1-8 0,2-1-11 0,0-2-13 0,1 0-27 0,1-3-34 16,2-2-17-16,-1 0-15 0,4-3-44 0,-1-2-50 0,3-1-76 16,3-3-82-16,1-1-21 0,0-4-3 0,1-1 6 0,3-3 6 15,0-3 12-15,0-2 11 0,1-4 26 0,-1-2 35 0,2-1 20 16,0-4 151-16</inkml:trace>
  <inkml:trace contextRef="#ctx0" brushRef="#br1" timeOffset="77147.6766">6780 14615 102 0,'0'0'292'0,"-1"-1"1"0,1-2-10 15,0 0 4-15,0 1 8 0,1-2-5 0,0 2-8 0,1-2 7 0,0 1 10 16,1-2-49-16,1 1-67 0,1-1-60 0,1-1-60 16,-1 0-28-16,0 0-23 0,2-1 15 0,0 1 19 0,1 0-4 0,-2 0-13 15,2 0 11-15,0 0 22 0,2 0-8 0,-2 1-17 0,1 2 10 16,2-1 14-16,-1 2-5 0,1 1-19 0,1 1 8 0,0 0 11 16,3 1-11-16,-1 1-18 0,1-2 7 0,1 3 16 0,1 0-10 15,1 1-16-15,0-1 6 0,1 2 11 0,0-1-11 0,-1 1-15 16,2-1 4-16,0 1 16 0,0 1-13 0,0 0-16 0,0-2 6 0,0 1 9 15,0-1-9-15,-1 1-13 0,0 1 2 0,-1-3 13 16,0 0-5-16,0 0-8 0,0 0 10 0,-2 0 11 0,1 0-2 0,-1 0-11 16,1 0 7-16,-1 3 17 0,-1-2-3 0,1 1-4 0,-1 1 5 15,1 0 11-15,0 0-1 0,0 1-8 0,1 1 3 0,-1-1 4 16,1 1-5-16,1 1-10 0,0-3 2 0,0 1 3 0,0-1-7 0,1 0-8 16,0 0-3-16,-2-1 1 0,2 1-4 0,-2-3-3 15,0 0-3-15,1-3 3 0,-2 1-4 0,-2 1-4 0,1-2 1 0,-3-2 2 16,0 1-2-16,0 1-2 0,-1-2 0 0,-2-1-2 15,-1 2-4-15,0-2-4 0,0 0-7 0,-1 0-2 0,-1 0-19 0,0 0-25 16,-1 0-15-16,0 0-15 0,1 0-45 0,-2 0-55 0,0 0-61 16,0 1-58-16,-2-1-43 0,1 0-38 0,-3 3-9 0,1-4 3 15,-1 4 4-15,0 0 4 0,0 0 17 0,0 0 22 0,0 0 19 16,0 0 15-16</inkml:trace>
  <inkml:trace contextRef="#ctx0" brushRef="#br2" timeOffset="87537.761">15861 12894 0 0,'0'-2'25'0,"0"2"206"0,0-3 21 0,0 3 9 16,0-3 8-16,-1 1 4 0,1 2 4 0,0 0 10 0,0-2 10 15,0 2-18-15,0 0-26 0,-1-1-38 0,1 1-43 0,-2-1-28 0,1-1-25 16,1 2-17-16,-3-2-12 0,3 2-11 0,-1-1-2 0,1 1-8 0,-1-1-8 16,1 1-2-16,0 0-4 0,0 0 1 0,0 0-1 0,0 0-7 15,0 0-9-15,-2-2 2 0,2 2 5 0,0 0-7 0,0 0-12 16,0 0 0-16,-2-1 6 0,2 1-10 0,0 0-13 0,0 0 2 0,0 0 9 15,0 0-9-15,0 0-15 0,0 0 5 0,0 0 8 0,-2 1-7 0,2 2-12 16,0-3 5-16,0 5 13 0,2-2-5 0,-2 3-11 0,0 0 7 0,0 0 12 16,0 1-3-16,0 2-12 0,0 0 12 0,-2 2 19 15,1 1-4-15,-2 0-12 0,1 3 9 0,-1-1 17 0,0 2-8 0,-1-1-14 16,0 2 8-16,2 1 17 0,-2-1-7 0,1 1-14 0,-1 0 5 0,1-1 16 16,1 1-14-16,-1-2-20 0,0 2 7 0,2-1 14 0,-2 0-8 0,2 1-19 15,0-1 8-15,-1 1 15 0,2-1-10 0,0 1-20 0,0 1 12 0,0 1 15 16,0-1-9-16,0 2-14 0,0 0 11 0,0 2 18 15,0-2-4-15,0 3-16 0,0 0 11 0,0-2 17 0,-1 2-10 0,0-1-14 16,-1-1 11-16,0 1 17 0,0-1-9 0,0-1-18 0,0 2 8 0,1-1 14 16,-2-1-11-16,2 2-19 0,0-4 4 0,-1 4 11 0,1-4-7 15,-2 1-18-15,2 1 9 0,0-3 14 0,-1 0-11 0,1 0-17 0,0 0 8 16,1 0 15-16,-2-2-7 0,2 1-17 0,0-2 6 0,0 0 16 16,0 0-7-16,2 0-15 0,-2 0 6 0,1-2 15 0,0 1-7 0,1 1-17 15,-1-3 9-15,-1 1 15 0,1 1-9 0,-1-1-15 0,2 1 9 0,-1-2 15 16,-1 1-8-16,1 1-13 0,-1-2 11 0,2 1 16 0,-2-1-9 15,1 0-15-15,-1 0 7 0,0-1 19 0,0 1-8 0,0-2-15 16,0 1 7-16,0 1 17 0,-1-3-9 0,1 1-16 0,-2 1 8 0,2-1 16 16,-1 1-10-16,1-1-19 0,-1 2 9 0,1-1 18 0,-2 1-9 0,1 1-18 15,0-1 11-15,-1 2 16 0,1-1-9 0,0 1-18 0,1-2 10 16,-2 1 20-16,2 1-10 0,0-1-20 0,0-1 9 0,0 2 18 0,2-2-9 16,-2-2-18-16,1 2 9 0,0-1 15 0,1-1-8 0,-2 1-16 15,1-1 8-15,0-1 17 0,1 2-8 0,-1-4-19 0,0 4 11 0,1-4 17 16,-1 2-10-16,-1-1-17 0,1 1 8 0,1 0 17 0,-2 0-6 0,0 0-13 15,0 1 8-15,0-1 20 0,0 2-7 0,-2 1-16 0,1 0 11 16,0 0 14-16,-1 1-8 0,1 1-17 0,0 1 11 0,-2-3 14 16,2 3-7-16,-1 0-16 0,0-2 6 0,0 1 14 0,1 1-11 0,0-3-18 15,-1 1 6-15,0 1 12 0,0-2-8 0,1-2-13 0,0 1 9 0,-1-1 12 16,1-1-6-16,0 0-13 0,-1-1 8 0,1-1 14 0,0 1-7 0,1-2-17 16,-2 1 10-16,2-1 14 0,-1 0-4 0,0 0-13 15,-1 0 10-15,1 2 13 0,-2-2-5 0,2 1-8 0,-2 2 7 0,1-1 15 16,-2 2-6-16,1 1-9 0,-1-1 6 0,0 1 12 0,0 1-8 0,0 0-10 15,0 0 5-15,0 1 8 0,0-1-5 0,1 2-14 0,-1-2 3 0,2 1 7 16,-2-1-7-16,1-1-12 0,0 1 3 0,1-1 8 0,0-1-7 16,1-2-7-16,0 0 5 0,-1 0 8 0,1-2-5 0,1-2-8 15,0 0 4-15,0 0 8 0,0-1-3 0,1 0-9 0,-1-3 5 0,0 1 7 16,0-1-3-16,0 0-8 0,0 0 7 0,0 0 7 0,0 0-3 0,0 0-8 16,0 0 4-16,0 0 10 0,0 0-3 0,0 0-8 0,0 0 5 15,0 0 11-15,0 0-4 0,0 0-4 0,0 0 3 0,0 0 8 0,0 0-2 16,0 0-6-16,0 0 0 0,0 0 7 0,0 0-4 0,0 0-7 15,0 0 1-15,0 0 6 0,0 0-6 0,0 0-5 0,0 0 1 0,0 0 2 16,0 0-2-16,0 0-8 0,0 0 1 0,0 0 4 0,0 0-1 0,0 0-5 16,0 0 2-16,0 0 7 0,0 0-4 0,0 0-2 0,0 0-1 15,2 1 5-15,-2-1-1 0,0 0-5 0,0 0 1 0,0 0 7 16,0 0-4-16,0 0-4 0,0 0 3 0,0 0 6 0,0 0-3 0,1 1-4 16,-1-1 1-16,3 1 4 0,-3-1-2 0,2 2-2 0,0-1 1 0,0 0 7 15,1-1-2-15,0 1-2 0,-1-1 5 0,2 0 3 0,-1 0-1 0,1 0-2 16,1-1 1-16,1 1 4 0,-1-1-1 0,0 0-2 15,2-1 1-15,1 0 0 0,0 1 0 0,0-2-5 0,1 1-1 0,2 0 0 16,0-2-1-16,-1 0-4 0,2 1 1 0,2-1-1 0,-1 1 1 0,0-1-1 16,2 0 1-16,0 1 1 0,-1-1-2 0,1 1-2 0,1-1 2 0,0 0 2 15,0 1-1-15,0-1-1 0,0 2 2 0,0-2 3 0,0 2-1 16,1-1-4-16,-1 0 2 0,2 0 2 0,-1 1-4 0,0-2-1 0,1 2 2 16,0-2 1-16,1 2-2 0,0 0 1 0,-1-1-2 0,2 0 1 15,0 0 1-15,0 1-4 0,0-1 2 0,2 1 0 0,0 0-1 0,1-1-4 16,0 0 2-16,-1 1 2 0,1-1-1 0,1 0 1 0,-1 0-1 0,-2 2 2 15,0-2-1-15,1 1-1 0,-2 1-1 0,0 1 0 0,-2-2 2 16,1 2-2-16,0 0 1 0,-1 0 4 0,0 2-1 0,-1-2 1 16,0 0-1-16,1 1 1 0,-2 1-1 0,0-1 1 0,1 1-1 0,-1-1 1 15,0 1 1-15,1 1-2 0,-1-3 1 0,2 1 2 0,-1 1-2 0,0-1-1 16,2 1 1-16,0-2 1 0,-1 0-2 0,2 0-4 0,2 0 2 0,-1 0-1 16,3-2 1-16,0 1-1 0,1-2 1 0,2 1 2 15,0-2-1-15,-1 1-3 0,1 0 2 0,0 0-1 0,-1 0 1 0,-2 0-5 16,0 0 4-16,-1 3 1 0,0-2 1 0,-3 1-2 0,0-1 1 0,0 1 1 15,-2 1 0-15,0 0-2 0,0 1 1 0,0-1-1 0,0 2 1 0,0-1-2 16,0 1 1-16,0-2 4 0,0 1-1 0,1 1-5 0,1-1 2 16,-1 1 4-16,1-2-2 0,1 0-3 0,-1 0 1 0,1 0 1 15,2 0 1-15,-2 0-2 0,2 0 1 0,1 0 2 0,-1 0-2 0,1 0-5 16,0-2 4-16,0 1 4 0,0-1-2 0,-2 1-5 0,2 1 2 0,-1-2 3 16,-2 1-1-16,2-1-2 0,-3 1 1 0,1 1 2 0,-2-2-1 15,1 1-2-15,-1-1 1 0,-2 1 1 0,2 1-1 0,-2-2-2 0,0 1 2 16,1-2 1-16,-1 3-1 0,0-3-2 0,2 0-1 0,-2 0 4 15,2 0-4-15,1 0-1 0,0-2 0 0,0 1 3 0,1-1 0 0,1 1-1 16,-1-1 2-16,0 1 5 0,1-2-1 0,-1 1-5 0,-1 1 1 0,0-1 4 16,-1 1-2-16,-1 1-2 0,0 0 2 0,-2 0 5 0,0 0-4 15,0 1-2-15,0-1-1 0,-2 2 4 0,2-1-4 0,-1-1-2 16,0 2 2-16,-1 1 4 0,1-2-2 0,-2 1-3 0,2-1 1 0,0 1 5 16,-1 1-1-16,1 0-7 0,0 0 4 0,1-2 2 0,0 2 1 0,0-1-4 15,0-1 1-15,1 1 2 0,2 1-2 0,-2-2-2 0,2 1 1 16,-1-1 2-16,0 1-1 0,0 1-5 0,0-2 4 0,-2 1 2 15,1 1 0-15,-2-2-1 0,-1 2-1 0,0 0 4 0,-1 0-1 0,-1 0-4 16,-1 2 2-16,1-1 1 0,-2 1 0 0,1-2-2 0,-2 1 4 0,2 2 2 16,-2-1-2-16,1-2-2 0,0 1 0 0,0 1 1 0,-1-1-1 15,2 1-1-15,-1-2 2 0,1 0 4 0,1 0-4 0,0 0-1 0,0 0 2 16,0-2 5-16,1-1-1 0,1 2-1 0,-1-1-1 0,2-1 2 16,1 2 0-16,0-4 0 0,0 4 2 0,0-4 4 0,1 4-3 0,-1-4-6 15,1 4 3-15,-1-2 3 0,0 0-3 0,-1 3-5 0,0-3 1 0,-1 1-1 16,0 1 1-16,-2 1-1 0,1 0 1 0,-1 0-1 0,-1 0-2 15,-1 0-5-15,1 0 1 0,0 0 5 0,-2 0-1 0,0 0-2 16,1 1 3-16,-1 1 1 0,-1-1 2 0,0-1-1 0,-1 2-1 0,1-2 2 16,-2 0-1-16,0 1-4 0,-1-1 2 0,0 0 2 0,1 2-1 0,-2-2 1 15,0 0-2-15,0 0 1 0,0 0-1 0,-2 0 0 0,-2 0 2 0,3 0 1 16,-3 0 6-16,0 0 7 0,0 0 4 0,0 0 2 0,0 0 7 16,0 0 5-16,0 0 2 0,0 0 2 0,0 0 2 0,0 0 5 15,0 0 0-15,0 0-3 0,0 0 2 0,0 0 1 0,0 0-8 0,0 0-8 16,0 0-1-16,0 0 2 0,0 0-7 0,0 0-10 0,0 0 1 0,0 0 2 15,0 0-5-15,0 0-8 0,0 0 3 0,0 0 6 0,0 0-3 16,0 0-8-16,0 0 5 0,0 0 3 0,1-3-3 0,-1 0-9 0,2 0 5 16,-1-2 5-16,0 1-2 0,1-1-7 0,-1 1 4 0,2-2 7 15,-2 0-5-15,2 0-7 0,-2 0 2 0,2 0 5 0,-2-2-2 0,0 2-7 16,1-1 5-16,-1 1 9 0,0-2-6 0,1 2-7 0,-1-1 2 0,2 1 8 16,-2-2-6-16,2 1-6 0,-1-1 2 0,1 1 7 0,1-2-5 15,0 0-10-15,0-2 3 0,0 2 5 0,0-1-7 0,1-2-8 16,1 0 2-16,-1 0 5 0,0-3-6 0,2 0-7 0,0 0 2 0,-1-2 4 15,1 1-4-15,0-2-7 0,1-2 6 0,0 1 6 0,-2-2 0 0,1 1-4 16,0-1 4-16,-1 0 6 0,0 0 0 0,-2 0-5 0,0 0 5 0,0 2 6 16,-2-1 0-16,0-1-4 0,-1 2 1 0,0 1 6 15,-1 0-3-15,0 0-3 0,0-2 3 0,0 2 3 0,0-1-2 0,0 1-2 16,0 0 2-16,2 0 4 0,-2 0-1 0,1 0-4 0,0 0 3 0,1 0 5 16,-1 0-2-16,0 0-5 0,2 0 1 0,-2-2-2 0,1 2-3 0,-1-1-5 15,0 1-4-15,2 0-1 0,-2-2-4 0,2 1-1 16,0-2-3-16,-1 0-1 0,1 0-2 0,0-2 0 0,1 1 0 0,-2-1 1 0,2-1 4 15,-1 2 2-15,1-2 4 0,-1 0 1 0,-1 3 4 0,1 0 7 16,0-2-2-16,-1 4 0 0,0 1 3 0,-1 0 4 0,0 1 1 0,1 2-4 16,-2 0 4-16,1 2 2 0,-1-1-2 0,1 2-5 0,-1-1 4 15,2 1 2-15,-2 0 0 0,1 0-1 0,-1 1-1 0,1-1 5 0,1 0 0 16,-1-1-3-16,0 1 2 0,1-2 2 0,-1 1-2 0,2 1-4 16,-1-3 4-16,0 0 1 0,0 0-2 0,1 0-1 0,0-3 0 0,-2 3 2 15,2 0-2-15,-2-2-5 0,0 1 4 0,1 1 1 0,-1 0-2 0,0 2 1 16,-1 0-1-16,0 0 4 0,0-1-2 0,0 2-2 0,-1 2 1 15,0-2 5-15,1 1-2 0,-2 1-4 0,1 1 4 0,1 0 2 16,-1 1-2-16,1 1-4 0,-2-1 1 0,2 2 2 0,0 0 1 0,-1 0-4 16,1 0 2-16,0 0 3 0,0 2-1 0,0-2-4 0,0 1 1 0,0-1 2 15,0 0 1-15,1 0-5 0,-1 0 1 0,0 0 7 0,2 0-4 16,-2 0-2-16,1 0-1 0,0 0 5 0,1 0-3 0,-1 0-1 0,0 0-1 16,1-1 4-16,0 1-2 0,0 0-2 0,0-2 2 0,0 2 3 15,0-1-1-15,0 1-4 0,0-1 1 0,0 0 4 0,0 1-3 0,0-1-3 16,-1 1 1-16,0 0 4 0,2 0-1 0,-2-2-2 0,1 2-1 0,-1 0 4 15,0-1-4-15,1 1-1 0,-1-1 2 0,2 0 2 0,-2 0-1 16,0-1-4-16,2 1 2 0,-2-1 7 0,1-1-4 0,-1 1-5 16,-1 0 2-16,1-1 4 0,-1 1-2 0,0-1-3 0,0 2 1 0,-1-1 5 15,1 1-1-15,0-1-5 0,-1 1 3 0,1 0 3 0,-2 1-2 0,1-1-2 16,0 0-1-16,1-1 5 0,-2 1-1 0,2 1-4 0,-1-1 2 0,1 1 5 16,-1 0-4-16,1 1-2 0,0 0 1 0,0 2 4 15,0-1-2-15,-2 1-4 0,2-1 2 0,0 2 6 0,0-2-3 0,0 2-4 16,0-2 2-16,0 2 2 0,-1-1-1 0,1 1-2 0,0-1 1 0,0 1 4 15,-1 0-4-15,1 2-4 0,0-3 3 0,0 3 5 0,0 0-5 0,0 0-6 16,0 0 3-16,0 0 3 0,0 0-2 0,0 0-4 0,0 0 3 16,0 0 2-16,0 0-2 0,0 0-6 0,0 0 1 0,0 0 5 0,0 0-4 15,0 0-5-15,-3 0 4 0,3 0 7 0,-1 3-2 0,-1-1-5 16,2 0 2-16,-1 1 3 0,1-1-3 0,0 1-3 0,0-1 3 0,0 0 3 16,0-2-1-16,-1 3-5 0,1-3 6 0,0 0 4 0,0 0-2 15,0 0-7-15,0 0 5 0,0 0 6 0,0 0-1 0,0 0-8 0,0 0 3 16,0 0 4-16,0 0 1 0,0 0-5 0,0 0 3 0,0 0 4 15,0 0-4-15,-2 1-6 0,2-1 3 0,0 0 5 0,-4 1-5 0,2-1-12 16,-1 0 3-16,-1 0 7 0,-1 0-4 0,-1 1-7 0,0 1 2 0,-2-1 7 16,0 0-5-16,-2 1-8 0,1 1 5 0,0 0 5 0,-2 1-7 15,0 0-10-15,-1-1 6 0,0 2 11 0,0 0-5 0,-1 0-11 16,-2-1 7-16,1 1 8 0,-1 1-7 0,-2-1-12 0,1 1 6 0,-2-1 11 16,1 0-8-16,-2-1-12 0,2 0 9 0,-2 0 15 0,-1-1-8 0,2 1-11 15,-2-2 7-15,0 1 15 0,0-1-8 0,0-1-13 0,0 2 8 0,0-2 13 16,0 0-9-16,0 0-17 0,0 0 5 0,-2 1 11 0,1-1-10 15,-2 0-17-15,1 0 5 0,-1 2 14 0,-1-2-12 0,0 1-18 16,0 1 6-16,-1-1 18 0,-1 0-12 0,0 2-18 0,-1-2 11 0,0 2 19 16,1-2-5-16,-2 1-10 0,0-1 12 0,1 1 20 0,-1-1-8 0,1-1-14 15,2-1 14-15,-2 1 20 0,2-1-8 0,1 0-14 0,0 0 11 16,0-1 20-16,3 1-7 0,-1-1-16 0,1 1 9 0,1-1 17 0,-1 0-10 16,1-1-13-16,0 0 6 0,0 1 18 0,-2-2-9 0,1 1-16 15,0 0 7-15,-2-1 13 0,0 0-8 0,-1 0-16 0,2 0 10 0,-2 0 16 16,0 0-9-16,0 0-14 0,-2 0 8 0,2 0 15 0,-1 1-7 0,0-1-14 15,-1 1 7-15,2 0 16 0,0-1-8 0,0 1-12 0,2 1 10 16,-1-1 14-16,2 1-7 0,-1 0-14 0,1 0 6 0,1 1 13 16,1-1-7-16,-1 1-15 0,2 0 9 0,-2 0 14 0,1 0-8 0,-1 1-14 15,1 0 8-15,-1 0 14 0,2 2-8 0,-2-1-15 0,0 2 7 0,1-1 11 16,-1 1-6-16,1 1-12 0,1-1 6 0,-1 1 12 0,0 0-7 16,2 0-14-16,1 0 7 0,-1-1 14 0,1 1-9 0,0-1-13 15,0 1 5-15,1-2 14 0,0 2-7 0,1-1-11 0,-1-1 6 0,2 1 12 16,-2-2-5-16,2 2-8 0,1-2 8 0,-2-1 16 0,1 2-10 0,0-2-14 15,-1 0 8-15,2 0 16 0,-1-1-8 0,-2 2-15 0,2-2 9 0,-2 0 13 16,2 0-5-16,-2 1-13 0,1-1 5 0,-1 1 14 0,-1-1-11 16,1 1-15-16,-1-1 9 0,0 1 15 0,2 1-9 0,-2-1-17 15,0 0 10-15,0 0 13 0,-2 2-6 0,2 0-17 0,0 1-1 0,0-1 0 16,-1 1 0-16,1 0-3 0,-1 0 2 0,-1 1 1 0,1-1-3 16,0 1-2-16,-1-2 5 0,2 2 3 0,-1-1-1 0,1-1-5 15,0 1 1-15,0-1 2 0,0 0 8 0,0 0 10 0,0 0-8 16,0-1-7-16,0-1 5 0,0 1 10 0,0-1-8 0,0 0-10 15,-1 0 6-15,1-1 12 0,-2-1-6 0,0 1-9 0,0-1 6 16,0 0 9-16,0-1-1 0,0 1-10 0,-1 0 7 0,2 0 7 16,-1 0-5-16,1-1-10 0,0 2 8 0,1-1 10 0,0 1-6 0,1-1-12 15,-1 1 6-15,1 0 9 0,1 0-5 0,-1 0-10 16,2 0 5-16,-2 0 7 0,2 1-5 0,-1-1-7 0,2 1 5 0,-1 1 7 16,1-2-6-16,-1 1-9 0,1-1 7 0,-2 1 8 0,2-1-3 15,-1 0-9-15,-2 0 5 0,2-1 7 0,-3 0-5 0,1-1-5 16,-1 1 4-16,0 0 9 0,0 0-3 0,0 0-9 0,0-1 12 0,2 1 16 15,0-1 1-15,1 1-7 0,0-2 5 0,2 1 6 16,-1-1-1-16,1 1-7 0,2 0 4 0,0-1 5 0,-1 2-4 0,1-1-4 16,1 0 1-16,-1 0 6 0,1 1-11 0,-2 0-13 0,2-2-3 15,0 2 3-15,0 0-1 0,0 0-7 0,2-1 4 0,-1 2 4 16,0 0-5-16,2 0-2 0,-2 0 2 0,1 0 2 0,-1 0-1 16,2 2-5-16,-2-2 1 0,0 1 8 0,2 0-3 0,0 0-4 15,-1 0-1-15,1-1 5 0,1 2-3 0,0-2-4 0,1 1 2 0,1-1 4 16,2 0-4-16,-3 0-4 0,3 0 5 0,-3 0 4 15,3 0-5-15,-2 1-10 0,-1-1-1 0,0 1-4 0,1-1-10 0,-2 1-10 16,0 1-14-16,0-2-14 0,-2 1-37 0,1-1-42 0,0 1-33 16,-2 0-33-16,0 0-52 0,1 1-61 0,-1-1-35 0,-1 0-31 15,0 1-4-15,0 1 2 0,0-1 7 0,1 1 9 0,-1 0 15 0,2 0 16 16,0-1 37-16,2 0 58 0</inkml:trace>
  <inkml:trace contextRef="#ctx0" brushRef="#br2" timeOffset="89606.315">15779 15888 0 0,'1'-5'154'16,"0"2"94"-16,1-2 10 0,-1 1 9 0,-1-1 13 0,0 2 7 0,0-1 2 16,-1 2 5-16,-1-1 8 0,2 1-38 0,0 2-50 0,-1-1-43 15,1 1-40-15,-1-1-28 0,1 1-23 0,0 0-11 0,-2-2-8 16,2 2-10-16,0 0-13 0,0 0-4 0,0 0-1 0,0 0-6 0,0 0-6 15,0 0 0-15,0 0 2 0,0 0-2 0,0 0-3 0,0 0 0 16,0 0 1-16,0 0 1 0,0 0-1 0,0 0 2 0,0 0 2 16,0 0 2-16,0 0 2 0,0 0 3 0,0 0 5 0,0 0 4 15,-2 0 6-15,-1 3 3 0,-1-1 3 0,0 2 0 0,0 2 0 16,-1 0-2-16,-3 2-1 0,0 2 0 0,-2 1-3 0,0 1-4 0,-2 1-1 16,-2 1-5-16,2 1-5 0,-1-1-11 0,-2 2-8 0,2-2-4 15,0 0-1-15,1 1-3 0,-2-1-3 0,2 1 0 0,2-2 2 16,-1 0-1-16,0 0-1 0,1 0 0 0,0-1 0 0,2-1-1 0,0 0-1 15,2 0 1-15,-1-2 2 0,2 1-1 0,-1-2 0 16,1 1 2-16,-2-1-1 0,2 2-1 0,-2-1 0 0,-1 1-1 0,0 0 1 16,0 2 0-16,-1 0-2 0,-2 1 2 0,1 0 3 0,-2 1 2 15,0 2-4-15,-2 1 1 0,1-2-2 0,-2 2-2 0,2 1-2 16,-2-1 1-16,-1 1 1 0,2 0 4 0,-1 1-1 0,2-1 2 0,-2 0 2 16,2-1-2-16,-1 1-2 0,1-1 1 0,1-2-1 0,1 0 2 15,1-1 0-15,-1-2 2 0,2 0 1 0,-1 0-2 0,2-1-2 16,2-1-1-16,-2-1 1 0,1 1-1 0,0-1-1 0,2 0 0 0,0 0 2 15,-1 0-1-15,1-1-4 0,0 1 2 0,-1-1 2 0,2 0-1 0,0 1-1 16,0-2-1-16,0 0 4 0,0 0-2 0,2-1 0 0,-1 0 0 16,0 0 0-16,-1 0-2 0,2 0-1 0,-1 0 2 0,0-1 1 15,2-1-2-15,-2-1 2 0,2 1 0 0,0-2 3 0,1 0-1 0,0-2-2 16,0 0 1-16,0 0 2 0,0 0 2 0,0 0-4 0,0 0 5 16,0 0 5-16,0 0 1 0,0 0-2 0,0 0 4 0,0 0 4 15,0 0 1-15,0 0 1 0,0 0 1 0,0 0 3 0,0 0-2 0,0 0-2 16,0 0 1-16,0 0 0 0,0 0-3 0,0 0-2 15,0 0-2-15,0 0 2 0,0 0-5 0,0 0-5 0,0 0-2 0,0 0 2 16,0 0-4-16,0 0-4 0,2 0 1 0,1-2 2 0,1 1 1 0,0-1-1 16,1-1-1-16,2 0 2 0,1-1-1 0,1-1-2 0,2 1 2 15,0-1 2-15,1-1-1 0,1 0-2 0,2 1 1 0,-2-1 1 16,2 1-1-16,1 0 1 0,-2 2-1 0,2-1 1 0,0 1-1 0,0 0-1 16,0 1 2-16,0-1 1 0,2 2-2 0,-2 0-1 0,1 0 2 15,2 1-1-15,-1-1-1 0,1 1-1 0,1-2 1 0,1 1 1 16,1-1-1-16,-1 1-1 0,3-2-1 0,-1 0 4 0,1-1-2 0,1-1-2 15,-1 0 1-15,1-1-1 0,2 0 2 0,-2-1-1 0,2 0 2 16,-2-1 1-16,2 0-1 0,-2 0-2 0,-1 1 1 0,2 0 1 16,-2-1 1-16,1 1-4 0,-1 1 1 0,1-1 2 0,-1 1-1 0,2-1-3 15,-2 1-1-15,1 0-1 0,0 0-1 0,2 0 0 0,-2 1-1 16,3-1 1-16,-1 1 0 0,1 0-5 0,0 2 1 0,1-2-1 0,1 1-4 16,-1 1-4-16,0-1-1 0,-1 1 4 0,2-1-5 0,-4 2-3 15,2-1-2-15,-2 1-1 0,-1-1-1 0,0 2-5 0,-1 0 1 16,-1 0 1-16,1 0-1 0,-1-1-1 0,-1 1 3 0,1-1 5 15,1-1 2-15,0 0 1 0,1-1 2 0,1 1 4 0,-1-1 1 0,3-1 3 16,-1 0 1-16,2-1 4 0,-1 2 1 0,0-2 1 0,0 1 2 16,-1-1 2-16,1 1-1 0,-2 0 1 0,0 0-1 0,-1 1 2 15,-1 0-1-15,0 2-1 0,0-1 1 0,-3 1-1 0,1-1 1 0,-1 1-1 16,-2 1 1-16,-1-2-1 0,1 2-1 0,-2 0-1 0,-1 0-2 16,0 1-2-16,0-1-1 0,0 1 0 0,0 0 0 0,0 0 2 15,2 0-4-15,-2 0-5 0,1 0-5 0,2 1-6 0,-2 0 0 0,2 1-3 16,-1 1 3-16,1-1 1 0,0 1 4 0,-2 0-1 15,2 1 2-15,-2-1 0 0,0 0 0 0,1 0 2 0,-2 0 4 0,0 0 3 16,-2 1 0-16,2 0-2 0,-2-1-1 0,0 1 0 0,0-1 0 16,0 2-1-16,0-1-1 0,0-1-1 0,1 1 2 0,0 0 1 15,-1-2-2-15,2 0-2 0,0 0-1 0,0-1 1 0,3-1 7 0,0 0 7 16,2 0 4-16,2-1 4 0,1-1 0 0,1 1 0 0,2 0 3 16,-1 0 3-16,2 0 0 0,2-1-2 0,-2 1 2 0,0 0 6 15,-2 0-1-15,1 1-2 0,-2 1 3 0,-1 0 0 0,0 2-3 0,0-1-2 16,-2 2-1-16,0-1 0 0,0 2-1 0,-1 1-4 15,0 0 2-15,-1 1 0 0,2-1 0 0,-2 1-4 0,1-1-1 0,-1-1 1 16,0 0-1-16,0-3 1 0,0 1-2 0,1-2 1 0,-1-1-1 0,2 0 2 16,-2-1-1-16,1 0-1 0,2-1-1 0,-1 0 1 15,2 0 1-15,2-2 1 0,-1 0-1 0,2 1 2 0,-1-1 2 0,2-1 1 16,0 1 3-16,0-2 0 0,-1 1 3 0,0 0-2 0,-2-1 2 0,-1 1 0 16,-3 0 0-16,1 1 0 0,-4 0-1 0,1 0-1 15,-3 1-1-15,0 0 3 0,-3 0-3 0,1 0-3 0,-2 1 0 0,-2 0-3 16,0 0 0-16,-1 0 3 0,-1 1 0 0,0 0 0 0,-1-1 0 15,-1 1 0-15,1 0 5 0,1 0 5 0,0 0 5 0,0-1 5 16,1 0 1-16,1 0 0 0,2-1 3 0,0 1 3 0,2-2 1 0,2-1 4 16,3 1 4-16,0-2 4 0,2 0 4 0,0 0 1 0,3-2 1 15,0 0 1-15,0 1-5 0,2 0-8 0,-4-1 1 0,1 1 1 16,0 1-5-16,-3 0-2 0,-3 3-4 0,0-1-1 0,-2 0-7 0,0 3-5 16,-3 0-5-16,0 0-2 0,-2 0-5 0,1 1-8 15,-2 0 1-15,-1 0 1 0,0 0 0 0,-1 0-2 0,0 0 1 0,-1 0 2 16,0 0 1-16,-1 0-4 0,0 0 4 0,1 0 2 0,-2 0 1 15,1 0-4-15,-1 0 7 0,1 0 5 0,1-2 4 0,-1 2-1 16,0-1 7-16,-1 0 4 0,2 0 0 0,-2 0-3 0,0-1 1 0,0 1 2 16,-2 0 0-16,1 1-1 0,-3 0 4 0,1-1 6 0,-1 1 0 15,0 0-2-15,0 0 1 0,0 0-2 0,0 0-5 0,0 0-5 16,-1-1 2-16,-2-1 4 0,-1 2-5 0,0-1-6 0,-1 1-8 0,0 0-7 16,-2 0-16-16,0 0-22 0,-1 0-26 0,0 1-29 15,0 1-44-15,0-1-49 0,0 0-63 0,0 0-72 0,0 0-64 0,0-1-64 16,0 0-16-16,-1 0-1 0,0 0 4 0,-1-1 7 0,-2 0 13 0,0-1 14 15,-2-1 25-15,-1 1 25 0,-2-1 40 0,-2-1 298 16</inkml:trace>
  <inkml:trace contextRef="#ctx0" brushRef="#br2" timeOffset="91741.9188">15733 15863 7 0,'0'0'168'0,"0"0"11"0,0 0 11 16,0-3 8-16,0 3 11 0,2-2 7 0,-2 2 6 0,0 0-18 15,0 0-29-15,1-1-28 0,0 0-31 0,2-1-14 0,-2 1-9 16,2 0-12-16,0 0-12 0,1 0-9 0,0-1-5 0,0 0-16 0,0 0-18 16,1-1 3-16,2 1 9 0,-1-1-3 0,1 1-3 15,2 0 5-15,1-1 8 0,-1 1-1 0,3-1-9 0,0 1 5 0,0 0 4 16,1 0-2-16,1 0-2 0,-1 1 2 0,0-2 5 0,1 2-3 16,0-1-6-16,0 1 2 0,0-1 2 0,1 1 1 0,0 0-1 15,1 0 4-15,1 0 4 0,0 1-3 0,3-2-5 0,0 1 1 0,2 0-1 16,-1 0-2-16,2 1-8 0,1-1-2 0,0-1 2 0,0 2-6 15,2-1-4-15,1 0-5 0,0 1-5 0,2-1-4 0,-1 1-3 16,1-1 2-16,2-1-1 0,-2 1-1 0,2 0 0 0,0-1 2 16,-1 0-1-16,1 0 1 0,0 0-4 0,-2-1 8 0,0 1 11 15,1 1-5-15,-1-2-8 0,-1 2 5 0,0-1 11 0,0 0-4 0,0 0-11 16,-1 1 4-16,1 0 7 0,-2-1-4 0,1 1-9 0,0 1 5 16,1-1 8-16,-2 1-13 0,2 0-18 0,-1 1 9 0,1-1 18 15,1 1-12-15,-1 1-16 0,2-1-1 0,-2 0 11 0,1 0-3 16,-1 0-10-16,0 1 5 0,0-1 11 0,0 0-4 0,-1 0-10 15,-1-1 7-15,0 1 8 0,-1-1-5 0,-1 0-10 0,0 2 5 0,0-2 11 16,-1 0 1-16,-2 0-2 0,2 0 4 0,-2 0-1 0,0 0 1 16,1 0-5-16,-1 0 0 0,-1 0 1 0,1 0-1 0,-1 0-1 15,0 0 1-15,0 0 1 0,0 0-1 0,0 0-4 0,2-2 8 16,-2 1 16-16,2 0-8 0,0 0-9 0,2 0 6 0,0-2 9 16,2 0-6-16,1 0-8 0,2 0 7 0,1-1 10 0,-1-1-6 0,3 0-12 15,-1 1 9-15,-1-1 10 0,1 0-13 0,-2 0-19 0,-1 2 7 16,-1-1 18-16,-2 0-11 0,-1 2-17 0,-1 1 7 0,-2 1 19 15,1 0-11-15,-4 0-22 0,1 0 7 0,-3 1 17 0,0 0-11 16,0 0-20-16,-1 2 9 0,-1-2 19 0,0 1-10 0,0 0-21 16,1-1 14-16,0 0 19 0,-1 0-9 0,2-1-18 0,0-1 10 0,2 0 22 15,-1 0-7-15,3-2-14 0,0 0 13 0,1-1 18 16,2-1-8-16,1 0-14 0,1 1 10 0,1-2 19 0,-1 0-7 0,0 0-21 16,1 0 11-16,-4 1 17 0,-2 0-11 0,0 0-19 15,-2 2 10-15,-4 0 19 0,0 1-11 0,-2 1-17 0,-2-1 7 0,0 2 13 16,-1 0-8-16,-1 0-19 0,0 2 10 0,1-1 16 0,-1 1-8 0,2-1-16 15,-1 2 11-15,0-1 17 0,2 1-10 0,0-1-16 16,-1 0 5-16,2 1 17 0,-1 0-7 0,1 0-17 0,-1-1 9 0,1 1 15 16,0-1-6-16,0-1-18 0,0 0 13 0,1 1 19 15,-1-2-8-15,1 0-14 0,-1-2 11 0,2 1 18 0,-2 0-10 0,1 0-16 16,-1 0 11-16,1-1 18 0,-1 2-9 0,2-1-16 0,-1 0 7 16,0 0 15-16,2 1-12 0,-2-1-20 0,2-1 7 0,1 1 14 15,-1 0-10-15,1 1-15 0,1-1 9 0,-1 0 17 0,1-1-11 16,2 1-18-16,-2 1 10 0,1-1 14 0,-1 1-7 0,0 0-20 15,1-1 9-15,-1 1 18 0,-1 0-6 0,1 0-18 0,-1 0 9 0,2-1 15 16,-2 1-6-16,0-2-18 0,1 1 9 0,-1 0 15 0,0-1-8 16,1-1-16-16,-1 1 12 0,2-1 20 0,-2 0-8 0,1-1-15 15,-1 1 9-15,0-2 16 0,0 1-8 0,0 1-16 0,-1-1 10 16,-1 0 14-16,0 1-5 0,-1 0-17 0,-2 1 9 0,-1 0 13 16,1-1-8-16,-2 1-16 0,1 1 7 0,-1-1 11 0,-1 1-8 15,0 0-19-15,0 1 10 0,0-1 13 0,0 1-8 0,0-1-16 16,0 1 9-16,0-2 14 0,0 2-8 0,0-1-12 0,0 1 4 0,1-1 16 15,-1 1-8-15,0 0-14 0,0 0 10 0,0 0 13 16,0 0-6-16,0 0-17 0,0 0 10 0,-1 0 13 0,1 1-6 0,-1-1-18 16,-1 1 9-16,1 1 12 0,0-1-8 0,-2-1-11 0,0 1 7 15,1 0 12-15,-2 0-8 0,-2 1-13 0,2-1 6 0,-1-1 17 16,0 1-10-16,-1 0-13 0,0 0 6 0,0 1 17 0,-2-2-8 16,2 1-12-16,-2-1 7 0,1 1 13 0,-1-1-10 0,0 0-13 15,0 0 6-15,0 0 15 0,0 0-7 0,0 0-14 0,0 2 9 0,0-2 13 16,-1 2-8-16,1-2-14 0,-3 1 6 0,0 0 13 0,1-1-5 15,-1 0-13-15,3 0 10 0,-4 0 14 0,0 0-7 0,1-1-13 16,1 1 5-16,2 0 14 0,-2-1-7 0,2 1-16 0,-1-2 10 16,1 2 13-16,0 0-6 0,-1-2-15 0,1 2 4 0,0 0 13 15,1-2-8-15,-1-1-12 0,1 1 6 0,1 1 16 0,-1-2-8 0,0 2-13 16,-1 1 7-16,2-2 14 0,-1-1-8 0,-1 3-14 16,1-1 9-16,-1 1 15 0,0 0-6 0,0 0-15 0,2-2 7 0,-2 2 14 15,0 0-10-15,0-3-14 0,0 3 9 0,0 0 13 0,-2-2-5 16,2 2-16-16,-1-3 8 0,1 3 14 0,-1-1-8 0,1 1-15 15,-2-1 9-15,2 1 15 0,-2-1-6 0,2 1-15 0,-4 0 6 16,1 0 13-16,0 0-7 0,1 0-12 0,-2 1 8 0,1 0 13 16,-1 2-6-16,0-2-12 0,0 1 4 0,0 2 14 0,0-1-7 0,0 1-16 15,-1 1 8-15,-1 1 14 0,1 1-7 0,-2 0-13 0,1 0 8 16,-1 2 10-16,0 0-5 0,-1 1-13 0,0 1 8 0,0 0 13 16,0 2-8-16,0-1-13 0,-1 2 3 0,-2-1 8 0,2 2-2 15,-2-1-3-15,1 1 9 0,0-1 13 0,0-1-2 0,0 2-5 16,1-2 9-16,0 0 13 0,-1 0 1 0,1-1 2 0,0 1 5 0,-1-1 9 15,0 2 2-15,-1-2 1 0,0 1-3 0,1-1-2 0,-1 1-4 16,0-1-7-16,2 0-4 0,-2 0 1 0,2 0-8 0,0 0-5 16,-1 0-8-16,2 0-8 0,0 0 0 0,0 0 0 0,0 0-5 0,0 1 1 15,2-1-1-15,-1 1 1 0,0-1 1 0,2 2 0 16,0-2 0-16,-1 1 1 0,1-1-1 0,1 0-1 0,0-1-1 0,0-1 2 16,0 1 0-16,1-2-1 0,1-1 1 0,0 0 0 0,1 0-5 15,0-2-4-15,-1 0-10 0,2 0-11 0,-1-2-20 0,1 0-19 16,-1 0-33-16,1-2-39 0,-2 0-45 0,2-2-48 0,0 0-66 0,0 0-70 15,0 0-22-15,0 0-5 0,-4-1 1 0,0-1 4 0,0-2 8 16,-1-1 12-16,0 1 17 0,-2-2 20 0,0-3 34 0,1 1 265 16</inkml:trace>
  <inkml:trace contextRef="#ctx0" brushRef="#br2" timeOffset="95562.3283">8765 14479 181 0,'-1'-3'231'0,"1"1"20"0,-1-1 22 0,1 0 4 0,0 0-2 16,0 2 13-16,0-2 18 0,-2 0-24 0,2 0-35 0,0 0-35 15,-1 1-34-15,1-1-26 0,-1 2-22 0,1-2-7 0,-2 0-6 16,2 1-21-16,-1-1-27 0,1 3 0 0,0-1 11 0,0-2-19 0,0 3-22 16,0-3 3-16,0 3 9 0,0-3-12 0,0 0-19 15,0 3 1-15,0-2 9 0,0-1-8 0,0 3-13 0,0-1 11 0,0-2 16 16,0 3-6-16,0 0-11 0,0 0 10 0,0-3 14 0,0 3-2 15,0 0-8-15,0 0 7 0,0 0 11 0,0 0-3 0,0 0-10 16,0 0 1-16,0 0 7 0,0-2-7 0,0 2-12 0,0 0 3 0,0 0 5 16,0 0-7-16,0 0-10 0,0 0 0 0,0-3 5 15,0 3-7-15,1-1-10 0,1-2 3 0,-1 0 3 0,0 1-3 0,2-1-9 16,0 0 2-16,1 0 7 0,0 0-6 0,0-1-5 0,0-1 1 16,1 2 5-16,0-1-2 0,1-2-8 0,0 0 4 0,0 0 7 15,0 0-4-15,0 0-5 0,-1 1 2 0,0-1 8 0,-1 2-6 16,0-1-6-16,0 1 5 0,0-2 5 0,-1 3-4 0,0 0-4 15,-1 0 2-15,0 0 7 0,0-2-4 0,1 2-5 0,0-1 4 16,-1 1 6-16,1 0-5 0,1-3-4 0,0 1 3 0,0 1 6 16,0-2-3-16,1 1-3 0,1-1 3 0,-1 0 3 0,2 0-3 0,-1 0-6 15,1-1 3-15,0-1 6 0,-1 1-4 0,2 1-5 16,0-2 1-16,0 1 7 0,0-2-4 0,0 3-5 0,0-2 2 0,0 1 4 16,0-1-4-16,0 1 1 0,-1 1 1 0,1 0 3 0,-1 0-2 15,-1 0-4-15,1 0 2 0,-2 0 4 0,2 0-2 0,-2 1-2 16,1 1 2-16,-1-1 5 0,0 1-1 0,1-1-7 0,-1 1 2 15,-1-1 2-15,1 1-1 0,1-2-2 0,-1 3 2 0,0-2 2 16,1 1-1-16,0-2-7 0,1 1 4 0,0-1 5 0,-1 2-4 0,2-2-4 16,0 0 2-16,0-2 4 0,0 2-2 0,2-1-3 15,0-1 1-15,1 1 4 0,0-2-2 0,1 0-5 0,1 0 4 0,0-2 7 16,2 1-5-16,0-2-7 0,1 1 3 0,-2-1 5 0,2 0-1 16,-1 0-2-16,1 2 2 0,-1-2 4 0,-2 1-4 0,2 2-2 15,-3 0-1-15,1 2 7 0,-1-1-4 0,0 1-2 0,0 1 2 0,0 0 4 16,0 0-4-16,0 0-2 0,1 0 1 0,-1 0 4 15,2 1-2-15,-1-1-7 0,2 0 4 0,-1 0 1 0,1 0-2 0,1-1 1 16,-1-1-1-16,2 1 4 0,-1 1-2 0,1-3-3 0,1 0 1 16,-1 0 5-16,2 0-1 0,-2-2-7 0,2 2 4 0,-2-1 5 15,0 2-2-15,1-2-2 0,-1 2 1 0,-1-2 1 0,1 2-2 0,-1-1-2 16,2 2 2-16,-2-2 3 0,1 0 0 0,-1 1-3 16,0 1 2-16,1-2 2 0,-1 3-2 0,2-3-4 0,-1 1 2 15,0 1 5-15,1-2-4 0,0 0-2 0,0 1 2 0,0-1 4 16,0 2-4-16,0-2-5 0,1 0 2 0,0 1 2 0,-1-1-1 0,1 2-5 15,0-2 1-15,-1 0 7 0,1 1-4 0,0 1-4 0,-1-2 5 16,0 3 2-16,-1-2-1 0,0 1-6 0,-1-1 5 0,-1 2 2 16,0 0-1-16,-3 0-4 0,0 1 2 0,-2 1 5 0,0 1-1 0,-2 0-4 15,-2 1 4-15,1 1 1 0,-2 0-2 0,1-1-4 16,-1 1 2-16,2 1 4 0,-2-1-2 0,2 1-4 0,1 0 2 0,-2 0 5 16,2 0-2-16,2-1-5 0,-1 1 1 0,2-1 4 0,-1 1-2 15,1-2-5-15,0 1 4 0,2 0 5 0,-1 0-4 0,3 0-4 16,-1-1 2-16,1 1 7 0,2 0-4 0,1-1-5 0,-1 0 4 15,3 0 6-15,-1 1-5 0,2-2-2 0,-1 1 2 0,1 0 5 16,1-1-4-16,-1 1-4 0,2-1 4 0,-2 1 4 0,2-2-5 16,1 2-2-16,-2-2 2 0,2 2 5 0,2-2-4 0,-1 1-4 15,2-1 1-15,1-1 5 0,0 2-2 0,0-2-2 0,1 0 0 0,0 0 1 16,1 2-1-16,-1-2-1 0,0 0-1 0,-1 0 4 16,0 2-1-16,0-2-5 0,-1 1 2 0,1 0 4 0,-1 0-2 0,-2 0-3 15,2 1 1-15,-2-1 4 0,0 1-1 0,1 0-5 16,-2 1 2-16,0-1 7 0,0 2-4 0,-2 0-4 0,1 0 2 0,-2 0 2 15,-1 1 1-15,-1 0-8 0,0 0 4 0,-2 1 7 0,0-1-5 16,-2 1-6-16,0-1 4 0,-1 1 7 0,0 0-4 0,-2 1-4 16,1-2 2-16,-1 1 5 0,0 0-2 0,0-1-5 0,0 1 1 0,0 0 7 15,0 1-4-15,0-1-5 0,1 0 2 0,-1 0 7 16,2 0-4-16,-1 1-4 0,2 0 2 0,-2-1 7 0,2 2-5 0,-1-1-4 16,1 0 5-16,1 2 4 0,-1-2-2 0,1 2-2 0,-2 0 2 15,1-1 2-15,0 2 0 0,-1-1-4 0,1 0 1 0,-2 0 3 16,2 1-2-16,-2 0-5 0,1-1 2 0,-2 1 5 0,0 0-3 0,0 0-4 15,-2 0-1-15,2-1 5 0,-1 1-1 0,0-1-4 16,-1 1 1-16,0-1 5 0,0 1-2 0,0 0-1 0,-1 0 5 0,0 0 6 16,1-1 2-16,-1 1 2 0,0 0 5 0,2 0 8 15,-2 1 1-15,1-1 1 0,0 1 5 0,1 0 8 0,0 0-1 0,-1-2 2 16,1 2 0-16,0-1 0 0,1 1 2 0,1 0 1 0,-1 0-3 16,1 0-3-16,2 0 1 0,0 0 2 0,-1 0-4 0,2 1-4 15,0-1 4-15,0 2 2 0,2-2-4 0,-1 0-4 0,2 0-1 0,-1 0 7 16,2 0-7-16,2 0-10 0,-1 0 3 0,2 1 6 15,-1-1-6-15,2 2-9 0,0-2 5 0,2 1 4 0,-2-1-5 0,1 2-8 16,-1-2 2-16,1 0 8 0,-1 0-4 0,2 1-8 0,-2 1 4 16,1-1 10-16,-1 1-7 0,1-2-10 0,-1 3 5 0,0-2 8 15,2 1-5-15,-1 1-11 0,0 0 3 0,-1-2 7 0,2 2-7 16,-1-1-9-16,-1 1 5 0,0 0 5 0,0 1-4 0,-1-1-10 16,-2 2 5-16,2-2 10 0,-2 0-7 0,-1 0-8 0,1 0 2 15,-2 0 8-15,1 0-6 0,-3 0-9 0,2 0 5 0,-2 0 10 16,-1 0-5-16,0-2-7 0,-1 4 6 0,0-4 9 0,-2 4-7 0,0-4-10 15,-1 4 5-15,-1-2 9 0,-2 0-4 0,-1 1-11 16,0-1 7-16,-1 2 10 0,0-1-7 0,-2-1-7 0,0 2 3 0,-1-2 9 16,0 0-6-16,0 1-7 0,0-1 5 0,-1 2 8 0,1-4-4 15,-1 2-10-15,-1-1 7 0,1-2 8 0,0 1-4 0,-2-1-9 16,2 0 5-16,-2 0 10 0,0-1-5 0,1 1-10 0,-1-3 6 0,0 1 9 16,1 1-6-16,-1-2-9 0,0 0 5 0,1 0 8 0,-1 0-5 15,0 1-8-15,1-1 4 0,0 2 10 0,0-2-7 0,0 0-7 16,1 1 5-16,0-1 7 0,-1 2-5 0,1 1-7 0,1-2 5 15,-1 1 8-15,1-1-5 0,0 1-8 0,-2 1 4 0,2 0 11 16,0 0-7-16,0 0-8 0,0 0 4 0,0 0 8 0,0 0-4 16,0 0-8-16,0 0 6 0,0 0 7 0,-1 0-5 0,0 0-8 15,-1 0 6-15,1 0 7 0,0-2-4 0,-1 1-7 0,1-1 2 0,1 2 10 16,-1-1-4-16,1 1-8 0,-2-2 5 0,2 2 8 16,0 0-1-16,2 0-10 0,-2 2 8 0,1-2 9 0,0 0-3 0,1 1-9 15,0 2 6-15,1-1 8 0,0-1-5 0,-1 1-9 0,1 1 6 16,0-2 9-16,-1 2-6 0,1-1-11 0,0-1 4 0,-1 1 7 15,0-1-3-15,0 1-11 0,0-2 5 0,-1 0 6 0,0 0-4 16,-1 0-10-16,2-2 5 0,-2 1 9 0,0-2-6 0,0 3-9 16,0-3 6-16,0 0 9 0,0 1-3 0,0-1-6 0,0 2 6 15,1-2 12-15,0 0-1 0,2 0-5 0,-2 0 7 0,2 1 11 16,0-1-3-16,-1 0-6 0,1 0 6 0,0 2 11 0,-1-2-7 0,1 0-7 16,0 1 3-16,1-1 6 0,-2 2-7 0,1-1-11 15,0-1 1-15,-2 2 4 0,0-2-8 0,1 0-9 0,-1 1 3 0,-1-2 4 16,0 1-4-16,0 0-10 0,-1-2 2 0,1 2 8 0,0-1-3 0,-2 1-7 15,2 0 2-15,0-2 8 0,-1 2-4 0,1-1-8 16,-1 1 3-16,1 0 9 0,-2-2-6 0,2 2-6 0,-1-1 4 0,0 1 8 16,-1 0-4-16,1 0-8 0,-2 0 4 0,2 0 8 0,-2 0-4 15,2 0-10-15,-2 0 5 0,2 1 9 0,-2-1-4 0,1 0-8 16,-1 0 4-16,0 0 8 0,1 0-4 0,-1 0-8 0,0-1 6 16,1 1 6-16,-2-3-5 0,1 1-7 0,-1-1 5 0,1 2 10 15,-1-2-6-15,0 0-9 0,0 0 4 0,0 0 8 0,0 0-4 16,0 0-8-16,0 0 4 0,0 0 5 0,0 1-1 0,0-1-8 15,0 0 4-15,0 0 8 0,0 0-4 0,0 0-8 0,0 0 4 0,0 0 8 16,0 0-4-16,0 0-8 0,0 0 6 0,0 0 7 16,0 0-13-16,0 0-18 0,0 0-19 0,0 0-17 0,0 0-30 0,2 3-35 15,-2-3-40-15,-2 3-39 0,1 0-67 0,0 0-73 0,-2 2-89 16,-2-2-95-16,-1 0-32 0,0 1-10 0,-2-1 8 0,0 2 13 16,-2-4 19-16,1 1 20 0,0-1 29 0,-2-2 31 0,0-1 40 15,1-1 73-15</inkml:trace>
  <inkml:trace contextRef="#ctx0" brushRef="#br2" timeOffset="96229.6507">14440 14050 0 0,'1'-8'192'16,"2"1"72"-16,-2 1 15 0,-1 1 4 0,0 1 4 0,-1-2 10 15,0 3 10-15,-1 0 7 0,0-2 4 0,-1 4-21 0,0-2-30 16,1 0-66-16,-1 3-78 0,0-3-18 0,1 1-3 0,-1 1-5 0,0 1-2 16,1-3-5-16,-1 1-6 0,0 1-5 0,1 1-2 0,-1-2-8 0,2 1-12 15,-1-1 0-15,2 2 1 0,-1-1-10 0,1 1-13 0,-1 0 1 0,1 0 4 16,0 0-11-16,0 0-20 0,0 0 4 0,0 0 11 0,0 0-9 16,0 0-16-16,0 0 7 0,0 0 13 0,0 0-10 0,0 0-13 15,0 0 8-15,0 1 16 0,1 4-5 0,-1-2-12 0,1 1 12 0,-1 1 18 16,2 1-8-16,-1 1-13 0,-1 2 11 0,1-1 17 0,-1 1-4 0,2 0-13 15,-1 3 13-15,0-2 18 0,1 1-9 0,0 1-18 0,1 0 6 16,1 1 9-16,0-1-11 0,0 2-19 0,1-2 8 0,1 0 16 0,0 1-14 16,1 1-19-16,0-1 6 0,-1 1 14 0,1-1-11 0,1 1-18 15,0-1 7-15,1 1 17 0,-1-2-9 0,2 1-18 0,-2 1 11 0,1-2 17 16,-1 1-5-16,1-1-16 0,-1 2 11 0,0-2 18 0,-1 0-7 0,0 0-14 16,-2 1 7-16,0-1 17 0,-1 2-10 0,0-2-19 0,0 0 11 15,-1-2 15-15,-2 2-9 0,1-1-16 0,-1-1 7 0,-1-1 12 16,-1 0-9-16,-1 0-18 0,1 0 7 0,-2-1 11 0,1-1-9 0,-2 2-13 15,-2-1 7-15,1-2 12 0,-2 3-5 0,1-2-14 0,-2 1 7 0,0-1 12 16,0 2-8-16,-2-1-13 0,1 1 6 0,-2 0 15 0,1-2-7 0,-1 2-14 16,-1-1 6-16,0 2 15 0,-1-2-8 0,-1 1-13 15,0 0 6-15,-1-2 14 0,0 1-8 0,-1 1-12 0,2-3 7 0,-2 1 17 16,0-1-9-16,1 0-13 0,-1 0 7 0,1-1 15 0,2 1-6 0,0-3-18 16,2 0 3-16,0-2 6 0,3 1-29 0,0-1-41 0,3-1-35 0,0-1-36 15,1-2-74-15,0 1-86 0,4 2-61 0,0-4-56 0,1-2-23 16,2 0-12-16,2-2 1 0,2 1 10 0,2-2 1 0,0 0 1 0,2-2 26 15,0 1 33-15,-2-2 41 0,2 1 274 0</inkml:trace>
  <inkml:trace contextRef="#ctx0" brushRef="#br2" timeOffset="97781.3104">8867 13942 0 0,'0'-9'198'16,"0"0"51"-16,0 1-3 0,0-1 9 0,-2 2 16 0,1-1-2 0,0 1-10 15,1 2 5-15,-2 1 8 0,1-1-43 0,0 4-61 16,-1-1-49-16,2 2-44 0,0 0-33 0,0 0-30 0,0 0 3 0,-1-1 12 16,1 1-15-16,0 0-24 0,0 0 7 0,0 0 17 0,0 0-7 15,0 0-19-15,0 0 10 0,0 0 16 0,0 0-8 0,0 0-16 16,0 0 9-16,0 0 15 0,0 0-7 0,0 0-19 0,0 0 10 16,0 0 16-16,0 0-9 0,0 0-17 0,0 0 8 0,0 3 17 15,0-3-8-15,0 3-14 0,-1 0 11 0,1 0 18 0,-2 0-6 0,1 1-13 16,0 1 13-16,-1 1 19 0,0 0-8 0,0 1-17 0,0 1 10 15,-1-1 19-15,0 4-10 0,1-1-13 0,-1 1 8 0,0-1 16 16,1 2-11-16,-1 2-16 0,0-2 8 0,1 3 17 0,-1-3-11 16,-1 3-19-16,1 0 11 0,1-2 20 0,-2 4-13 0,1-4-17 15,-1 4 7-15,1-4 18 0,1 2-11 0,-1-1-16 0,0 1 9 16,1 0 18-16,-1-3-9 0,2 0-18 0,-1 1 12 0,0-1 18 16,0 0-9-16,1 0-15 0,-2 0 12 0,2 0 20 0,-2 0-11 0,2 2-17 15,-2-1 11-15,1 1 20 0,0-2-11 0,0 3-20 16,0 0 8-16,1 1 15 0,0-1-10 0,-1 2-19 0,1-2 8 0,1 0 14 15,0 1-10-15,0-2-17 0,0 1 7 0,1-2 19 0,1 1-8 16,-1-4-17-16,0 1 9 0,2-2 15 0,0-2-11 0,-1 1-14 16,1-2 7-16,0-2 13 0,-2 1-8 0,2-1-14 0,-2-2 6 15,2 1 13-15,-2 0-7 0,0-2-18 0,1 1 5 0,-2-2 13 16,1 3-8-16,0-3-14 0,-1 0 8 0,0 0 14 0,2 1-6 0,-2-1-12 16,0 0 11-16,0 0 14 0,0 0 1 0,0 0-8 15,0 0 15-15,0 0 15 0,0 0 3 0,0 0-6 0,0 0 10 0,0 0 13 16,0 0-4-16,0 0-7 0,0 0 5 0,0 0 8 0,0 0-5 15,0 0-11-15,0 0 0 0,0 0 0 0,0 0-8 0,0 0-8 16,0 0-4-16,0 0-1 0,0 0-4 0,0 0-7 0,2-1-2 0,-2 1 2 16,3 0-2-16,-3 0-5 0,1 0 0 0,-1 0 3 15,3-2-3-15,-3 2-5 0,0 0 1 0,1 0 1 0,-1 0 0 0,0 0-5 16,0 0 1-16,0 0 1 0,0 0 0 0,0 0-2 0,3-1 4 16,-3 1 2-16,0 0 4 0,1-2 1 0,2 2 4 0,-2-1 4 15,2 1 1-15,0-2 0 0,1-1 0 0,0 2 1 0,1-2 1 16,2 0 1-16,1-3-2 0,2 0 1 0,1 0-2 0,2-3-2 15,2 0-5-15,1-2-5 0,1 1-3 0,2-1-2 0,0-1-10 0,1 0-10 16,0 2-22-16,0-2-22 0,0 1-28 0,-3 2-31 16,0 2-56-16,-2-1-68 0,0 4-83 0,-3 1-88 0,-2 0-25 0,-2 3-7 15,-1 1-2-15,-4 1 1 0,-2 4 6 0,-1 0 9 16,-3 0 21-16,-2 1 22 0,-2 2 28 0,-1-1 118 0</inkml:trace>
  <inkml:trace contextRef="#ctx0" brushRef="#br2" timeOffset="101484.9809">10195 12236 51 0,'-2'-2'247'0,"1"-2"11"0,0 2 17 16,-1 0-4-16,1-2-2 0,0 2 5 0,-1-1 13 0,1 2-2 0,0-1-6 16,-1 0-39-16,1 1-50 0,0 0-59 0,-1 0-61 0,0 0-8 0,0-1 4 15,0 1-8-15,0 0-13 0,0 0 8 0,0 0 13 0,1-1-3 0,0 1-5 16,-2 0 1-16,3 1 5 0,-3-1-5 0,2 0-7 0,-2 1-4 16,3 0-4-16,-4-2-4 0,2 2-5 0,-2-1-1 0,1 1 1 15,-1 0-2-15,1 0-3 0,-1 0-6 0,2 0-6 0,-2 0 3 0,1 0 6 16,-1-1-3-16,0 1-5 0,1 0 7 0,-1 0 7 0,0 0-5 0,0 0-5 15,-1 0 1-15,0 0 6 0,-1 0-8 0,1 0-10 0,-2 0 2 0,1 0 5 16,-1-1-5-16,0 1-10 0,1 0 2 0,-1-1 11 0,-1 1-10 16,1 0-11-16,-1 0 8 0,0 0 14 0,0 0-6 0,0 0-15 15,0 1 6-15,0 0 14 0,0 0-7 0,0 0-13 0,-1 2 9 0,1-1 14 16,-1 2-10-16,1-1-13 0,-2 1 8 0,2 1 13 0,-1 0-12 0,1-1-15 16,-1 2 7-16,1 0 14 0,0 0-6 0,0 2-15 0,0-1 8 15,0 0 16-15,0 1-9 0,0 1-15 0,1-1 7 0,0 1 19 16,1-1-11-16,-1 2-15 0,0-1 7 0,1 1 19 0,-1-1-8 0,0 2-15 15,1-1 12-15,-1 1 18 0,2-1-8 0,-2 1-14 0,0 0 11 0,1 1 20 16,-1-1-6-16,0 1-15 0,1-1 11 0,-1 1 16 0,0 0-9 0,1 0-14 16,-1 0 7-16,0 1 16 0,1-1-11 0,0 1-17 0,1 0 8 15,1 0 19-15,0 1-11 0,1 0-18 0,1-1 7 0,0 2 17 16,2 0-9-16,2 1-15 0,-1-1 8 0,2 2 17 0,1 1-8 0,1-1-19 16,2 1 8-16,1 1 15 0,0-1-10 0,1 1-19 0,0-1 7 0,2 2 13 15,0-2-9-15,1 0-15 0,1 0 6 0,-1-2 13 0,1 0-7 16,1-2-16-16,-1 1 7 0,0-1 15 0,1-2-9 0,-1 0-15 15,0-1 7-15,1-1 17 0,0-2-9 0,0-1-15 0,0-1 9 0,0 0 17 16,0-2-11-16,0-1-15 0,0 0 9 0,1-2 15 0,-2-1-9 0,2-1-17 16,0-2 10-16,-2 1 16 0,0 0-9 0,1-2-15 0,-2-1 10 0,-2 0 14 15,1-1-10-15,0-1-22 0,-2 0 11 0,0 0 15 0,-1-2-10 16,0 1-17-16,-1 0 9 0,0-2 16 0,-1-1-8 0,1 0-17 16,-2 1 9-16,1-1 15 0,-1-1-8 0,0 1-16 0,-1 0 9 0,0 0 18 15,-1 1-9-15,0-1-16 0,-1 1 10 0,1-1 16 0,1 2-8 0,-1-1-17 16,-1 1 9-16,1 0 18 0,0 0-11 0,1 0-16 0,-2 1 9 15,2-1 17-15,0 1-10 0,0 0-16 0,0-1 8 0,-1 2 14 16,1 0-8-16,-1 1-16 0,-1 0 8 0,1 1 17 0,-2 0-10 0,1 2-17 16,-1 0 10-16,-1 1 16 0,0 2-8 0,0 0-19 0,0 0 11 0,0 0 15 15,0 0-6-15,0 0-12 0,-1 1 9 0,-2 1 18 0,2 1-9 0,-2 2-15 16,0 1 8-16,1 1 17 0,-1 1-7 0,-1 3-13 0,0 1 10 16,0 1 15-16,0 2-6 0,0 0-14 0,0 2 8 0,0 0 18 15,1 0-10-15,2 1-16 0,0-2 11 0,1 2 15 0,0-1-7 0,1 0-19 16,0-1 8-16,2 0 15 0,0-1-7 0,-1 0-19 0,1 0 8 0,1-2 14 15,-1 0-11-15,-1 0-15 0,1-2 6 0,0 1 13 0,-1-2-7 16,1-2-16-16,0 1 8 0,-1-2 14 0,0 0-7 0,-1-1-17 0,0-1 6 16,1 0 18-16,-1-2-8 0,0 1-16 0,1-1 8 0,-2 0 14 15,0-1-8-15,0-2-17 0,0 0 7 0,0 3 16 0,0-3-8 0,-2 2-15 16,1-1 9-16,0 0 18 0,-1 1-11 0,0-1-17 0,-1 0 7 0,-1-1 16 16,1 1-13-16,-1-1-19 0,0 1-7 0,0-1-2 0,0 0-28 15,2-1-32-15,-2 0-19 0,0 0-14 0,1-3-25 0,-1 1-26 0,0-1-47 16,1-1-54-16,-1-1-66 0,2 0-66 0,-1-2-17 0,0-1 4 15,1 0 7-15,-1-3 6 0,0 0 25 0,1-1 26 0,-1-1 21 0,0 1 21 16,-1 0 21-16,0 0 215 0</inkml:trace>
  <inkml:trace contextRef="#ctx0" brushRef="#br2" timeOffset="101768.4018">10076 12870 247 0,'-1'-2'291'0,"-1"0"2"0,0 1-2 0,0 0 7 0,0 0 11 15,-1 0 6-15,0-2 3 0,1 2 8 0,0-1 11 0,0-1-61 16,0 1-81-16,1-2-51 0,0 2-42 0,-1-2-9 0,2 1 2 0,-1-1-1 15,1-1 2-15,0 0 5 0,1 1 2 0,1-1-1 0,-1 0-7 16,0 0 1-16,1 0 0 0,0 1-12 0,1-1-20 0,0 0 2 0,1 0 8 16,-2 0-14-16,2 2-20 0,0-1 5 0,0 2 11 0,0-1-16 15,0 1-22-15,0 1 3 0,2 0 12 0,-1-1-13 0,0 1-20 0,1 0 9 16,0 1 18-16,1 0-8 0,1 0-11 0,0 0 10 0,1 1 18 16,1-1-6-16,0 0-14 0,1 0 8 0,1-1 15 0,0 1-9 0,1-1-16 15,2 0 7-15,-2-1 16 0,2 0-10 0,-2 1-16 0,1 0 4 0,-1-1 9 16,0 1-15-16,1 0-21 0,-2 0-11 0,1 1-2 0,-2 0-26 15,1 0-33-15,-2 0-17 0,0 0-11 0,-1 1-40 0,-1 0-44 0,0 2-74 16,-1-2-84-16,-1 1-53 0,1-1-46 0,-2 1-3 0,1-1 9 16,-2 0 8-16,-4-1 7 0,5 1 19 0,0 0 26 0,-5-1 20 0,0 0 20 15</inkml:trace>
  <inkml:trace contextRef="#ctx0" brushRef="#br2" timeOffset="102169.4826">10557 12686 0 0,'0'0'75'0,"0"-3"151"15,0 0 13-15,0 1 16 0,0 0 21 0,0-1 7 0,0 3 5 16,0-3 11-16,0 3 10 0,-1-3-38 0,1 3-52 0,0 0-28 0,0 0-22 15,0 0-25-15,0 0-27 0,0 0-16 0,0 0-14 0,0 0-15 0,0 0-20 16,0 0-7-16,0 0-7 0,0 0-8 0,0 0-6 0,-1 3-2 16,1-1-1-16,-2 2 6 0,2 0 5 0,-1 1-1 0,0 0 1 15,-1 2 8-15,1 0 11 0,-2 2 0 0,2-1-3 0,-2 3 12 0,1 0 14 16,-1 0-2-16,2 1-9 0,-2 0 4 0,0 0 7 0,1 1-10 0,-1 0-11 16,0 1 2-16,1 1 7 0,-1-1-13 0,0 2-17 0,1-2 4 15,-1 2 9-15,0-1-15 0,2 1-21 0,0-2 3 0,-1 2 13 0,1-2-13 16,1 1-19-16,0-2 5 0,0-1 17 0,1 0-12 0,-1-1-15 15,2-2 6-15,-1 0 15 0,0-1-12 0,2-2-19 0,-2 0 5 0,2-1 16 16,0-1-19-16,-1-2-20 0,2-1-5 0,-1 0 4 0,1 1-20 0,-1-2-31 16,1-2-16-16,0 0-13 0,0 0-23 0,0-2-24 0,-2-1-47 15,2-1-50-15,0 0-58 0,0-1-59 0,0-1-7 0,2-2 11 16,-2-1 6-16,1 2 6 0,-1-2 17 0,1 0 17 0,1 0 23 0,-1 2 23 16</inkml:trace>
  <inkml:trace contextRef="#ctx0" brushRef="#br2" timeOffset="108625.6507">11388 12660 69 0,'1'-2'195'15,"1"-2"0"-15,-1 2-5 0,0-2 7 0,1 2 13 0,-2-1 4 0,1 1 1 16,-1-1-14-16,0 1-15 0,0 2-24 0,0-4-26 0,0 2-10 0,-1 0-4 15,-1 0-16-15,2 2-17 0,-1-2 5 0,-2 1 10 16,2 0-16-16,-2-1-22 0,1 2 8 0,-1-1 10 0,0 1-6 0,-1 0-11 16,2 0-1-16,-2 0 2 0,0 0-8 0,0 0-9 0,1 0-3 0,-1 0 3 15,1 0 3-15,-1-1 1 0,2 1-2 0,-2-1-4 0,1 1 1 0,0-1 1 16,-1 1-8-16,2-2-8 0,-1 2-1 0,-1-1 2 0,1 1-7 16,-1 0-13-16,0 0 2 0,0 1 5 0,0-1-11 0,-1 2-11 15,0-1 5-15,-1 1 11 0,1 1-8 0,-2-1-11 0,1 2 5 0,-2-1 8 16,0 2-8-16,0 0-12 0,0 1 7 0,-2 0 11 0,2 0-4 0,0 1-11 15,0 1 4-15,2 1 10 0,-1-1-7 0,0 1-10 0,2-1 9 16,1 2 12-16,0-1-3 0,1 1-7 0,2-1 8 0,0 0 14 0,-1 0-4 16,2 0-11-16,0 0 0 0,2 0 1 0,-1 0 7 0,0 0 2 15,3 0 4-15,0 0 4 0,0 0 0 0,2 1-3 0,-1 0-2 16,2-1-2-16,-1 0-2 0,2 0-2 0,0 1-1 0,2-1 2 16,-1 0 4-16,2-1 7 0,1 1-7 0,1-1-10 0,0-1-1 15,1-1 5-15,2-1-6 0,0-1-7 0,0-2 4 0,1 0 6 16,0 0-5-16,1-2-7 0,-1-2 3 0,0 0 8 0,1-2-5 0,-2 1-8 15,0-2 4-15,0-1 5 0,-3 0-5 0,0-1-8 16,1 0 4-16,-4-2 7 0,0 1-5 0,-2-1-8 0,-2 0 7 0,1-1 7 16,-3 1-6-16,0-1-6 0,-1-1 3 0,-2 0 6 15,-1 1-3-15,0-1-6 0,0 0 4 0,-3 0 8 0,1 2-4 0,-1-2-8 16,0 1 6-16,-1-1 7 0,-1 2-4 0,0-1-9 0,-1 1 5 16,1-1 7-16,0 2-5 0,-2-1-5 0,0 1 2 0,1-1 8 15,-1 2-6-15,-1 1-9 0,0 0 0 0,0 0 6 0,0 1-16 0,0 2-20 16,0-1-12-16,-1 1-9 0,1 0-27 0,-2 1-33 15,2 1-24-15,0 1-23 0,0 0-40 0,0 1-43 0,0 0-55 0,2 0-52 16,0 0-19-16,1 2-8 0,0-1 12 0,1 1 18 0,0 0 13 16,1 1 13-16,0 1 25 0,1-2 30 0</inkml:trace>
  <inkml:trace contextRef="#ctx0" brushRef="#br2" timeOffset="109943.4625">10927 12762 30 0,'0'0'264'0,"0"0"7"0,0 0 4 0,0 0 8 0,0-2 14 15,0 2-3-15,0 0-4 0,0 0 7 0,0 0 13 0,0 0-37 0,0 0-54 16,0-3-49-16,0 3-44 0,-2-2-29 0,2-1-23 0,-1 1-7 0,0 1 2 15,-1-2-3-15,2 1-4 0,-1 0-4 0,0-1 1 16,-1 1-1-16,1-1 4 0,0 1-5 0,-1 0-6 0,1-1 0 0,-2 1 4 16,1-1-5-16,-1 1-8 0,0 0 3 0,1 0 1 0,-1 0-8 0,0 1-14 15,-1 0 1-15,2-1 7 0,-2 1-10 0,0 1-14 0,0-1 4 0,0 1 7 16,0 0-7-16,-2 1-16 0,1-1 8 0,0 1 14 0,-1 1-9 16,1 0-13-16,-2 0 5 0,1 1 14 0,-1-1-7 0,0 2-14 15,1-1 7-15,-1 1 16 0,0 0-10 0,1 0-13 0,-1 1 8 0,2-1 14 16,-1 1-8-16,2-1-17 0,-1 0 7 0,1 1 13 0,0 0-7 0,1-1-13 15,-1 1 8-15,2 0 13 0,-1 0-6 0,2-2-18 0,-2 2 10 16,2 0 14-16,-1-1-6 0,2 0-18 0,-1 1 8 0,1 0 14 16,-1 0-7-16,1 1-12 0,0 0 9 0,0 0 14 0,0 0-8 0,-2 1-18 15,2 0 9-15,0 0 15 0,0 1-11 0,2 0-16 0,-2-1 9 0,1 2 20 16,0-1-8-16,1 0-18 0,0 0 10 0,0 0 14 0,0 0-10 16,1 0-16-16,0 0 10 0,-1-1 16 0,1 0-9 0,1 1-12 0,0-1 9 15,1-1 18-15,1 0-9 0,-1 0-18 0,2-1 7 0,1-1 14 16,0 0-9-16,0 0-13 0,1-1 8 0,0 0 14 0,1-1-6 0,0-1-15 15,1 0 6-15,0 1 15 0,-1-2-9 0,0 0-15 0,0 0 8 0,1-2 13 16,0 1-5-16,-1 0-13 0,0 0 8 0,0-2 13 0,0 1-8 16,-1-2-13-16,-1 1 8 0,1-1 11 0,-1-1-4 0,-1 1-12 15,0-1-1-15,-1-1 1 0,1-1-2 0,-2-1-2 0,-1 1 2 0,0-1 4 16,0-2-2-16,-1 2-5 0,0-2 2 0,-2 1 3 16,-1-2-1-16,-1 0-2 0,-1-1-2 0,0 1 1 0,-1-1 7 0,-1 1 9 15,0-1-5-15,-1 2-7 0,-1-1 3 0,1 1 9 0,0-1-6 16,-2 2-9-16,0 0 6 0,1 1 9 0,-1 0-4 0,2 0-8 15,-2 2 4-15,2 0 8 0,-2 2-3 0,2 0-7 0,1 0 2 16,-2 1 8-16,2 0-4 0,2 1-10 0,-1 1 7 0,0 0 7 16,3 1-5-16,-1-2-10 0,1 2 0 0,0 0 3 0,0 0-7 0,0 0-16 15,0 0-1-15,0 0 3 0,0 0-21 0,0 3-28 16,0 0-29-16,1 1-29 0,1-2-47 0,-1 2-55 0,-1-4-56 0,3 4-62 16,-1-1-18-16,1 1-6 0,0-2 6 0,-1 2 7 15,1-1 5-15,-3-3 2 0,1 5 19 0,-1-5 24 0</inkml:trace>
  <inkml:trace contextRef="#ctx0" brushRef="#br2" timeOffset="111178.3752">11041 12682 0 0,'6'-2'97'0,"-1"2"97"0,0 0-10 16,-1 2 20-16,2-1 26 0,-2 0-13 0,1 1-23 0,-1 1 17 0,0-1 34 15,0-1-34-15,0 2-53 0,0-2-32 0,-1 1-26 0,1 0-23 0,-2-1-25 16,2 0 10-16,-1 0 16 0,0 0-24 0,-1 1-35 0,1-1 5 0,0 0 21 16,-2 0-18-16,-1-1-28 0,3 1 5 0,-3-1 14 15,0 0-10-15,1 2-22 0,-1-2 11 0,0 0 20 0,0 0-11 0,0 0-20 16,0 0 10-16,0 2 20 0,0-2-7 0,0 0-18 0,0 2 12 0,0-2 20 16,0 0-7-16,-1 3-14 0,1-3 10 0,0 0 22 0,0 0-4 0,0 0-13 15,0 0 11-15,0 0 19 0,0 0-4 0,0 0-8 0,0 0 5 16,0 0 11-16,0 0-4 0,0 0-11 0,0 0 4 0,0 0 10 15,0 0-8-15,0 0-9 0,0 0-3 0,0 0 4 0,0 0-5 0,0 0-10 16,0 0 1-16,0 0 2 0,0 0-1 0,0 0-4 0,0 0-1 0,0 0 4 16,0 0-4-16,0 0-4 0,0 0 0 0,0 0 0 0,0 0 0 15,-3-1 0-15,3 1-1 0,0 0-1 0,-3-2-1 0,3 2-1 0,-2 0-2 16,2 0-2-16,-3-1 1 0,3 1-2 0,0 0 0 0,0 0-3 16,-3 0 1-16,3 0 2 0,0 0-1 0,0 0-2 0,0 0 0 0,0 0 1 15,0 0 1-15,0 0-4 0,0 0 2 0,0 0 0 0,-2 1-1 0,2-1-1 16,0 0 1-16,0 0 1 0,0 0-2 0,0 0 1 0,0 0-1 15,0 0 4-15,0 0-1 0,0 0-1 0,-2 2 0 0,2-2 2 16,-1 1-1-16,-2 1 1 0,2-1-2 0,-2 2 1 0,2-1 1 0,-2 1-1 16,1-1 2-16,0 0-1 0,0 1 1 0,0-1-2 0,1 1 1 0,0-2 1 15,-1 0-2-15,2-1 1 0,-1 1-2 0,1-1 1 0,-1 1 1 16,1-1-4-16,-2 2 1 0,2-2 2 0,0 0-1 0,0 0-1 0,0 0 2 16,0 0 1-16,0 0-1 0,0 0-1 0,0 0 2 0,0 0 4 15,0 0 3-15,0 0-3 0,0 0 7 0,0 0 7 0,0 0 2 0,0 0-1 16,0 0 6-16,0 0 8 0,0 0-2 0,0 0-6 0,0 0 4 0,0 0 7 15,0 0-4-15,0 0-7 0,0 0 0 0,0 0 3 0,0 0-7 16,-1 2-10-16,0-1-1 0,-1 2 5 0,1-1-8 0,0 0-11 16,-1 2 2-16,1 1 9 0,0 0-6 0,1-1-9 0,0 2 8 0,1 2 10 15,0-1-6-15,1 0-9 0,-1 0 4 0,2 2 11 0,-1-1-3 0,1-1-10 16,0 2-2-16,-1-2-3 0,1-1 0 0,0 1 4 16,-1-1-4-16,1 0-1 0,0-1-2 0,-2 0 1 0,2-1-1 0,-2 1 2 15,0 0-2-15,1-1 0 0,-1 0 0 0,-1 0-2 0,1 1 10 16,-1 0 11-16,0-1-4 0,0 1-12 0,0 0 9 0,0 0 14 15,-1 1-5-15,1 0-9 0,0-1 7 0,0 1 11 0,0-2-4 16,0 1-14-16,0 0 6 0,0 0 13 0,0-2-5 0,0 1-13 16,0-2 5-16,0 1 11 0,0-3-8 0,0 3-14 0,0-3 5 15,0 3 9-15,0-3-7 0,0 0-11 0,0 0 6 0,0 2 10 16,0-2-5-16,0 0-11 0,0 0 6 0,0 3 9 0,-1-1-3 0,1-2-8 16,0 2 4-16,0 1 10 0,-2-1-5 0,2 1-7 0,-1-1 6 15,1 0 11-15,0 1-4 0,-1 0-7 0,1 0 3 0,-2 0 8 16,2 0-5-16,-1 0-9 0,0 0 3 0,1 0 9 0,-2 0-6 15,2-1-8-15,-1 1 5 0,1-3 8 0,0 2-5 0,0-2-9 16,0 0 4-16,0 0 7 0,0 0-2 0,0 0-8 0,0 0 8 0,0 0 8 16,0 0 1-16,0 0-2 0,1 1 5 0,-1-1 11 15,0 0-2-15,0 0-2 0,0 0 5 0,0 0 6 0,0 0 0 0,0 0-1 16,0 0 4-16,3 0 6 0,-3 0 1 0,3 0 2 0,-1 0-1 16,2 0-1-16,-1 0-1 0,1-1-1 0,1 1-5 0,1-1-5 15,0 0-1-15,1-2 0 0,1 2-3 0,1-1-6 0,2-2-1 16,0 0-4-16,2 1-5 0,0-1-8 0,1-1-2 0,0 1 2 15,2-1-7-15,-1 0-5 0,1 0 1 0,-1 0 7 0,-1 2-5 0,0-1-8 16,-1 1-4-16,-1 0-4 0,-1 1-13 0,-2 1-13 16,0 1-19-16,-1 0-23 0,-1 0-20 0,-2 1-19 0,-1 1-46 0,-1 1-56 15,-3-3-90-15,-1 4-98 0,-2 1-29 0,-1 1-10 0,-3 0 4 16,-2 1 5-16,-3 2 11 0,-1-1 11 0,-3-1 22 0,0 2 24 16,-2-2 18-16,1-1 21 0</inkml:trace>
  <inkml:trace contextRef="#ctx0" brushRef="#br2" timeOffset="111703.3693">10597 12446 24 0,'3'-3'289'0,"1"-1"23"0,-1 1 27 0,-1-1 8 16,0 2 2-16,-1-2 8 0,-1 2 12 0,0 2 0 0,0-3-4 15,0 3-31-15,0-2-38 0,0 2-80 0,1-3-90 0,-1 3-35 0,0-2-13 16,0 2-37-16,0 0-46 0,0-1-25 0,0 1-19 16,3-1-53-16,-3 1-63 0,0 0-74 0,5 1-79 0,2 0-31 0,-2 0-19 15,1 2 1-15,-1-1 2 0,0 0 1 0,2 2-2 0,-2-2 13 16,1 2 19-16,-1 0 17 0,0-2 106 0</inkml:trace>
  <inkml:trace contextRef="#ctx0" brushRef="#br2" timeOffset="113397.2866">12552 12150 0 0,'1'-1'123'0,"-1"-2"109"0,2 1 19 0,-2 2 8 0,0-2 5 16,1-1 12-16,-1 1 14 0,0-1 7 0,0 3 1 15,1-2-28-15,-1 0-37 0,0 2-52 0,2-3-58 0,-2 3-13 0,0 0-4 16,0-2-10-16,0 2-13 0,0-3-7 0,1 1-2 0,-1 2-11 0,0-2-12 16,0 2-5-16,1-2-2 0,-1 2-4 0,0-2-4 0,0 2-6 0,2-2-3 15,-2 2-4-15,0 0-1 0,0 0-2 0,0 0-5 0,0 0 4 16,0 0 5-16,2 1-1 0,1 1-7 0,-2 2 8 0,1 1 12 0,-1-1-3 15,0 4-7-15,-1-1 4 0,0 2 10 0,-1 1 1 0,0 2-4 16,-1 1 8-16,0 2 11 0,-2 0-7 0,0 2-11 0,0 1 5 0,-2 1 13 16,1 0-8-16,0 3-18 0,1 0 9 0,-2-1 16 0,1 2-7 15,0 0-15-15,-1 0 8 0,1 1 10 0,0 0-12 0,-1 0-18 0,2 1 6 16,0 0 13-16,0 0-7 0,2 2-10 0,-1-2 7 0,2 0 15 16,-1 0-9-16,1 0-17 0,0-1 8 0,1 0 14 0,-2-1-8 0,2-1-18 15,-1-1 7-15,0 0 16 0,-1-2-8 0,1-1-15 0,0 0 4 0,-1-1 11 16,0-2-12-16,-1 1-16 0,0 0 5 0,1-2 13 0,-1-1-11 15,-1 0-17-15,0 1 8 0,0-2 17 0,0-2-10 0,0 1-16 16,0-1 8-16,0-2 10 0,1 1-8 0,-1-2-11 0,2-1 5 0,-1 0 14 16,2-1-7-16,-2-2-13 0,2 0 10 0,-1-1 14 0,1 0-7 0,1-2-15 15,-3 2 8-15,3-2 13 0,-1 1-6 0,1-1-14 0,0 0 8 0,-4 0 14 16,1-1-8-16,1-1-15 0,-1 1 9 0,0-1 13 0,1-1-7 16,0 0-16-16,0-1 7 0,0-1 15 0,0-1-8 0,0-1-14 15,1-1 5-15,0-1 14 0,-1 0-7 0,1-2-13 0,0-1 7 0,-1 0 13 16,1 0-9-16,0-1-14 0,-2 1 7 0,2-1 11 0,-1-1-8 0,1 1-16 15,0 0 8-15,-1 0 15 0,1-2-9 0,0 2-12 0,-1 0 8 16,1 1 13-16,1-1-8 0,-1 1-13 0,1 0 8 0,0 0 14 0,1 1-5 16,0 1-16-16,1 1 11 0,-1-1 17 0,2 1-8 0,1 0-15 15,1 1 6-15,0 1 18 0,1-1-11 0,0 1-17 0,2 1 8 0,2 0 16 16,-1 0-10-16,2 0-13 0,1 0 9 0,1 0 17 0,2 0-8 16,-1 0-15-16,2 0 7 0,2 1 17 0,-2 1-7 0,1-1-16 0,-1 1 10 15,1 1 13-15,-1 0-6 0,0 1-12 0,-1 1 6 0,0 1 13 16,-1 0-7-16,-2 0-16 0,2 2 7 0,-2 0 15 0,-2 1-11 0,2 0-13 15,-1 1 8-15,0 0 13 0,-1 0-8 0,0 0-14 0,0 1 7 0,0 0 12 16,-1-1-9-16,-1 1-14 0,1 0 7 0,-1 0 11 0,0 0-10 0,-1-2-16 16,1 2 5-16,-1-1 14 0,-1-1-10 0,0 1-19 15,0-1 8-15,0 0 14 0,-2-1-13 0,1 1-16 0,-1-1 6 0,-1-1 14 16,-1 0-8-16,1 1-14 0,-3-2 10 0,3 1 17 0,-3-1-5 0,0 0-16 16,0 0 13-16,0 0 17 0,0 0-4 0,0 0-13 0,0 0 13 0,0-4 18 15,-2 1-6-15,1-1-14 0,0 0 8 0,-2 1 18 0,2-1-7 0,-2 1-16 16,2-1 10-16,-1-1 14 0,0 2-7 0,0-1-15 15,1-1 12-15,0 2 18 0,-1-1-4 0,1 0-11 0,0 1 13 0,-1 0 22 16,1 0-4-16,1 0-11 0,0 3 8 0,0 0 17 0,-1-1-9 0,1 1-15 16,0 0 6-16,0 0 14 0,0 0-13 0,0 0-17 0,0 0 2 15,0 0 11-15,0 0-13 0,0 0-23 0,0 0 6 0,-2 1 12 0,1 2-11 16,0 0-14-16,-1 2 7 0,1 1 15 0,-2 0-8 0,1 1-16 16,-1 2 11-16,-1 0 16 0,0 1-9 0,0 1-14 0,0 1 8 0,-1-1 15 15,1 1-6-15,-2 0-18 0,2 1 9 0,-1-1 15 0,1 0-9 0,0 0-13 16,0-1 8-16,0 1 14 0,1-2-9 0,1 2-16 0,0-1-4 0,0 1 5 15,0-1-25-15,2-1-35 0,-1 0-24 0,1 0-21 16,0 0-51-16,0-2-62 0,1 0-80 0,1 0-92 0,-1-1-32 0,2-2-16 16,1-1 5-16,-2-1 5 0,2-1 8 0,2-2 3 0,0-1 21 0,0-1 26 15,0-2 28-15,1-1 81 0</inkml:trace>
  <inkml:trace contextRef="#ctx0" brushRef="#br2" timeOffset="114414.205">13032 12842 0 0,'-1'-3'144'16,"1"-1"159"-16,-2 2 1 0,2-2 4 0,0 1 2 16,0 0-1-16,-1 1-1 0,1 2 2 0,0 0 1 0,0 0-1 0,1-3 1 15,-1 3-100-15,0 0-124 0,2-1-48 0,-1 0-22 0,-1 1-8 0,4 0 0 16,-1 0-3-16,1 0-5 0,0 0 2 0,1 0 3 0,0 1 0 0,1 0-4 16,-1 1-1-16,0-2 4 0,2 1-2 0,-2 0-3 15,2 0 1-15,0 0 2 0,-1 1-1 0,1-1-1 0,0 0 1 0,-1 0-1 16,1-1 1-16,0 1-4 0,-2-1 1 0,2 2 1 0,-2-2 0 0,2 0-2 15,-2 0 1-15,0 0 2 0,2 0-1 0,-2-2-1 0,1 2-1 0,-1-1 1 16,-1 0-1-16,1 0 1 0,-1 0-1 0,0-1 4 0,0 0-1 16,-1 1-4-16,0-2 2 0,-1 1 2 0,1 0 1 0,0-2-5 15,-2 2 1-15,0-2 4 0,1 0-1 0,-1 0-2 0,-1 0 1 0,0-1 4 16,0 0 1-16,0 1-2 0,-1-1 6 0,-2 1 4 0,0-1 7 0,1 2 4 16,-2-1 3-16,-2 2 3 0,0-2 4 0,-1 2 5 0,0-1 2 0,-1 2 1 15,0 0 9-15,-1 0 10 0,0 0 1 0,-2 1-4 0,0 0 5 16,2 1 6-16,-2 0-10 0,1 0-13 0,0 2 4 0,1 0 8 15,0 1-10-15,-1-1-10 0,2 2-1 0,0 0 10 0,0 0-14 0,2 1-18 16,-1 1 1-16,0 1 13 0,1 1-11 0,0 0-17 0,1 1 10 0,1 1 16 16,0 1-11-16,1 1-14 0,2-1 7 0,1 1 18 0,1 2-8 15,1-2-13-15,0 1 6 0,2 1 15 0,2-2-9 0,0 1-16 16,1-1 7-16,0 2 13 0,1-2-8 0,1-1-17 0,2 0 9 0,-1 0 13 16,2-2-8-16,2-1-19 0,-1-2 8 0,0 1 17 0,2-4-11 0,1 1-18 15,-1-2 9-15,1-2 15 0,1-1-11 0,0-1-14 0,1-2 5 16,0 0 14-16,1-1-15 0,0-2-27 0,1 0 0 0,-2-2 8 0,2-1-11 15,-1 1-17-15,-2-2 7 0,1 1 8 0,-2-2-10 0,-2 0-15 16,1 0-3-16,-2 0 3 0,-1 1-6 0,-1-1-9 0,-2 0 11 0,2-1 14 16,-3 1 5-16,0-1 2 0,0 0 5 0,0 0 10 0,-1 0 1 0,-1 0-2 15,0 0 8-15,-1 1 12 0,-1 1 9 0,0-1 8 0,0 1 10 16,-1 1 10-16,-1-1 2 0,1 2-1 0,0-1 7 0,-1 2 4 16,0 0 1-16,0 0-1 0,0 1 4 0,-1 0 8 0,0 1-2 0,1 0-7 15,-2 1 4-15,1 1 7 0,-1 0-9 0,0 3-9 0,0-2 0 0,0 2 7 16,0 0-7-16,0 0-15 0,0 0 3 0,0 0 9 0,0 0-9 15,-1 1-13-15,-1 0 4 0,1 3 12 0,-2 0-9 0,2 0-14 0,-2 4 7 16,1 0 14-16,-1 2-5 0,-1 0-13 0,0 2 13 0,-1 3 17 16,1-1-2-16,-2 3-13 0,1 0 11 0,0 1 17 0,-1 0-8 0,1 1-14 15,1 1 8-15,-1 1 17 0,1 0-11 0,-2 1-17 0,2 0 7 0,0-1 13 16,2 1-11-16,-1-1-17 0,0 1 4 0,1-2 9 0,0 1-9 16,2-3-17-16,0 0 8 0,2-1 14 0,-1-2-14 0,0-2-17 15,2 1 10-15,0-2 14 0,-1 0-7 0,1-3-15 0,1 1 3 0,-1-2 15 16,1-1-10-16,0-1-16 0,0 0 5 0,0-1 12 0,0-1-9 0,1-1-18 15,-1 1 9-15,0-2 15 0,0 1-12 0,0-1-19 0,-1-1 10 0,1-1 15 16,-2 0-5-16,-2 0-13 0,4 0 8 0,-1-1 17 0,0 0-7 16,-2-1-10-16,2-2 7 0,-2 0 19 0,2 1-7 0,-2-2-13 15,2 0 10-15,-2-1 19 0,2 0-10 0,-1-1-15 0,1-1 8 0,0-1 14 16,-1 0-7-16,2-2-15 0,0 0 9 0,0-2 15 0,0 1-9 0,0-3-16 16,2 1 8-16,-1-3 17 0,0 0-10 0,2 1-17 0,0-4 9 15,-1 1 16-15,2-1-8 0,2-2-19 0,0 2 8 0,1-2 17 0,0 2-10 16,2-2-14-16,-1 3 7 0,1-1 19 0,-1 2-8 0,2 0-17 15,-2 1 10-15,1 1 19 0,-1 2-8 0,-1 1-15 0,1 1 12 0,-2 1 16 16,1 1-5-16,0 2-19 0,-2 1 11 0,-1 1 18 0,0 2-9 0,0 0-18 16,0 3 11-16,-1 1 17 0,-2 0-8 0,2 3-16 0,-2-1 10 15,2 2 16-15,-2 0-9 0,2 2-20 0,-2 2 11 0,0-1 18 16,1 1-7-16,-1 2-17 0,0-1 7 0,-1 3 17 0,0 0-10 0,0 0-19 16,0 3 11-16,-1-1 14 0,0 1-10 0,-2 0-17 0,0 2 8 0,1 0 19 15,-1 0-11-15,-1 1-17 0,0 0 8 0,-1 1 14 0,1-1-8 0,-2 1-17 16,0-1 10-16,0 0 13 0,0-1-9 0,-2 0-18 0,1-2 10 15,-1 1 16-15,0-3-11 0,0 0-17 0,0-1 5 0,0-2 12 16,1-1-15-16,-1 0-22 0,2-2-7 0,-1-1 4 0,0-1-34 0,1-2-41 16,-1 0-47-16,0-1-48 0,3-2-98 0,-5 0-112 0,5 0-25 0,-7-2-2 15,1-2-5-15,0-1-4 0,0 1 11 0,-1-4 16 0,0 1 7 0,-1-2 7 16,0-2 28-16,0 0 39 0</inkml:trace>
  <inkml:trace contextRef="#ctx0" brushRef="#br2" timeOffset="114930.2359">12927 12481 0 0,'0'-6'294'0,"0"0"99"0,0-1 6 15,0 0 7-15,0-2 5 0,1 2 0 0,-1 1-3 16,1 1 2-16,-1 1 1 0,2 1 0 0,-2 0-3 0,1 0-105 0,-1 1-137 16,1 1-76-16,1-2-57 0,-1 2-24 0,-1 1-15 0,1-2-22 0,2 0-26 15,-3 2-21-15,4 0-20 0,-1 2-58 0,1 0-70 16,0 0-76-16,1 1-76 0,-1 0-24 0,0 2-10 0,0 1 1 0,-1 0 1 16,-2 0 8-16,0 1 3 0,1 1 18 0,-1-1 21 15,-1-1 21-15,1 0 170 0</inkml:trace>
  <inkml:trace contextRef="#ctx0" brushRef="#br2" timeOffset="115248.7123">13089 12512 0 0,'0'-3'78'0,"0"-1"241"16,0 1-2-16,0-1 5 0,2-1 10 0,-2 2-4 0,1 0-7 15,-1 1 5-15,0 2 5 0,0 0-2 0,3-1-8 0,-1-1-77 0,1 2-95 16,0 0-73-16,1 0-65 0,0-1-7 0,1 1 13 16,2-1-13-16,-1 0-17 0,1 0 8 0,1-1 19 0,1 1-8 0,1 0-18 15,0-1 9-15,1 0 15 0,1 0-8 0,1 1-17 16,-1-2 8-16,3 1 19 0,-2 0-10 0,3-1-16 0,-1 1 9 0,0-1 15 16,-1 1-7-16,1 0-20 0,0-1 9 0,-3 2 18 0,0 0-9 15,-2 0-18-15,0 1 9 0,-1 0 15 0,-1 0-17 0,0 1-23 16,-1 1-20-16,-2 1-20 0,0-1-43 0,-1 2-51 0,0-1-60 0,-1 2-64 15,0-1-28-15,-2 0-14 0,0 0 4 0,-1 1 9 16,0 0-3-16,2-1-9 0,-2 1 12 0,0 0 16 0,0 0 25 0,1 0 256 16</inkml:trace>
  <inkml:trace contextRef="#ctx0" brushRef="#br2" timeOffset="115469.2742">14043 12240 255 0,'0'0'276'0,"0"0"6"0,0 0 7 16,0 0-2-16,-3 2-11 0,-1 3 6 0,0 1 7 16,-1 1-2-16,-1 3-11 0,1 2-66 0,-2 0-84 0,2 1-74 0,-2 2-68 15,2-1-53-15,0 2-45 0,1 0-69 0,0 0-80 0,0 1-14 16,-2-2 4-16,2 2-8 0,0-1-8 0,0-2 2 0,0-1 11 15,0 1-4-15,0-2-8 0,0-2 12 0,-1 1 261 0</inkml:trace>
  <inkml:trace contextRef="#ctx0" brushRef="#br2" timeOffset="117251.2193">9915 14329 0 0,'4'-5'13'0,"-2"1"185"0,1-1 11 15,0 2 8-15,-1-1 11 0,1 1 0 0,0 0-4 0,-2 1 13 16,2-1 15-16,-2 0-33 0,2 0-44 0,-2 2-28 0,0-4-18 15,1 4-13-15,-1-2-10 0,0 0 7 0,-1 1 10 0,2-1-3 0,-2 3-5 16,0-1 13-16,0 1 20 0,0 0-4 0,0-3-10 16,0 3 1-16,0 0 6 0,0 0-12 0,0 0-18 0,0 0-3 15,0 0 4-15,0 0-17 0,0 0-25 0,0 0-5 0,0 0-4 16,0 0-13-16,0 0-18 0,0 0-7 0,0 0-4 0,0 0-8 0,0 0-8 16,0 0 0-16,-3 1 4 0,0 1-5 0,2-2-7 15,-2 3 4-15,2 0 2 0,-2 0 1 0,1 1-5 0,-1 1 1 0,0 1 7 16,1 0-4-16,-2 0-2 0,1 0-1 0,-1 0 5 0,1 3-3 15,-1-2-1-15,0 1 2 0,2 1 7 0,-2 0-2 0,0 0-5 16,0 0 2-16,-2 3 6 0,1-2 0 0,0 2 2 0,-1 0 4 0,1 0 6 16,-2 2 1-16,2 1 2 0,-2 0 2 0,1 0-1 15,-1 1 1-15,0 2-4 0,1 0 5 0,-1 0 2 0,0 2 4 0,1-2 1 16,-1 1 2-16,2 1 0 0,-2-2 0 0,0 3 0 16,2-2-1-16,-2 1-1 0,2-1 7 0,-2 2 4 0,2-1 0 0,-2-1-5 15,2 2 7-15,-2-1 4 0,2-1-3 0,0 2-6 0,-1-1 0 16,1-1 3-16,1 1-5 0,0-2-5 0,-1 1-2 0,1-1 3 15,0 2-8-15,-2-4-8 0,2 2 1 0,-1-1 4 0,1-2-7 0,-1 1-12 16,1-2 2-16,0-1 4 0,0-1-6 0,0 0-8 16,0-1 2-16,1-1 8 0,0-2-7 0,2 1-7 0,0-2 5 0,-1-1 7 15,1 0-6-15,1-1-6 0,0-2 3 0,0 1 6 16,0-1-6-16,0 2-9 0,0-4 0 0,1 2 3 0,-1-1-8 0,2 1-11 16,-2 0-5-16,1-1-2 0,-1 0-11 0,0-2-13 0,1 3-13 15,-1-3-9-15,0 2-10 0,0-2-11 0,0 0-12 0,2 3-12 16,-2-3-11-16,0 0-14 0,0 0-35 0,0 0-39 0,0 0-45 15,2-2-47-15,2 0-47 0,0-3-50 0,0-3-3 0,2 1 6 16,-1-5 10-16,0 0 7 0,2 0 16 0,-2-5 16 0,1 2 16 0,-2-1 11 16</inkml:trace>
  <inkml:trace contextRef="#ctx0" brushRef="#br2" timeOffset="118068.2808">9887 14428 0 0,'1'-5'67'0,"-1"2"134"0,1-1 8 16,1-1 17-16,-1 1 20 0,0-2-12 0,2 0-19 0,1-2 11 0,0 1 25 16,0-1-35-16,1-2-50 0,1 1-26 0,-1 0-22 15,0 0-23-15,1 0-22 0,-1 1-4 0,-1 1 8 0,-1 1-20 0,-1 0-24 16,0 3 4-16,-1-2 17 0,0 4-6 0,-1 1-13 0,0 0 7 16,0 0 15-16,0 0-9 0,0 0-18 0,0 0 9 0,0 0 15 15,0 0-5-15,0 0-10 0,2 1 14 0,-1 2 20 0,0-1-4 0,1 2-13 16,-1-1 10-16,0 2 13 0,1-1-5 0,-1 1-10 15,2-1 14-15,-1 1 21 0,1 1-3 0,0 0-12 0,1 0 0 0,0 0 5 16,0 0-10-16,1 0-13 0,0 1 8 0,1 1 13 0,-1 1 1 16,2 0 1-16,-2 1 1 0,2 1 3 0,-1 2-9 0,1 1-12 15,0 1-2-15,-2 0 4 0,2 0-4 0,-2 3-4 0,2 0-1 16,-2 0-4-16,0 1-5 0,1 2-11 0,0-1-8 0,0-2-8 16,-1 1 1-16,0 1 4 0,2-2-1 0,-2-2-4 0,1 1 1 15,0 1 1-15,0-5-2 0,-1 2-7 0,0-1 5 0,2-2 5 16,-2 1-4-16,2-1-7 0,-2 0 2 0,2-1 4 0,-2 1-8 0,2 0-8 15,0-2 1-15,-1 1 6 0,1-2-6 0,0 3-6 0,-1-3 3 16,2 0 3-16,-1 1-3 0,1-1-11 0,0 2 5 0,0-4 8 16,0 4-5-16,0-4-8 0,1 2 7 0,1-1 7 0,-1 1-6 15,2 0-8-15,-1-3 1 0,1 1 5 0,0-1-8 0,-1 0-11 16,1-1 1-16,0-1 5 0,-1-1-9 0,0 2-16 0,0-5-1 0,0 1 4 16,-1-1-8-16,0-1-12 0,1-1 4 0,-2-2 8 15,0 1-1-15,0-3-7 0,0-2 2 0,0 1 2 0,-2-4-2 0,0 1-6 16,-1-1 7-16,0-2 13 0,1-1 1 0,-4 1-3 0,1-1 4 15,0-1 7-15,-2 0-2 0,0 0-3 0,-1 0 3 0,0-1 1 16,0 1 7-16,0 0 4 0,-1-2 1 0,0 2 5 0,1 0 0 16,-2 0 2-16,2 0-1 0,-1 0 4 0,1-1-1 0,0-1 1 15,1 2-1-15,1-1 2 0,-1-2-1 0,0 0 1 0,2-2 1 0,0 1 1 16,-1-2-1-16,2 1 1 0,0-1-2 0,0 0 0 16,2 0 0-16,-1 0 0 0,-1 0 1 0,1 2 1 0,1-2-2 0,-2 0 1 15,0 3 1-15,0 0 1 0,0 1-2 0,-2 2-1 0,1 0 2 16,-2 2 4-16,1 1 3 0,-1 1 0 0,0 2 4 0,-1 2 7 15,0-1-1-15,-1 4-2 0,0 1-1 0,-1 0 2 0,1 0-1 16,1 3-5-16,-3 0 1 0,3 0 5 0,-2 0-9 0,-1 1-10 16,0 2-19-16,1-1-16 0,-1 2-16 0,0 1-17 0,1 1-20 0,0 0-19 15,0 1-21-15,0 1-19 0,0 2-43 0,0-1-49 0,1 2-55 16,0 1-59-16,-1 0-41 0,2 0-37 0,0 0 2 0,0 1 13 16,0 1 10-16,0-1 11 0,2 1 18 0,-2-2 24 15,1 1 18-15,-1-1 18 0</inkml:trace>
  <inkml:trace contextRef="#ctx0" brushRef="#br2" timeOffset="118952.3415">10981 14738 88 0,'2'-3'258'0,"-1"2"5"0,0-2 8 0,1 0-4 16,-2 1-6-16,0 2 5 0,1-3 7 0,-1 2 0 0,0 1-2 15,1-3-32-15,-1 0-43 0,2 1-59 0,-2-1-68 0,0 2-6 16,0 1 13-16,0-5-7 0,0 4-12 0,-2-1 8 0,1 1 14 16,-2-1-4-16,1 2-10 0,-2 0 8 0,0 0 16 0,0 2-11 0,-2 1-18 15,0-2 1-15,-1 4 10 0,0-1-4 0,-1 2-7 16,0 0 11-16,0 2 14 0,-1-1-1 0,0 2-7 0,-1 2 4 0,1-1 4 15,0 2-8-15,-2 2-16 0,2-1-2 0,-1 1-1 0,2 1-10 16,0 0-10-16,0 1-4 0,3-1-4 0,0 2-7 0,-1 1-11 16,4 0-2-16,-1 0-1 0,3 0-1 0,0 0-5 0,1 0 0 15,2 0 0-15,2-2-5 0,1-1-4 0,0 0 0 0,2-1 3 16,2-2-4-16,-1-3-5 0,2 0-2 0,-1-3-1 0,2 0-9 0,0-2-12 16,0-2-4-16,0 1-7 0,2-3-13 0,-2 0-18 15,0-3-9-15,0 0-3 0,1-2-21 0,-1-1-22 0,0-1-5 0,-1-2 0 16,1 0-12-16,-2 0-14 0,1-3 10 0,0 0 14 0,-2-2 2 15,-1 1-3-15,0-2 17 0,-1 3 25 0,-1-3 9 0,0 0 4 16,-2 1 28-16,-2-1 31 0,1 2 13 0,0-1 5 0,-2 1 27 0,-1-1 30 16,0 2 8-16,-1 2-2 0,1-1 21 0,-2 1 28 15,1 1 5-15,0 0-3 0,-1 1 14 0,1 1 19 0,0-1-2 0,-1 2-10 16,2 0 0-16,-1 3 0 0,1-1-15 0,0 1-21 0,0 3-3 16,0 0 0-16,0-2-18 0,0 2-22 0,0 0-5 0,4 2 3 15,0 1-11-15,0 0-16 0,0 1 2 0,0 2 7 0,1 3 1 16,1 0 2-16,-1 2 8 0,0 4 7 0,1 0 1 0,0 3 2 15,0 0 3-15,-1 4 8 0,0 2 5 0,-1 2 5 0,0 1 5 0,-1 1 1 16,0 1 0-16,-2 1 0 0,-1 0-3 0,-1 0-3 16,-1 0 0-16,1-2 3 0,0 1-6 0,-1-1-9 0,0 1 0 0,-2-2 1 15,0 0-10-15,-2 0-16 0,1 0-2 0,-2-2 4 0,-1 0-10 16,-1-2-9-16,-2-2-1 0,1 1 1 0,-4-3-8 0,1 0-8 16,0-1 2-16,-2 0 8 0,-1-1-3 0,0-1-7 0,0-1 5 15,-1 0 10-15,-1-2 1 0,1-1-3 0,1-1 7 0,-1-2 8 16,1 0-4-16,0-3-7 0,0 0 4 0,0-1 8 0,1-2-4 15,0 0-6-15,1-2 9 0,0-1 14 0,2 0 4 0,2 0-2 16,0-1 4-16,1-2 4 0,1 1-3 0,1-1-8 0,1 0 5 0,0-2 9 16,2 0-4-16,0 0-7 0,2-1 4 0,-1-1 4 15,2 0-8-15,-1-1-16 0,1-1-4 0,0 0-1 0,1-2-8 0,1 0-8 16,-1 0 0-16,1-1 3 0,1-1-5 0,-1 0-8 0,2 0 2 16,1-2 7-16,0 0-7 0,0-1-5 0,1-1 1 0,0 0 6 15,2-1-6-15,0-1-8 0,1 1 2 0,0-1 3 0,0 1-4 0,0-1-8 16,1 1 0-16,0 1 4 0,1 0-11 0,-1 2-16 15,0 0 2-15,1 1 5 0,0 2-11 0,0 0-11 0,0 2-4 0,0 2 0 16,-1 1-10-16,0 1-13 0,1 0-1 0,-1 1 3 0,0 2-4 16,2-1-7-16,1 2 1 0,0 1-1 0,1-1-10 0,1 1-13 15,0 1-19-15,1 0-16 0,0 0-19 0,1 0-19 0,0 0-31 16,0 0-34-16,1 0-29 0,-1-2-27 0,1 1-38 0,-1-1-38 16,2 1-23-16,-2-2-17 0,-2 0 4 0,2-2 14 0,-1 2 23 0,-2-1 27 15,1-1 26-15,-1 1 23 0,-1 1 41 0,0-3 200 0</inkml:trace>
  <inkml:trace contextRef="#ctx0" brushRef="#br2" timeOffset="119402.9167">11532 14842 69 0,'-3'-6'283'0,"-1"1"5"0,2 1-3 0,-2 1 9 0,0-3 14 15,0 3 5-15,-2 0 2 0,1-2 17 0,0 4 20 16,-1-2-43-16,0 1-61 0,-2 1-47 0,0 1-44 0,0 0-28 16,0 0-25-16,-2 1 1 0,1 2 12 0,0 0-9 0,-1 2-12 15,1-2-2-15,0 1 7 0,-1 1-10 0,2 1-11 0,2 0-4 0,-2 0 1 16,1 1-8-16,2 2-8 0,-1 0-1 0,1 2-1 16,0-1-5-16,1 1-6 0,1 1-2 0,0 0-2 0,2 1-4 0,1-1-4 15,0 2-9-15,1-2-10 0,2 3-4 0,1-2-1 0,0-1-1 16,1 2-4-16,2-4-1 0,1 1-3 0,1-2-4 0,2 1-8 15,1-2-5-15,1-2-8 0,1 0-14 0,0-3-18 0,1 0-20 16,1-2-17-16,-1-1-16 0,1 0-10 0,-2-1-21 0,0-2-24 16,0 0-4-16,0-3 1 0,-2 1-6 0,0-2-9 0,-2 1 10 0,0-2 19 15,-1-2 10-15,-1 1 6 0,-1 0 27 0,-2-3 33 16,-1 1 13-16,-1-1 7 0,-1 0 40 0,0 0 48 0,-2 0 15 0,-2 0 7 16,1 2 20-16,-2-2 27 0,1 1 11 0,-2 1 5 0,0-1 16 15,-2 2 20-15,1 0 5 0,0 0 0 0,-1 0 5 0,2 2 4 16,-1 1-15-16,1 0-20 0,0 0-13 0,0 1-7 0,1 1-16 0,1 1-11 15,-1 0-25-15,2 0-23 0,1 3-22 0,0 0-17 16,1 0-29-16,-1 0-30 0,4 0-36 0,1 1-39 0,1 1-42 0,0 1-45 16,1 0-56-16,1 0-58 0,0 3-48 0,0-3-43 15,1 1-8-15,-1 1 7 0,2 1 8 0,-1 0 6 0,0 0 17 0,1-2 16 16,0 1 31-16,1-1 35 0</inkml:trace>
  <inkml:trace contextRef="#ctx0" brushRef="#br2" timeOffset="119803.5282">11855 14839 126 0,'1'-5'343'0,"-1"1"16"0,-1-2 19 16,-1 1 4-16,1 1 4 0,0-1 4 0,-2 1 6 16,0 1 1-16,1 0-4 0,-1 1-24 0,2 1-30 0,1 1-106 0,-3 0-125 15,3 0-38-15,-3 1-8 0,1 1-20 0,0-1-21 0,1 2-3 16,0 2 1-16,-2-1-5 0,2 2-11 0,-1 2 3 0,1 1 7 16,1 0-4-16,-1 0-7 0,1 1 1 0,0 1 6 0,0-1-3 15,0 1-5-15,0 1 2 0,0-3 6 0,1 0-3 0,-1 1-7 16,1-2 2-16,-1-1 8 0,2-1-3 0,-1 0-7 0,0-1 1 0,-1-1 6 15,2-2-5-15,-1 1-4 0,2-2 3 0,-3-1 6 16,4-1-4-16,0-2-10 0,0 0 5 0,1-2 8 0,0-2-5 0,2-1-8 16,1-1 4-16,0-1 5 0,1-2-2 0,2-2-7 0,0-1 5 15,-1 2 6-15,2-2 0 0,2 0-1 0,-1-2 11 0,0 2 14 16,2-1 5-16,0 1 4 0,-1 0 10 0,1-2 14 0,0 4 2 0,-2-1 1 16,0 2 1-16,-2 2 2 0,0 2-1 0,-2 1-4 0,-1 2-2 15,-1 2-4-15,-1 2-7 0,0 1-7 0,-1 3-8 0,0 0-11 16,1 3-4-16,-1 0-6 0,0 0-7 0,-1 3-7 0,0 1 4 15,0 1 1-15,-1 2-2 0,0 2-1 0,-2 0 2 0,2 2 4 16,-2 1-5-16,-1 0-2 0,0 0-1 0,0 0-1 0,-1 1-9 16,-1 2-9-16,1-1-13 0,0-1-13 0,-2 1-22 0,0-1-22 15,1-1-35-15,-2 0-39 0,1-3-44 0,-1-1-38 0,1-2-49 0,1-2-49 16,-2-2-48-16,1-2-49 0,-1-3-11 0,1 0 3 16,3-3 15-16,-6 0 13 0,0-2 23 0,0 1 20 0,0-4 35 0,0 1 41 15</inkml:trace>
  <inkml:trace contextRef="#ctx0" brushRef="#br2" timeOffset="120220.3247">11443 14503 0 0,'-2'-3'7'16,"1"-2"311"-16,-2 2 17 0,2 0-4 0,1 2-7 15,0 1 3-15,0 0 9 0,0 0-4 0,0 0-8 0,0 0 4 0,3 1 8 16,-1 4-75-16,1-4-97 0,0 4-67 0,1-4-52 0,0 2-33 15,1-1-22-15,0-2 7 0,2 0 15 0,0 0-6 0,1-2-18 16,1-1 9-16,0 0 12 0,3-1-9 0,0-1-17 0,0-1 8 16,2 0 12-16,-1-1-9 0,0-1-13 0,2-1 7 0,0 0 19 15,-1-1-8-15,2-2-14 0,-1 1 9 0,1-1 15 0,-1-1-8 0,-1 1-11 16,0 1 8-16,-1 1 19 0,-1 1-8 0,-1-2-15 16,-1 4 10-16,0 1 17 0,-1 1-9 0,0 4-19 0,1-2 5 0,-2 3 14 15,0 1-28-15,1 2-43 0,-1 2-64 0,0 1-72 0,0 3-61 16,0 0-59-16,-1 0-11 0,-1 3 5 0,1 3-7 0,0-2-8 15,-2 4 3-15,-1-1 9 0,0 1-2 0,0 2-8 0</inkml:trace>
  <inkml:trace contextRef="#ctx0" brushRef="#br2" timeOffset="120987.8997">12571 14615 130 0,'-4'5'279'16,"0"1"15"-16,1 0 20 0,0 0 11 0,1 0 11 15,-1 0 3-15,2 3 0 0,-1 0 8 0,1 3 7 0,0-2-54 0,1 2-68 16,0 2-52-16,0-2-45 0,1 0-22 0,0 0-14 0,1 0-5 0,0 0 1 16,0 0-11-16,0 0-17 0,0 0 5 0,0-2 11 0,0 1-10 0,-1-2-14 15,-1 3-1-15,1-3 8 0,-1 1-13 0,0 1-19 0,0-2 2 16,0 0 12-16,0 0-18 0,-1 0-24 0,1-2 3 0,-1 2 9 0,-1-1-9 15,2-1-18-15,-1-1 6 0,0 0 15 0,-1 0-7 0,2-1-17 16,-1-1 10-16,0-1 20 0,-1 0-9 0,1-1-18 0,1-2 11 0,-3 1 16 16,3-1-9-16,-2 0-17 0,-1-1 10 0,2 1 14 0,-2-3-10 15,2 0-15-15,-1 1 8 0,1-2 14 0,1-1-8 0,0 1-22 0,0-2 10 16,1-2 14-16,2 1-8 0,0-1-16 0,1-1 8 0,0 0 18 16,1-1-9-16,2-2-16 0,-1 1 8 0,2-1 17 0,0 2-9 0,0-2-16 15,2 0 10-15,-1 1 16 0,0-1-7 0,2 2-12 0,0-2 8 0,-1 1 13 16,1 2-6-16,1-1-15 0,-1-1 7 0,1 2 17 0,-2-1-6 15,1 2-15-15,-2-1 8 0,1 2 16 0,-1 1-9 0,-2 1-17 0,-1 1 10 16,1 1 14-16,-2 0-10 0,-1 1-13 0,0 2 8 0,-1 0 17 16,0 2-6-16,-1 1-15 0,1 0 8 0,-2 1 14 0,-1 2-7 0,0 3-13 15,-1-1 7-15,-2 4 15 0,1 0-9 0,-1 1-14 0,-1 4 8 0,0-1 14 16,-1 2-11-16,-1 2-17 0,2 1 7 0,-1 0 13 0,1 1-11 16,1 1-13-16,1 1 5 0,-1-2 10 0,3 2-20 0,0-1-25 15,1-1-15-15,2-2-9 0,1-1-33 0,1-2-39 0,1-2-58 0,2-3-65 16,0-3-71-16,1-3-76 0,2-3-15 0,2-3 2 0,0-3-5 0,2-2-6 15,0-2 15-15,1-2 21 0,0-2 19 0,0-2 17 0,0-2 29 0,1-2 241 16</inkml:trace>
  <inkml:trace contextRef="#ctx0" brushRef="#br2" timeOffset="121371.5419">13176 14755 39 0,'0'0'411'0,"0"3"21"15,-1-2 12-15,-1 4-3 0,1-2-8 0,0 1 5 0,-1 2 8 16,0 3-5-16,-1 2-9 0,0 4 4 0,1 0 8 0,-2 1-133 0,1 5-175 15,-1-1-65-15,1 4-34 0,1-2-25 0,-1 2-18 0,0 2 6 0,2 1 17 16,0 0-10-16,1 1-16 0,-2 1 9 0,2 1 17 0,-1-2-8 0,-2 2-17 16,1-1 10-16,-1 1 19 0,-1-2-12 0,0 0-20 0,-1 0 10 15,-2-2 14-15,-1 0-8 0,0 0-17 0,-3-1 9 0,1-2 15 16,-2-1-8-16,-3-1-16 0,0-1 11 0,-2-1 17 0,-2 1-8 0,-2-4-16 16,0 2 11-16,-3-2 17 0,0 1-5 0,-2-3-14 0,0 1 14 0,-1-1 20 15,0-2-4-15,2 0-7 0,-2-2 12 0,3-2 14 0,0-1-2 0,3-2-8 16,0-1 5-16,2-2 11 0,0-1-5 0,3-2-11 0,0-1 5 15,3-2 9-15,0 0-6 0,2-2-6 0,2 0-1 0,1-1-1 16,1-1-5-16,3-2-8 0,0-1-2 0,3-1-2 0,-1 0-2 0,4-1-5 16,0-1-4-16,2-1 0 0,2-1-12 0,2-1-15 0,0-1-4 0,1 0-5 15,3-3-8-15,0 1-8 0,1 0 2 0,1-2 2 0,0 0-4 16,1 1-11-16,1 0 0 0,-1 1 1 0,1 2-11 0,-2 1-13 0,1 2 1 16,0 1 8-16,-2 2-11 0,2 3-17 0,-2 0-2 0,0 3 5 15,1 0-16-15,-1 3-23 0,0-1-6 0,2 2-2 0,-2-1-13 0,2 2-18 16,-2 1-19-16,2 1-23 0,1 1-33 0,-1-1-38 0,1 0-43 0,-2 0-43 15,2 2-14-15,0-2-2 0,0-1 14 0,0 1 18 0,0-1 12 16,0 0 9-16,2-1 15 0,-2-2 18 0</inkml:trace>
  <inkml:trace contextRef="#ctx0" brushRef="#br2" timeOffset="121772.516">13311 15056 0 0,'-2'-6'195'0,"1"0"148"0,0 0 4 16,-1 0 5-16,1 0 7 0,0 0 1 0,-2 0 0 0,2 2 9 0,-1-2 12 15,1 3-2-15,0 0-1 0,-1-2-91 0,2 4-118 0,-1-1-64 16,1 2-51-16,0 0-7 0,0 0 5 0,0 0-10 0,0 0-15 0,0 0 3 16,0 0 9-16,0 0-12 0,-1 2-16 0,-1-1 7 0,1 4 13 15,0 1-8-15,-1 0-20 0,1 1 10 0,0 4 22 0,-1-2-11 0,1 1-17 16,0 1 10-16,-1 1 20 0,1 0-10 0,1 1-16 0,-1-1 8 0,1 2 16 16,0-2-14-16,1-2-21 0,0 2 7 0,1-1 17 0,0-1-12 15,1-1-21-15,1 0 9 0,1-1 18 0,2-2-13 0,0 0-22 16,1-2 5-16,0-1 14 0,1-1-19 0,2-2-23 0,-1-3-1 0,1 1 8 15,1-2-15-15,0-2-21 0,0-2 0 0,0-1 6 0,-1 0-10 0,1-1-16 16,-2-2 7-16,1 0 13 0,-2 0-5 0,1 0-2 0,-2-2 10 0,0-1 18 16,0 2 9-16,-2-1 3 0,0 1 21 0,-1-1 27 15,0 2 10-15,-1 0 13 0,0 0 23 0,-1 2 28 0,-2 1 8 0,1-2 4 16,-1 4 14-16,-1 1 20 0,0 1 2 0,-1 1-8 0,-1 1 3 0,2 1 6 16,0 2-17-16,0 0-17 0,0 0-7 0,0 0 1 0,0 0-22 0,0 0-28 15,0 3-3-15,0 2 6 0,0-1-21 0,2 2-24 0,-1 0 3 16,0 2 8-16,1 1-7 0,0 0-11 0,1 3 5 0,0 0 11 0,-1 0-6 15,1 0-15-15,0 1 3 0,-1 1 6 0,1 1-22 0,1-2-34 16,-1 2-16-16,1-1-10 0,-2-1-31 0,2 1-38 0,-1-2-43 0,0 0-44 16,-1-3-59-16,1 0-62 0,0-2-46 0,1-2-42 0,-2-2-13 15,-2-3-5-15,6 0 18 0,-1-2 25 0,-1-1 19 0,-1 0 16 0,-1-3 28 16,0 0 32-16</inkml:trace>
  <inkml:trace contextRef="#ctx0" brushRef="#br2" timeOffset="122005.561">13608 14680 0 0,'1'-5'63'0,"1"2"240"0,-1-1 4 15,2 1 1-15,-2 0-2 0,2 3 1 0,-1 0 4 0,1 1-1 0,0 4-2 16,-1-1-1-16,1 4 1 0,0-1-85 0,-2 4-110 0,0-2-55 0,-1 3-40 15,-1 0-19-15,0 3-19 0,-2-2-16 0,-1 2-16 0,0 0-65 16,0 2-77-16,-1-1-52 0,-1 1-42 0,0-2-13 0,0 0-7 0,1-2 1 16,-2-1 2-16,2 0 1 0,-2-3-4 0,2 0 8 0,-2-1 11 15</inkml:trace>
  <inkml:trace contextRef="#ctx0" brushRef="#br2" timeOffset="122305.9638">13377 14296 0 0,'4'-17'183'0,"2"2"132"0,-1-1 6 0,0 1 4 16,2 0 4-16,1 3 4 0,0-2 4 0,0 4 2 0,1-1 2 0,2 4 1 15,-2-1 3-15,2 4-104 0,-2-2-134 0,1 4-46 0,-2 1-14 16,0 2-11-16,-2 1-8 0,1 2 2 0,-2 1 2 0,2 2-7 0,0 1-8 16,-1 2 2-16,1 2 7 0,0 0-5 0,2 2-5 0,0 1 1 15,1 0 4-15,0 3-6 0,4-3-11 0,-1 0-11 0,3 0-13 0,0-2-35 16,3-2-47-16,-1-2-84 0,4 0-98 0,0-5-44 0,1-1-26 16,0-1-6-16,1-4 0 0,0-1-2 0,0 0-4 0,-2-1 3 0,0-2 6 15,-2-2 14-15,-3 1 11 0</inkml:trace>
  <inkml:trace contextRef="#ctx0" brushRef="#br2" timeOffset="175158.5906">9607 15916 30 0,'0'0'129'16,"-2"-3"0"-16,2 3 1 0,0 0-14 0,0-2-23 15,0-1 9-15,0 3 19 0,0-3-23 0,0 0-38 0,2 0-23 0,-2 0-17 16,1 0-4-16,-1 0 2 0,1 0 3 0,-1 0 6 0,0 1 0 0,0 2 2 16,0 0 1-16,-1-1 3 0,1 1 1 0,0 0 1 15,-1-1 2-15,1 1 4 0,0 0-2 0,0 0-2 0,0 0-2 0,0 0-7 16,-3 0-5-16,3 0-4 0,-4 0-2 0,1 0-4 0,3 0 2 15,-2 0 2-15,2 0 2 0,-3-2 4 0,3 2 10 0,-3 0 10 16,3 0 2-16,0 0-1 0,0 0 1 0,0 0 4 0,0 0-1 0,0 0-4 16,0 0 2-16,0 0 5 0,0 0-4 0,0-2-8 15,0 2-5-15,0 0-1 0,0 0-13 0,0 0-16 0,0 0 1 0,0 0 4 16,0 0-3-16,0 0-8 0,0 4 7 0,0-1 4 0,0 2-5 0,0 0-5 16,0 1 4-16,-1 1 9 0,1 0-2 0,-1 2-4 15,1-1 5-15,-2 2 4 0,2-1-3 0,0 1-6 0,0 1 1 0,2-1 5 16,-2 1-3-16,1 1-6 0,0-1 5 0,1 1 4 0,-1 0-3 15,0 0-8-15,2 1 7 0,0 0 8 0,-1 1 1 0,1-1-4 16,0 1 7-16,-1-1 7 0,1 2-3 0,0-2-3 0,-1 0 9 0,1 0 10 16,0 2 4-16,1-2-4 0,-2 0 7 0,2 2 8 15,-1-2-4-15,0 1-4 0,-1-1 1 0,1 2 3 0,-2-2 0 0,1 1-6 16,-1 1 1-16,0-1 4 0,-1 1-7 0,2 0-11 0,-2 0-2 0,1-1 3 16,-1 0-6-16,1 1-8 0,1-1 1 0,-1 1-4 15,0-1-1-15,2 0-6 0,-2 1 0 0,2-2 0 0,0 1-3 0,-1 1-6 16,1-1 2-16,0 1 1 0,-1-1 0 0,1 0-3 0,0 2 1 15,-2-2 2-15,2 2 0 0,-2 0-3 0,2-1 0 0,-2 1 2 16,0-1-2-16,1 0-3 0,-2-1 3 0,0-1 4 0,0 1 1 0,0-1-4 16,-2-1 1-16,1-1 1 0,0 1-2 0,-1-2-1 0,1 0 2 0,-2 0 1 15,2-1 0-15,-2 1-2 0,1-2 1 0,0 1 2 0,0-2-2 16,0 0-4-16,1 0 2 0,0-1 2 0,-1 0-2 0,1 0-3 16,1 0 1-16,-1 0 5 0,1-1-1 0,0 1-5 0,0 0 1 0,0 0 2 15,0 0 0-15,1 0-1 0,-1 1 1 0,1 0 3 0,-1 1-2 16,2-1-2-16,-1 1 2 0,0 1 2 0,1-1-3 0,-1-1-3 15,0 0 3-15,-1 1 3 0,2-1-1 0,-1-1-4 0,0-1 1 0,1-2 2 16,-2 1 1-16,1-2-2 0,-1 1 1 0,0-3 1 0,1 1-1 16,-1-1 1-16,0 0-1 0,0 0 1 0,2 2-1 0,-2-2-2 15,0 0-1-15,0 0 4 0,1 1-1 0,-1-1-2 0,0 0-1 0,1 3 1 16,-1-3-1-16,0 3 1 0,0 0 2 0,0 0 2 0,0 1 2 0,0 1-4 16,0 0 5-16,0-1 2 0,-1 1-1 0,1 1-2 15,-1 0 1-15,-1 0 3 0,1 0 0 0,0 3-2 0,1-3 1 0,-2 0 1 16,1 0-3-16,1 0-3 0,-1-2 1 0,1 1 2 0,-2-2-3 0,2 0-1 15,0 0 4-15,0-3 3 0,0 0 3 0,0 0 3 16,0 0 1-16,0 0 4 0,0 0 1 0,0 0 1 0,0 0 4 0,0 0 1 16,0 0 1-16,0 0 1 0,0 0 1 0,0-5 0 0,0 4 1 0,0-2-1 15,0 0 0-15,-1 1 3 0,1-1 0 0,-1 2 2 0,1-2-2 16,0 3-3-16,-2-3 1 0,1 1-1 0,1 2 2 0,-1-1-1 16,1 1 2-16,-2-3-1 0,1 3-1 0,1 0-1 0,0 0-3 0,0 0-4 15,-1-2-7-15,1 2-4 0,0 0 2 0,0 0 1 0,0 0-3 0,0 0 0 16,0 0 0-16,0 0 0 0,0 0 0 0,0 0 0 15,0 0 0-15,0 0 0 0,0 0 3 0,1-3-2 0,-1 3 2 0,1-1 2 16,-1 1-1-16,2-2-4 0,0 1 0 0,1-1 3 0,0 1-3 16,-1-2-4-16,2 0-1 0,2-1-1 0,-1 0 0 0,0 1-4 15,1-1-1-15,0 1 1 0,1-2-2 0,1 1-2 0,0 1 2 0,1-1 2 16,-1 0-1-16,2 0-4 0,0 0 2 0,1-1 2 0,0 2 1 0,1-2-5 16,1 1 1-16,-1-1 4 0,1 2-1 0,2-1-2 15,-2-1-1-15,2 2 1 0,0-1-1 0,1-1 1 0,-2 2 1 0,2-1 1 16,-1 1-1-16,1-1-4 0,0 0-4 0,-1 1-2 0,-1-1-7 0,0 2-8 15,-2 1-5-15,0-1-2 0,-2 2-5 0,0 2-8 16,-2-1-8-16,0 0-7 0,-2 1-12 0,0 1-12 0,-1 0-19 0,0 1-22 16,1 0-26-16,-2-1-31 0,0 2-62 0,-2-1-74 0,2-1-29 0,-1 1-13 15,0-1 0-15,-1 1 5 0,-2-4 7 0,4 2 9 0,-4-2 9 16,0 0 12-16,0 0 21 0,0 0 87 0</inkml:trace>
  <inkml:trace contextRef="#ctx0" brushRef="#br2" timeOffset="176176.223">10616 16716 165 0,'-3'-5'189'15,"-1"0"6"-15,0 1 7 0,0-1 8 0,0 1 5 16,-1 1-1-16,1-1-2 0,0 0-34 0,0 1-41 0,0 0-40 0,1 1-38 15,-1 0-14-15,0 0-5 0,2 0-4 0,-2 1-6 0,0-2-3 0,0 1-3 16,0 1-7-16,0-2-11 0,0 1 3 0,0 0 6 0,0-2-3 16,0 2-8-16,-2-2 5 0,1 0 6 0,0 1-3 0,-2-1-9 15,0 1 6-15,1-1 6 0,-1 0-3 0,-1 2-6 0,-1 0 5 0,-2-1 7 16,0 2-2-16,-1 1-7 0,0 0 8 0,-2 1 7 16,0 0 4-16,-2 2 2 0,2-1 9 0,-2 2 11 0,1 1-1 0,0-1-4 15,2 1 3-15,0 0 5 0,-1 0-2 0,2 1-5 0,2 0 2 0,-1 0 6 16,2 0-3-16,-1 0-6 0,4 0-4 0,-1 1-1 0,2 0-7 15,-1 0-6-15,2 1 0 0,2 0 0 0,0 0 0 0,1 1-4 16,0-1-1-16,1 1 4 0,0-1-4 0,1 2-1 0,0-1-1 0,1 1 1 16,-1-1-2-16,0 1-4 0,1 1 2 0,0-2-1 0,0 2-2 15,0 0-5-15,1 0 0 0,1 0 0 0,-1-1 0 0,1 2 0 16,0-1 1-16,0 1 1 0,1-1-2 0,-1 1 0 0,1-1 0 0,1 1 0 16,-1-1 0-16,0 1-3 0,1-2 0 0,-1 2 3 0,0-1 0 15,2 0 0-15,0 0 0 0,1-2 3 0,0 1 0 0,0-2 0 16,1 0 0-16,0-1 4 0,2-2 1 0,1-1-2 0,0-1 1 0,1-1 1 15,2-2-2-15,0 0-2 0,1-2 1 0,-2-1-1 0,2 0-2 0,0-2-4 16,0-1-1-16,-1-1-1 0,-2 0-5 0,1-1-6 0,-1-1 0 16,-2-1-3-16,-1 1-3 0,-2-2-8 0,0 0-5 0,-1 0-5 15,-2-1-6-15,-1-1-6 0,0 1-3 0,-1-1-3 0,0 0-3 0,-2-2-5 16,0 2 2-16,-1 0 6 0,0 0-1 0,0-1-1 0,-1 1 5 16,0 1 9-16,-2 1 3 0,2 1 3 0,-2-1 8 0,0 1 5 15,-1 2 5-15,2 1 3 0,-2-1 5 0,1 1 5 0,-1 1 1 0,1 0-4 16,1 1 4-16,-1-1 5 0,0 2-2 0,1-1-4 0,-1 0 5 15,0 1 6-15,2 1 0 0,-2-1-3 0,2 2 3 0,0-1 5 16,1 3-5-16,-2-2 0 0,2 2 0 0,0 0 3 0,0 0-2 0,0 0-2 16,0 0 1-16,0 0 1 0,0 0-2 0,2 2-7 0,-1 2 1 15,0 0 4-15,-1 0-3 0,2 2-3 0,-1 2 3 0,0-1 3 16,-1 2 0-16,2 1-2 0,-2 1 1 0,1 0 1 0,-1 1 0 0,1 1 0 16,-1 0 3-16,2 0 3 0,-2 2-3 0,1-1-3 0,-1 2 1 15,0-2 2-15,0 2-1 0,0-2-5 0,0 2 1 0,0-2 2 16,1-1-1-16,-1-1-2 0,2 0 0 0,-1-1 1 0,2-1-4 0,-2-1-3 15,2-2 2-15,-1 1-1 0,1-1-1 0,1-1-1 0,-1 0 1 0,1-1 1 16,0-1-1-16,0 1-3 0,0 0 0 0,1 0 0 16,-1-2-9-16,1 1-9 0,1 0-16 0,-1-2-22 0,2-1-29 0,-1 0-32 15,1-1-45-15,0-1-48 0,-1-1-41 0,1-2-41 0,0-1-11 0,-1 1-2 16,1-2 1-16,0-2-2 0,-2 1 9 0,-1-1 7 0,0-1 19 16,0 1 34-16</inkml:trace>
  <inkml:trace contextRef="#ctx0" brushRef="#br2" timeOffset="176927.2458">10761 16754 52 0,'-1'-1'174'0,"0"-1"3"0,-1 1 3 0,2 1 0 0,0 0 3 15,0-3 0-15,0 3 0 0,0 0-10 0,0 0-16 0,0 0-40 16,0 0-49-16,0 0-11 0,0 0 3 0,0 0-2 0,0 4-2 16,0-1 4-16,0 2 6 0,0 0 7 0,0 1 5 0,0 1 6 0,0 0 3 15,0 2-7-15,0 0-11 0,0 2 4 0,0 0 10 0,0 0-5 16,2 1-5-16,-2 1 2 0,1-1 6 0,0 1-4 0,1 2-11 15,-1-2-5-15,2 1-2 0,-2 1-2 0,2-1-2 0,-1 2 1 0,1-2 2 16,0 2-7-16,-1-1-7 0,2 2-5 0,-1-1 0 0,1 2-5 16,0-2-7-16,0 4 0 0,0-1 2 0,0 1-2 0,-1 2-2 15,1 1-2-15,0-1-4 0,0 1-1 0,-2-1-6 0,2 1 5 16,-1 1 4-16,1-2-2 0,0-1-4 0,-1 2 2 0,1-2 2 16,-2-2-1-16,1 1-6 0,-2-4 2 0,1-1 1 15,-1 0-3-15,0-3-3 0,-1-1 0 0,0-2 3 16,0-2-3-16,0-1-8 0,2-1 1 0,-2-1 7 0,0-2-8 15,0-2-7-15,0 0 5 0,1-2 7 0,-1-2-6 0,1-1-8 16,-1-2 4-16,2-1 5 0,-2-2-2 0,1-2-8 16,0-3 0-16,1 0 3 0,-1 0-6 0,-1 0-15 15,1-3 3-15,1 3 3 0,-2-2-9 0,1 1-12 0,-1 1-2 0,1 0 4 16,-1 3-8-16,0-2-9 0,0 1-2 0,0 2-2 0,0 1-5 16,0-2-5-16,0 3-1 0,-1 0 3 0,1-2-10 0,-1 2-13 15,1-1 5-15,-2 1 11 0,2-2-4 0,-1 1-7 0,0-2 8 0,-1 0 10 16,2-2 3-16,-1 2-2 0,0-1 8 0,1-1 9 0,-2 1 6 15,2-2 5-15,-1 1 13 0,1-1 15 0,-1 1 6 0,1 0 0 16,-2-1 13-16,2 2 16 0,0 0-1 0,0 0-7 0,0 1 9 0,0 1 14 16,0 0-4-16,2 0-7 0,-1 2 3 0,0 0 8 0,1 1-4 15,0-1-7-15,1 1 3 0,1 1 5 0,0 0-4 0,1 1-2 0,1 0 1 16,-1 0 6-16,2 1-5 0,-1 1-8 0,2 2-1 0,-1-1 4 16,1 1-4-16,1 2 1 0,-1 0 2 0,2 0 4 0,-2 2-1 15,0 1-2-15,1 0-4 0,-1 1-2 0,0 1-1 0,0 1 2 16,0 0 2-16,0 1 4 0,1 0 0 0,-1 2 1 0,2-1 2 0,-2 0 0 15,1 1-3-15,0-1-3 0,1 2-1 0,-1-1-1 0,0 1-2 0,1-2-4 16,-2 2-2-16,1 0-2 0,-1-1-3 0,-1 1-3 0,-1-1-3 16,1 1 1-16,0 0-2 0,-2 0-2 0,-1 0-2 0,0 0 1 15,-1 0-14-15,-2 0-15 0,0 1-21 0,-1 0-26 0,-1-1-37 0,0 1-40 16,-2 1-62-16,0-1-68 0,-1 0-20 0,-1 1-7 0,-2-1-2 16,2 1 2-16,-2 0-1 0,1-2 2 0,-1-1 10 0,-1 2 15 15</inkml:trace>
  <inkml:trace contextRef="#ctx0" brushRef="#br2" timeOffset="177827.923">10213 16417 103 0,'2'-1'128'15,"-1"0"8"-15,0 0 10 0,1-1 8 0,-2 2 11 0,2-1-21 0,-2 1-30 16,3 0-13-16,-3 0-13 0,3 0 10 0,-3 0 13 0,2-1 7 16,-2 1 10-16,3 0-1 0,1-1-1 0,-1 0-3 0,1-1-7 15,0 0-8-15,0 0-12 0,0-2-3 0,1 0-2 0,0 1-7 0,1-2-10 16,0 0-14-16,1-1-14 0,0 0-11 0,-1 0-16 0,1 0-1 16,1 0-1-16,0 0-4 0,0 0-7 0,0 0 3 0,0 0 3 15,0 0-3-15,0 1-7 0,1-1 2 0,1 0 4 0,-1 0-2 0,2 0-6 16,-2 0 1-16,2 2 5 0,-1-2-3 0,0 0-4 15,0 0-1-15,0 1 8 0,-1-1-4 0,0 1-4 0,1-1 2 0,0-1 5 16,0 1-4-16,0-1-2 0,1-2 1 0,0 1 3 0,-1-1-2 16,1 0-4-16,0-1 2 0,-1 1 4 0,1-2-3 0,0 0-6 15,-2 0 4-15,0-1 7 0,-1 1-4 0,0 1-4 0,-1 0 3 0,-2 0 5 16,-1 2-4-16,0 0-5 0,0 2 2 0,-2 0 8 0,-1 1-3 16,0 1-4-16,1 2 4 0,-2-1 6 0,0 3-2 0,0 0-1 15,0 0 6-15,0 0 8 0,0 0-1 0,0 0-2 0,0-2 2 0,0 2 7 16,0 0-4-16,0 0-5 0,0 0 2 0,0 0 4 15,0 0-4-15,0 0-4 0,0 0-1 0,0 0 1 0,2 0-6 0,1 1-6 16,0 2-2-16,1-1 2 0,0 2-1 0,0 0-4 0,1 2 2 16,-1 0 3-16,0 3-1 0,0-1-2 0,0 3 1 0,0 0 7 15,-1 2-5-15,1 0-5 0,-2 0 4 0,1 3 4 0,0-2-2 0,-1 2-2 16,1 0-11-16,1-1-12 0,-1 1-38 0,1-2-43 0,1 1-73 16,0-3-85-16,1 0-26 0,0-3-7 0,1 0-4 0,0-3 5 15,-1-2-4-15,1-1-2 0,0-1 1 0,-2-2 0 0,0 0 12 0,-1-1 165 16</inkml:trace>
  <inkml:trace contextRef="#ctx0" brushRef="#br2" timeOffset="178573.5166">10481 17381 60 0,'-2'-1'232'0,"-1"-1"8"0,2-2 2 0,-2-1 8 16,0 2 8-16,2 0 6 0,0 2 8 0,-1-2 17 0,1 1 19 15,0 1-43-15,1 1-58 0,-2-3-22 0,1 1-10 0,1 2 1 0,-1-1 1 16,-1-2 9-16,2 3 12 0,-1-3 4 0,1 3 5 0,-1 0-3 0,1 0-6 16,-2-3-10-16,1 1-13 0,1 2-17 0,0 0-19 15,-1-1-16-15,1 1-13 0,0 0-17 0,0 0-20 0,0 0-14 0,-2 0-16 16,2 0-29-16,0 0-34 0,0 0-44 0,0 0-52 0,2-3-74 0,0 0-83 16,-2 3-87-16,6-3-87 0,-1 0-27 0,0 1-9 15,2-2-2-15,-2 2 1 0,1-2-1 0,-1 2 2 0,-2-1 17 0,-3 3 20 16,2-1 41-16,-2 1 116 0</inkml:trace>
  <inkml:trace contextRef="#ctx0" brushRef="#br2" timeOffset="180447.2123">11923 15871 108 0,'0'0'171'0,"-2"-2"0"0,2-2 0 0,-1 1 0 15,1 0 0-15,0 0 3 0,0 0 3 0,-1 1-23 0,1-1-32 16,0 1-22-16,0 0-19 0,0 2-4 0,0 0-1 0,0-3 1 0,0 3-1 16,0 0-1-16,0 0-3 0,0 0 2 0,0 0-1 15,0 0-4-15,0 0-3 0,0 0-7 0,0 0-4 0,0 0-16 0,-2 3-18 16,1 0-4-16,0 1-1 0,-2 1-1 0,0-1 0 0,1 2 8 0,-1 2 13 15,-1 0 4-15,1 0 2 0,-1 3 5 0,0 0 4 16,2 2-3-16,-2 0-3 0,0 2 4 0,0 0 7 0,0 2-1 0,0 1-1 16,0 1 2-16,0 2 5 0,-2 0-5 0,1 2-7 0,0 1-1 15,-1 0 0-15,2 0 0 0,-1 0 2 0,1 0 1 0,0-2 3 16,1-2-3-16,-1 1-5 0,2-3-1 0,0 0 2 0,1-3-5 0,0 1-5 16,-1-2-2-16,1 1-2 0,1-1-3 0,0-1 0 0,0 0-6 15,0 1-3-15,1-2-3 0,-1 1-2 0,2-1 1 0,-1 1-5 16,2-1 0-16,-1 1-5 0,1-1-1 0,1 1 0 0,0-1-3 0,0 2 0 15,0-2-1-15,1 1-1 0,-1-1 1 0,2 1-1 0,-1 0 1 16,0 0-1-16,2-1-2 0,0 2-1 0,-1-2 1 0,1 0-1 16,1-2 1-16,0 1-2 0,1-1 0 0,-1-2 1 0,2-1-1 0,-1-1 0 15,2-1-1-15,-1-1 1 0,1-1-2 0,0-1 4 0,-1-1-4 16,1-1 2-16,1 0 0 0,-1-1 2 0,1-1-1 0,0 1 1 16,1-1-1-16,-1-1 2 0,1 1 0 0,-1 0 2 0,2-2-2 0,-1 0 1 15,-1 1 1-15,1-1-2 0,-1-1 1 0,0 1 1 0,-1-1-2 0,0 1-2 16,-1-1 2-16,0 1 2 0,-1 0-1 0,0-1 1 15,-1 2-4-15,-1-1 1 0,1 0 1 0,-1 1-2 0,-2-1 2 0,0 1 2 16,-1-1-1-16,2 0-2 0,-2 1 2 0,0-2 1 0,-2 0-1 16,1 0-2-16,0 1 1 0,-1-2 1 0,1 0-1 0,0 0 0 15,-1-2 0-15,2 0 0 0,-1 0 0 0,0-1-1 0,1 1 1 0,-2-1 0 16,1 1-2-16,0 1 1 0,-1 0-1 0,1-1 1 0,0 1-1 0,-1 1 1 16,0 0-1-16,-1 1 2 0,-1 1-1 0,1-1-1 15,-1 0 1-15,0 1-1 0,-1 0 1 0,1 0-1 0,-1 0 1 0,-1 0-2 16,0 0 1-16,0-1 1 0,0 0-2 0,-1 1-2 0,-1-2 2 15,0 1-1-15,0-1 1 0,0 0 1 0,0 0-1 0,-1 0 0 16,1 0 0-16,-2 0-1 0,2 0 2 0,0 0 1 0,0 0-1 0,0 1 1 16,0 0-1-16,0 0 1 0,2 2-1 0,-1 0 4 15,0 1-4-15,1 0 1 0,0 0-2 0,0 1 0 0,2 1 1 0,0 0 2 16,0 0 0-16,0 0 0 0,0 1 0 0,0-1 0 0,1 4 0 0,0 0 2 16,2 0-1-16,1 0 1 0,1 1 1 0,1-2 1 15,-1 2 1-15,2-1 1 0,1-1-2 0,-2 1-2 0,2-2 1 0,2 1 1 16,-1-2 1-16,0 0-1 0,1-1 1 0,-1-1-4 0,2 0 2 15,-1 0 2-15,1-2-4 0,0 1 1 0,-1-1-1 0,0 1 1 16,-1 0-1-16,0-1 1 0,-1 2-1 0,-1 0-1 0,0 0 0 0,-1-1 2 16,1 2-4-16,-2 0 2 0,1 0-1 0,-1 2-1 15,0-1 2-15,1 0 0 0,-1 0 0 0,0 0 2 0,1 1-1 0,0-1-1 16,0 0 2-16,0 1-1 0,1 0 2 0,0 0-1 0,-1 0-1 16,1 1 2-16,1-1-1 0,-1 1-1 0,-1-1 1 0,1 0-1 15,-2 2-1-15,1 0-1 0,-1 0-1 0,-1 1-1 0,0 0 0 0,-3 1 2 16,1 1-1-16,-4 0-1 0,1 2 2 0,-3 0-1 0,-1 2 1 0,-2 1-1 15,-1 0 4-15,-1 3-1 0,-1-1 4 0,1 2 1 16,-2-1 3-16,2 1 3 0,-2-1 0 0,2 0 0 0,1 0 0 0,1 0 3 16,1-2-2-16,0 0-1 0,1 0 0 0,1-1 0 0,1 0-1 15,2-1-2-15,1 0-5 0,0 0-4 0,1-3-13 0,2 1-17 16,0-2-29-16,2 0-35 0,0-2-43 0,3-2-46 0,2-1-73 0,0-2-82 16,1-2-25-16,1-1-9 0,0-2 0 0,1-1 0 0,-1-1 2 0,0-2 2 15,-1 0 11-15,0-1 14 0,-1-1 31 0,1 1 186 16</inkml:trace>
  <inkml:trace contextRef="#ctx0" brushRef="#br2" timeOffset="180737.8855">12933 16457 0 0,'3'-5'205'0,"-2"0"20"0,2 2 3 15,-2-1 0-15,1 2-3 0,-2 2 8 0,0 0 8 0,0 0 13 0,0 0 10 16,0 3-35-16,-2 2-50 0,1 1-44 0,-2 0-41 0,1 2-7 16,-1 1 5-16,0-1-2 0,-1 3-2 0,2 0 4 0,-2 0 4 15,1-1-6-15,0 2-8 0,1 0-8 0,-1 0-8 0,0 0-11 0,1-1-11 16,0 1-10-16,0-1-5 0,0 0-8 0,1 0-5 0,1-2-1 16,0 0-3-16,0-1-1 0,0-1-4 0,1 0-1 0,1-1-3 15,-1-1-4-15,0 0-5 0,2 0-3 0,0-2-5 0,-1 1-13 0,1 0-15 16,1-2-19-16,0 0-19 0,0 1-31 0,1-2-33 0,1-1-37 0,-1 0-40 15,0-1-43-15,2-3-45 0,-2 1-12 0,2-2-3 16,0-1 5-16,-1 0 5 0,0-1 14 0,0-2 12 0,0 1 20 0,-1-2 22 16</inkml:trace>
  <inkml:trace contextRef="#ctx0" brushRef="#br2" timeOffset="181481.359">13191 16487 0 0,'0'-4'51'16,"1"2"175"-16,-1-1-1 0,0 3 2 0,0-2 2 0,0 2 1 0,0 0-5 16,0 0 9-16,0 0 12 0,0 0-21 0,0 0-32 0,0 0-46 15,0 2-49-15,-1 1-28 0,1 0-19 0,-2 2 5 0,2 0 8 16,-1 0-1-16,1 1-1 0,-1 1 2 0,1 0 8 0,-2 0-7 0,1 1-13 16,0 0-2-16,-1 0-2 0,1 1-5 0,-2 0-8 0,1 1-2 15,-1 0-3-15,0 0-6 0,-1 1-8 0,2 1 1 0,-2-1-2 16,0 1-3-16,0-1-5 0,0 0 2 0,0-1 0 0,1 0-3 0,0 0-1 15,1-2-4-15,-1-1 1 0,2-1-2 0,1-1-2 0,0-1 1 16,0-2 2-16,0-2 1 0,1 2-1 0,-1-2 1 0,4-1-1 16,0 0-2-16,0-1-5 0,1-2 0 0,1-1 4 0,-1-1-1 0,2-1-3 15,-1 0 0-15,1-2 5 0,0 0-4 0,-1-1-1 0,2 1 0 0,-1-1 2 16,0 0-1-16,1 0 1 0,0-1 2 0,1 0 2 16,-1 0-1-16,1-1-4 0,1 1 4 0,-1-1 5 0,-1 3-1 0,1-2-1 15,-1 1 2-15,-1 2 1 0,0 1-2 0,-1 1-3 0,0 0 1 16,-1 1 1-16,0 1-1 0,-1 2 1 0,2 0-1 0,-1 0 7 15,2 2-2-15,-2 2-5 0,2-1 1 0,-1 1 2 0,1 1-1 0,0 0 0 16,-1 2 0-16,2 0 3 0,-1 1-1 0,0 1-2 0,1 1 0 16,-2 1 3-16,2 0-3 0,-1 1-3 0,1 0 1 0,-1 0 2 15,-1 1-1-15,1-1-5 0,1-1 1 0,-1 1 2 0,-1-2-3 0,1 0-3 16,1-1 0-16,-1-1-1 0,-1-1-7 0,1-1-8 0,1 0-7 16,-1-2-4-16,-1 0-12 0,2-2-12 0,-1 0-10 0,1-2-10 15,0 1-17-15,0-2-20 0,0-1-9 0,0-1-6 0,0-1-24 0,1 0-27 16,1-2-14-16,-1-2-7 0,0-2-10 0,2-1-10 0,0-3 5 15,-1 0 8-15,1-4 11 0,0-1 11 0,-1-2 17 0,2-1 17 16,-1-2-2-16,0-2-13 0</inkml:trace>
  <inkml:trace contextRef="#ctx0" brushRef="#br2" timeOffset="181898.6473">13793 16261 31 0,'4'-36'101'0,"0"0"17"0,-1 0 16 0,0-1 23 15,-3 1 25-15,0 1 11 0,0 2 8 0,0 1 24 0,0 2 29 16,-2 4-16-16,1 1-26 0,0 3-23 0,-2 2-21 0,2 3-15 16,-2 1-12-16,0 4-8 0,2 2-7 0,-2 1-21 0,2 2-25 15,0 2-11-15,-1 3-8 0,2 2-2 0,0 0-4 0,0 0 4 0,2 5 2 16,-2 2 5-16,1 1 5 0,0 4 8 0,1 3 11 0,-1 3 8 15,0 2 10-15,-1 4 7 0,-1 4 7 0,0 2 4 0,-2 3 6 16,0 4-3-16,-1 2-6 0,0 2-5 0,0-1-2 0,0 1-11 0,0 1-15 16,0-1-11-16,0-1-10 0,2-2-13 0,-1 0-14 15,0 0-6-15,2-1-3 0,0-2-6 0,-1-3-8 0,1-1-1 0,1-1-1 16,0-5-5-16,0-1-5 0,1-4-1 0,1-2 2 0,-1-4-5 0,0-1-5 16,2-3-1-16,0-2 0 0,-1-1-3 0,2-2-3 0,-1-2 0 15,1-2 0-15,0-1-3 0,1-1-6 0,-1-2-6 0,2 0-6 16,-1-3-6-16,2-2-4 0,-1-1-1 0,1-2 1 0,0-1-5 0,-1 0-6 15,1-2-6-15,-2-1-2 0,2 1-4 0,0-2-4 0,-2 1 4 16,2-1 4-16,-1 0 7 0,0 1 5 0,0 0 7 0,1 1 4 16,-2 1 1-16,2 0 4 0,-2 2 4 0,2 1 7 0,-2 2 5 0,1 1 5 15,-1 1 2-15,0 2 7 0,1 0-2 0,-1 2 0 16,0 1 1-16,1 1 1 0,-1 1-1 0,0 1 1 0,1 1-1 0,-1 0 1 16,-1 2-1-16,1 1 1 0,-1 0 1 0,-1 3 1 0,1-1 1 15,-1 2-1-15,-2 0 2 0,0 2 0 0,1 0-1 0,-2 0-2 16,0 2 0-16,0-2 3 0,0 1-2 0,-2-1 1 0,1 1-4 0,-2 0-1 15,1-1-10-15,-2 1-11 0,0 1-20 0,0-1-17 0,-2-1-19 0,0 1-19 16,-1-1-28-16,0 0-32 0,-1 0-32 0,0-1-32 0,0-2-59 16,-1 0-68-16,0-1-17 0,-2-1-5 0,-1 1 7 0,0-2 11 15,0 0 17-15,0-2 19 0,-3 1 18 0,2-1 18 0</inkml:trace>
  <inkml:trace contextRef="#ctx0" brushRef="#br2" timeOffset="182243.9362">12973 16255 0 0,'-4'-6'103'16,"0"-1"203"-16,-1 0 2 0,1 0 2 0,0 1 4 0,0 0-2 0,1 0-3 16,1 2 1-16,0 2 1 0,1 0-2 0,1 2 0 0,0 0-90 15,0 0-116-15,0 0-55 0,0 0-34 0,0 0-10 0,1 3-2 16,1-1-4-16,-1 2-4 0,2-1-10 0,-2 1-14 0,2 0-38 0,-1 0-46 15,2 1-75-15,0-1-82 0,2 1-28 0,-2-2-8 0,0 1-2 16,0-2 0-16,0-1 0 0,-4-1-2 0,5 2 2 0,-5-2 3 16,4-3 12-16,0 1 152 0</inkml:trace>
  <inkml:trace contextRef="#ctx0" brushRef="#br2" timeOffset="182517.5098">13179 15908 58 0,'4'-6'222'16,"0"2"-4"-16,1-2-4 0,0 1 1 0,1 1 5 0,0 2-1 0,2-1-6 15,0 2 3-15,2 0 6 0,-1 1-60 0,0 0-78 0,2 0-30 16,0 1-13-16,-1-1-7 0,2 1-4 0,0-1 8 0,0 2 10 15,3-1 0-15,0 0-6 0,-1 0 6 0,2 2 6 0,2-2-6 0,-2 1-8 16,0 1-13-16,0 0-19 0,-2 1-52 0,1 1-61 16,-2-1-58-16,-1 0-62 0,-1 1-23 0,0 0-13 0,-2-1-1 0,-2 1-1 15,-1 0-1-15,-2 0-4 0,0-2 2 0,-2 1 2 0</inkml:trace>
  <inkml:trace contextRef="#ctx0" brushRef="#br2" timeOffset="183250.2792">11708 16258 3 0,'0'-4'225'0,"-1"2"4"0,1-2 5 0,-2 0 9 0,2 2 12 15,-1 0 8-15,1 2 5 0,0 0 13 0,0-3 14 0,0 3-46 16,0 0-64-16,0 0-34 0,0-2-22 0,0 2-15 0,0 0-13 15,1-3-4-15,1 1-1 0,-1 1-6 0,0-2-10 0,2 2-7 0,0 0-5 16,-1 0-4-16,1-2-2 0,1 2-1 0,1 0 2 0,2 0 3 16,0 0 6-16,-1-1-1 0,4 1-2 0,-1 0 3 0,0 0 1 15,1 0 2-15,0-1 3 0,2 1 2 0,0-1 2 0,0-1-5 0,2 1-10 16,-1 0-5-16,0-2-5 0,2 0-9 0,0 0-8 0,-1-1-2 16,2 0-1-16,0 0-5 0,0 0-5 0,0 1-5 0,2-2-2 15,-2 1-7-15,1 0-4 0,0 1-12 0,1 1-13 0,-2-1-25 0,1 2-29 16,0-1-38-16,-1 1-41 0,2 1-55 0,-2 1-60 15,-2 0-67-15,2 0-70 0,-2 0-22 0,-1 1-6 0,-2 0-3 0,-1 2 3 16,0-1 8-16,-1 0 10 0,-2 2 25 0,-1 0 26 0,1 0 38 0,-2 0 256 16</inkml:trace>
  <inkml:trace contextRef="#ctx0" brushRef="#br2" timeOffset="186218.9341">16729 13571 151 0,'0'-1'192'0,"0"1"12"0,0 0 14 15,0-3-13-15,0 3-17 0,-1-3 16 0,1 3 30 0,0-2-26 0,0 2-38 16,-1-1-40-16,1 1-34 0,0 0-18 0,-2-3-10 0,2 3-2 0,-1 0 1 15,1 0-13-15,-1-3-19 0,1 3 8 0,-2-2 19 0,2 2-16 16,-1-1-23-16,0-1 7 0,-1 1 15 0,2 1-9 0,-1-2-17 16,0 1 5-16,1 1 14 0,-2-2-11 0,1-1-15 0,1 3 6 0,-1-1 12 15,1 1-6-15,-2-2-14 0,1 1 7 0,1 1 11 0,-1-3-7 0,1 3-12 16,-2-2 3-16,1 1 9 0,0-2-6 0,-1 3-10 0,0-2 4 0,0 1 7 16,0-1-7-16,-1 1-9 0,0-1 3 0,1 1 9 15,-1-1-7-15,0 1-13 0,-1-1 7 0,2-1 8 0,-2 2-1 0,0 1-7 16,0-2 2-16,-2 1 8 0,1-1-3 0,0 2-7 0,-2 0 5 0,0 2 8 15,-1-1-4-15,0 1-10 0,0-1 5 0,-1 2 11 0,0-1-4 0,-1 2-5 16,1-1 5-16,0 2 11 0,-1-1 0 0,0 1-3 0,-1-1 0 16,0 1 0-16,1 1-9 0,-2 1-13 0,1 1 7 0,-1-1 13 15,1 1-7-15,1-1-13 0,-1 2 5 0,0-1 11 0,2 2-10 16,0-2-17-16,-1 1 1 0,4 0 10 0,-1 0-2 0,0 0-6 16,2-2 16-16,1 2 23 0,0-1-7 0,1 1-14 0,1 0 10 15,-1-2 22-15,0 4-8 0,2-2-11 0,-2 1 14 0,2 1 23 16,0 2-8-16,-2 1-17 0,2-1 13 0,-2 2 16 0,0 0-11 0,1 2-19 15,-2-1 8-15,0 1 13 0,-2 1-8 0,1 0-16 16,0 0 5-16,-1 0 8 0,1 0-13 0,-2-2-16 0,1 2 5 0,-1-1 11 16,2-1-7-16,-2 1-19 0,2-2 8 0,-1 0 11 0,1 0-8 15,0 0-14-15,1-2 4 0,1 1 11 0,0-1-5 0,1 1-13 16,2-2 8-16,0 0 14 0,1 0-5 0,2-2-9 0,1 1 7 0,1-1 14 16,0 1-4-16,3-2-10 0,0 0 7 0,0-2 11 15,2 2-5-15,0-1-8 0,1-1 4 0,0 1 11 0,1-2-4 0,0 0-14 16,0 0 4-16,0-2 8 0,0 1-6 0,0 1-10 0,-2-3 1 15,2 0 7-15,0 0-5 0,-1 0-8 0,1-2 3 0,-1 1 6 16,1 1-5-16,-2-3-8 0,2 1 4 0,-1 1 6 0,1-1-3 16,-1 1-8-16,1-2 4 0,-2 1 5 0,1 1-2 0,1 1-10 15,-1-3 4-15,-1 3 7 0,1 0-5 0,-2-2-5 0,2 4 2 16,-2-4 8-16,1 4-4 0,-2-2-8 0,0 0 3 0,0 1 4 16,-2-1-14-16,1 2-25 0,0-2-20 0,-2 1-22 0,0 1-61 0,-1-2-70 15,-1 0-73-15,-3-3-73 0,1 4-25 0,-1-4-10 0,0 0 2 16,0 0 2-16,0 0-2 0,0 0-3 0,0 0 16 15,-4-3 20-15,0-1 21 0,0-4 191 0</inkml:trace>
  <inkml:trace contextRef="#ctx0" brushRef="#br2" timeOffset="186886.9359">16913 14057 0 0,'-5'-1'150'0,"1"-2"54"0,0 0 25 16,1 0 4-16,-1 0 2 0,2 0-5 0,-1 0-8 0,2 0 7 0,-2 0 14 16,2 1-36-16,-2 1-49 0,2-1-35 0,-2 1-32 15,2 1-2-15,-2-2 2 0,3 2-20 0,-3-1-31 0,1 1-1 0,-1 0 8 16,0 1-13-16,-1 1-16 0,0-2 5 0,-1 3 10 0,0 0-6 15,-1 1-11-15,0 1 10 0,-1-1 11 0,0 2-5 0,-1 0-13 16,0 2 16-16,0-2 20 0,0 1-7 0,0 1-13 0,0-1 10 0,2 1 21 16,-1 1-5-16,0 0-10 0,2 0 11 0,0 0 17 0,-1 1-2 15,2 1-14-15,2 1 4 0,-1 0 10 0,0 1-13 0,2 1-16 16,1 1 8-16,0-3 13 0,3 3-11 0,-1-2-13 0,2 1 3 16,2-1 14-16,2-1-14 0,0 0-20 0,1 0 2 0,3-1 5 15,1-2-7-15,2 0-11 0,0-3 4 0,2 0 9 0,0-2-9 0,3-1-12 16,-1 0 3-16,1-1 6 0,1-2-8 0,-1-2-11 15,0 1 2-15,0-2 7 0,-1-2-7 0,-2 1-7 0,1-1 2 0,-4-2 8 16,1-1-7-16,-3 1-9 0,-3-1 5 0,-1-2 8 16,-2 1-5-16,-2 0-8 0,-3-2 6 0,-1 1 7 0,-1-2-2 0,-2 1-5 15,-1-1 3-15,-3 2 7 0,1-2-2 0,-4 1-8 0,1 2 7 16,-2-1 7-16,1-1-4 0,-2 4-7 0,1-2 5 0,-1 1 7 16,1 1-3-16,2 1-8 0,0 0 4 0,1 3 5 0,1 0-5 15,0-2-8-15,3 4-2 0,0-1 4 0,2 1-8 0,2 1-14 16,0 0-1-16,0 0 2 0,0 0-19 0,0 0-23 0,2 3-11 0,2-2-9 15,0 2-36-15,3-1-47 0,0 2-46 0,1-2-48 0,0 1-49 16,1 0-52-16,0-2-7 0,1 2 3 0,-1-1 2 0,0-1 2 16,1 2 16-16,-2-1 19 0,0-1 13 0,-2 1 11 0</inkml:trace>
  <inkml:trace contextRef="#ctx0" brushRef="#br2" timeOffset="187571.0022">17253 14143 241 0,'0'-5'279'16,"0"1"11"-16,0-2 10 0,0 1-3 0,0 2-8 0,-1-1 4 16,1 4 8-16,0-2-5 0,0 2-8 0,0 0-65 0,0 0-80 15,0 0-64-15,0 0-56 0,0 0-7 0,0 0 7 0,0 3-13 0,1 2-20 16,-1-1 8-16,0 2 19 0,0 2-8 0,0-1-17 16,-1 4 11-16,0-1 17 0,-1 2-10 0,1 2-17 0,0-2 8 0,-2 1 16 15,2 2-8-15,-2-1-20 0,2-1 11 0,-2 1 20 0,2-2-13 16,-1 0-19-16,1-2 9 0,0 1 17 0,-1-4-10 0,2 1-17 15,0-4 8-15,0 1 20 0,0-2-10 0,2 0-17 0,-2-3 9 0,0 0 19 16,2 0-10-16,2-2-19 0,-1-2 11 0,1 1 20 16,1-3-9-16,1 0-19 0,-1-3 10 0,0 1 21 0,1-1-11 0,0 0-20 15,1-1 8-15,-2 1 20 0,2-2-9 0,0 1-18 16,-2 1 11-16,2 0 20 0,-2 0-10 0,2 0-16 0,-2 1 10 0,0 1 18 16,1 1-11-16,-2 0-17 0,0 1 10 0,0 1 19 15,-2 1-8-15,2 0-19 0,-1 3 11 0,1-2 17 0,0 1-11 0,0-1-20 16,0 2 11-16,0 0 14 0,1 0-8 0,2 0-15 0,-2 0 9 15,2 2 18-15,0-2-11 0,-1 0-16 0,1 1 9 0,0-1 14 16,-1 2-8-16,1-2-18 0,-2 3 7 0,-1 0 19 0,0-2-11 0,0 4-17 16,-1-1 10-16,0 1 14 0,-3-1-10 0,0 2-18 15,0 0 9-15,-3 0 15 0,0 2-7 0,1-1-17 0,-4 1 7 0,1-1 19 16,0 2-8-16,-2-1-20 0,2-1 11 0,-1 1 18 0,1-1-9 16,0-1-19-16,1-1 7 0,1-2 19 0,2 0-8 0,-1 0-17 15,2-3 9-15,0 0 16 0,0 0-8 0,0 0-19 0,0 0 10 16,2-5 19-16,-1 2-11 0,2-1-20 0,1-2 10 0,0 0 18 15,1-2-9-15,0-1-18 0,2 2 10 0,0-4 20 0,-1 2-9 16,1-1-19-16,0-2 8 0,-1 3 20 0,1-2-9 0,0 1-16 16,-1 1 8-16,1 0 17 0,0 0-6 0,-1 0-15 0,1 3 11 0,0-3 17 15,-1 1-5-15,1 1-17 0,1 1 10 0,-1 0 19 16,1 0-8-16,0 0-15 0,0 0 10 0,1 0 19 0,0 3-8 0,1 0-15 16,-1-2 6-16,-1 4 12 0,1-1-8 0,-1 2-13 0,0 2 8 15,0-2 10-15,0 3-6 0,-1 0-15 0,-2 0 9 0,2 1 15 16,-2 2-11-16,-1 0-16 0,0 0 9 0,0 2 14 0,-1 1-10 0,-2-2-11 15,-1 2 4-15,0 0 13 0,-1 2-5 0,0 1-11 16,-2-2 6-16,0 2 9 0,-1 0-9 0,2 2-14 0,-2-2 4 0,1 0 13 16,0 0-8-16,1 0-13 0,-1 0 5 0,2 0 10 15,-1-2-17-15,1 1-26 0,1-1-16 0,0 1-11 0,0-2-43 0,1 0-49 16,1 1-52-16,-1-2-53 0,2 1-51 0,-1 0-48 0,1-3-11 16,0 0 2-16,1 0-1 0,1 0-5 0,0 0 15 0,1-3 18 15,0 0 16-15,1-2 16 0</inkml:trace>
  <inkml:trace contextRef="#ctx0" brushRef="#br2" timeOffset="188289.5984">17960 14105 124 0,'0'0'251'0,"0"-1"7"0,0-2 7 0,0 3-4 0,0 0-9 16,0 0 6-16,0 0 9 0,0 0-4 0,0 3-10 15,0 3-47-15,0 0-62 0,-1 0-59 0,1 1-58 0,-2 2 3 0,2-1 24 16,-1 4 2-16,0-2-5 0,1 4 19 0,-2-2 29 0,1 4-4 15,0-1-14-15,-2 3 10 0,0 0 22 0,1 3-8 0,-2-1-15 16,0-1 7-16,0 4 11 0,-2-4-10 0,1 4-19 0,0-4-1 0,-1 4 2 16,1-4-19-16,0 2-20 0,-1-1-1 0,2-2 10 15,-1 0-10-15,1 0-11 0,0-3-1 0,0 0 5 0,1-3-9 16,1 0-12-16,-1 0-1 0,0-5-1 0,2 2-11 0,1-3-16 0,0 0-1 16,0-3 3-16,0 2-9 0,0-4-16 0,0-1-4 0,0 0 1 15,0 0-19-15,0 0-25 0,3-1-4 0,-1-1 1 0,1-2-20 16,0 1-23-16,-1-3 4 0,2-2 13 0,0 1-7 0,0-4-18 15,0 1 0-15,0-2 6 0,0 0-6 0,0-3-10 0,0 1 11 16,0-2 17-16,0 1 3 0,2-2-1 0,-2 1 8 0,1-2 14 16,2-2 2-16,-1 1-2 0,1-1 18 0,1 1 24 0,1-1 22 0,1 1 23 15,0 1 35-15,2-2 37 0,0 2 9 0,2 2-3 0,-1-1 13 16,0 1 20-16,2 1 9 0,0 0 5 0,-1 0 10 0,1 0 10 16,0 3-10-16,-1 0-16 0,1 0-8 0,0 0-6 0,-2 1-27 15,0 2-36-15,1 0 4 0,-2 2 17 0,-2 1-13 0,2 0-26 16,-1 3 4-16,-2 0 13 0,-1 3-13 0,0 0-16 0,0 0 11 0,-1 1 20 15,-2 4-8-15,1-2-19 0,-2 3 14 0,-2 1 24 16,0 1-6-16,-2 2-16 0,-3 1 14 0,0 1 22 0,-2 1-8 0,0 1-14 16,-3 2 10-16,0-1 13 0,-3 3-11 0,0-1-17 15,-2 1 7-15,1 0 15 0,-3 0-14 0,2 0-20 0,-2-2 2 0,1 1 13 16,-1-2-11-16,0-2-20 0,-1 1 8 0,2-2 9 0,-1-2-7 16,0 1-17-16,2-4 7 0,0-1 10 0,-1 0-8 0,2-1-12 15,2-4 6-15,0 1 12 0,2-4-8 0,2 1-14 0,0-5 1 0,2 0 7 16,2-3-11-16,0 0-19 0,2-3 5 0,2-3 14 15,2 0-7-15,1-2-16 0,2 1 2 0,1-2 8 0,1 0-22 0,0 0-33 16,1 1 0-16,-1 1 5 0,0-1-17 0,1 4-23 0,-2 1 1 16,0 0 8-16,0 1-14 0,0 4-23 0,-2-1-15 0,1 4-18 15,0-1-21-15,-1 4-24 0,0-1-18 0,0 1-15 0,0 2-5 16,-1 1 1-16,0-1 14 0,1 2 23 0,-1 0 6 0,0 2 8 16,1-1 10-16,-1-1 168 0</inkml:trace>
  <inkml:trace contextRef="#ctx0" brushRef="#br2" timeOffset="188755.5088">18397 14176 163 0,'0'-6'285'0,"-1"0"-3"0,1-2-6 0,1 1 11 0,1-1 17 16,-1 1 5-16,0 1 2 0,1 0 10 0,-1 0 15 15,0 1-65-15,1 2-88 0,-2 0-49 0,1 2-41 0,-1 1-27 0,0 0-23 16,0 0 8-16,3 0 18 0,-2 3-13 0,0 0-23 0,1 3-2 15,-1 0 8-15,-1 1-15 0,0 4-19 0,0-2 7 0,-1 3 16 16,1 0-7-16,-2 1-15 0,1 1 6 0,0-1 15 0,1 4-10 16,-2-4-19-16,2 2 8 0,0-1 12 0,2-1-9 0,-1-1-15 15,2 0 5-15,-1-1 13 0,2-4-11 0,0 1-14 0,0-2 4 0,2-2 10 16,0-1-13-16,2-1-18 0,-1-2-1 0,1 0 5 16,1-3-17-16,1 0-26 0,0-3 0 0,1-2 7 0,1-1-11 0,0-1-16 15,1-1 8-15,-1-2 14 0,2-1-7 0,-2 1-11 0,0-1 11 16,0-2 22-16,-2 2 1 0,0-2-5 0,-1 2 20 0,-1-1 27 15,-1 2 5-15,-1-1 1 0,0 1 19 0,-1 1 26 0,-2 1 2 16,-1 1-8-16,0 1 15 0,-1 1 25 0,-1 1-5 0,0 2-11 16,0 1 7-16,-1 1 13 0,1 1-10 0,0 2-14 0,0 0 4 0,0 0 9 15,-3 2-11-15,0 1-20 0,1 1 4 0,-1 2 9 16,0 2-11-16,-1 1-16 0,2 1 6 0,-2 2 11 0,0 2-7 0,0-2-13 16,1 3 8-16,0 0 14 0,1-2-8 0,-1 2-17 0,2-1 4 15,1-1 11-15,0 1-12 0,0-2-15 0,0 0 0 0,1 0 6 16,0-2-19-16,1 1-28 0,-1-2-13 0,0 0-12 0,1-2-42 0,0 1-49 15,1-1-47-15,0-1-44 0,1-1-55 0,0-2-55 16,1 0-13-16,-1-2 1 0,1-1-2 0,-5 0-6 0,7-1 15 0,1-2 19 16,-1 1 17-16,-1-2 17 0</inkml:trace>
  <inkml:trace contextRef="#ctx0" brushRef="#br2" timeOffset="189423.2667">19007 13679 16 0,'1'-6'222'0,"-1"0"-3"0,1 2-6 16,-1 1 3-16,0 3 6 0,0 0 0 0,0 0 0 0,-1 1 11 15,0 4 17-15,-1-1-52 0,1 2-72 0,0 2-30 0,-1 2-19 16,1 1-11-16,0 2-11 0,-1 1 19 0,1 1 23 0,0 1 1 16,-1 2-11-16,1 2 7 0,-2 1 13 0,1 0-17 0,-1 1-21 15,-1 1 0-15,-1-1 9 0,-1 1-12 0,1-1-20 0,-2 1 5 0,1 1 15 16,-1-2-18-16,0-1-24 0,1 2 5 0,-1-1 11 16,0-1-7-16,1 0-16 0,-1-1 8 0,2 1 13 0,-2 0-8 0,2-3-15 15,1 0 4-15,-2 0 13 0,2-2-11 0,0-1-18 16,2 0 6-16,-1-3 13 0,0 0-10 0,1-3-18 0,0 2 6 0,1-5 14 15,0 1-10-15,-1-2-13 0,1 1 6 0,0-3 15 0,-1 0-6 0,2-3-12 16,-1 0 6-16,1 0 15 0,-3 0-6 0,1-2-13 16,-1-1 7-16,0 0 13 0,1-1-7 0,-1-2-15 0,0 0 8 15,1 0 14-15,-1-5-8 0,0 2-16 0,2-3 8 0,1-1 15 16,0-2-7-16,0 1-13 0,1-2 8 0,1-1 15 0,0 2-6 0,1-1-9 16,0 1 9-16,-2 0 17 0,2 3 1 0,-1-2 1 15,2 1 14-15,0 2 17 0,0 1 2 0,0-1-2 0,2 4 7 0,0-1 7 16,1 2-2-16,0 0-10 0,-1 0 2 0,1 2 3 0,1-1-7 15,1 4-7-15,-1-2-7 0,2 0-4 0,0 3-14 0,1 0-11 16,0 0-7-16,-1 0-3 0,1 0-12 0,1 1-16 0,-1 2-19 0,1-1-19 16,0 2-42-16,0-1-48 0,0 2-49 0,0-2-49 15,1 1-74-15,-1 1-80 0,1 1-26 0,-1-2-5 0,-1 1-2 0,0 1-2 16,-1-2 10-16,-2 2 10 0,0 0 18 0,-1 0 18 0,-2 0 42 16,-1 2 207-16</inkml:trace>
  <inkml:trace contextRef="#ctx0" brushRef="#br2" timeOffset="190073.559">19228 14234 0 0,'0'-4'174'16,"1"-2"156"-16,1 0 1 0,-1 1 2 0,0-1 3 0,1 2-3 16,-1-1-1-16,0 1-2 0,2 2 1 0,0 1 1 0,-1-1-4 15,2 1-97-15,0 1-123 0,0-2-60 0,0 2-40 0,0-1-10 0,0 1 1 16,0 0-5-16,0 0-3 0,2 0-8 0,-1 1-2 0,0 1-8 15,2-2-6-15,-2 1-9 0,2 1-11 0,-2 1-5 0,2-3-4 0,0 1-10 16,-2 1-9-16,0-2 2 0,1 1 5 0,-1-1-5 0,0 0-5 16,-1 0 10-16,-1-1 16 0,0-1 2 0,-1 1-4 0,-2 1 17 0,2-2 23 15,-1-1-2-15,-1 2-10 0,0-2 16 0,0 0 25 0,-1 0-11 0,-1-2-16 16,0 1 14-16,0-2 22 0,0 1-3 0,-1 1-9 0,-1-2 10 0,1 0 22 16,-1 1-2-16,0 1-9 0,-1-2 13 0,1 1 19 15,-1 2-4-15,-1-1-10 0,0 2 12 0,0-1 20 0,0 2-4 0,-1 1-8 16,-1 0-1-16,1 0 2 0,-1 1-3 0,2 2-4 0,-2-1-5 0,0 2-3 15,0 1 0-15,1-1 0 0,-1 2-3 0,0 2 0 0,1-1-3 0,1 1 0 16,-1 2-5-16,0-1-2 0,2 2 1 0,0 1 7 0,1 0-5 16,1 0-8-16,0-2 4 0,3 1 8 0,0-1-7 0,2 1-13 15,0-2 4-15,2 0 8 0,2-2-10 0,0 2-13 0,2-1 2 0,0-2 8 16,2 1-9-16,-1-1-16 0,0 0 7 0,2-1 9 0,0-1-12 0,-1-1-17 16,1 2-1-16,1-5 5 0,-1 1-11 0,-1-1-14 0,1 0 2 15,0-1 8-15,-1 1-7 0,0-3-8 0,-1 0 4 0,-1 0 10 0,0 0-4 16,0-2-9-16,0 1 6 0,0-1 12 0,0-1 2 0,0 0-1 15,0 0 7-15,1-1 8 0,-1-2 2 0,2 1-3 0,-2-1 6 0,1 0 8 16,-1-1-2-16,1-2-5 0,-1 1 5 0,2 1 8 0,-2-2-2 0,1 1-5 16,-1 1 7-16,1-1 11 0,-1 2 1 0,0-1-4 0,0 2 16 0,0 1 17 15,0-1-1-15,0 1-6 0,0 1 11 0,0 1 14 16,0 2-10-16,0-1-12 0,0 2 6 0,-1 1 12 0,0 1-10 0,-1 0-17 16,0 0 3-16,0 1 6 0,0 1-15 0,-1 1-24 0,0 0 1 0,1 0 10 15,-2 1-14-15,0 1-23 0,0 1 11 0,0 0 18 0,-2 0-9 0,1 3-15 16,0 0 8-16,-2 0 17 0,-1 1-8 0,1 1-19 0,-1 2 11 15,0 1 17-15,0 1-10 0,0-3-16 0,2 3 11 0,-1-2 14 16,2 1-7-16,1-2-16 0,1-2 7 0,0-1 15 0,3 0-9 0,0-1-18 16,2-1 10-16,0-1 17 0,1 0-9 0,2-1-21 0,1-2 6 0,-1-2 11 15,2 1-23-15,-1-2-30 0,1 0-15 0,0-2-11 0,-2 1-32 16,2-2-38-16,-2 0-59 0,2 0-65 0,-2-3-65 0,2 0-66 0,-1 0-12 16,1 0 6-16,-2 0-3 0,2 0 0 0,-3-2 15 0,1 1 21 15,-2-1 21-15,0 1 18 0,-1 1 28 0,0-2 307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9:23:40.185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3003 715 0 0,'1'-3'94'0,"-1"-2"172"0,0 1-5 0,0-1 3 0,0 1 12 15,0-1-5-15,0 0-10 0,-1 1-9 0,1 1-12 0,0-1 6 16,-2 2 12-16,2-2-64 0,-1 2-86 0,1-1-42 0,-1 1-32 0,1 0 14 15,0-2 24-15,-2 2 5 0,2-2-2 0,-1 2 15 0,0-2 21 16,1 0-2-16,-2 2-4 0,2-2 11 0,-1 2 10 0,1 0-8 0,-1-1-16 16,1 3-4-16,0-3-2 0,0 0-17 0,-2 1-20 0,1 1-8 15,0-2-6-15,-1 2-11 0,2 1-14 0,-1-2-5 0,0-1-2 16,-1 1-7-16,1-1-7 0,0 1 1 0,-1 0 6 0,0-1-5 0,0 1-5 16,1-2 2-16,-2 2 4 0,2-2-5 0,-2 2-6 0,2-2 0 0,-2 2 7 15,1-1-5-15,-1 1-10 0,0 1 5 0,-1-2 6 0,0 1-6 16,0 1-7-16,-1-2 2 0,0 1 7 0,-1 1-5 0,0-2-6 15,-2 2 4-15,0 0 10 0,0 1-5 0,-2 0-12 0,0 1 3 0,-2 2 4 16,0-1-5-16,-2 0-13 0,0 3 5 0,-1 0 8 0,-2 1-8 0,1 0-15 16,-3 1 4-16,2 2 13 0,-2-1-7 0,2 0-11 0,-2 2 7 0,0 0 15 15,2-1-3-15,0 2-9 0,-1-1 9 0,1 0 18 16,1 1-5-16,1 0-10 0,1 0 12 0,-1 1 20 0,3-1-7 0,0 1-16 16,1-2 9-16,2 1 17 0,1 0-8 0,3 1-15 0,-1-1 10 0,4 0 14 15,2 1-6-15,1-2-15 0,2 2 8 0,1-1 14 0,2 1-7 16,2 0-16-16,0-1 8 0,3 1 14 0,0-1-6 0,1 1-15 0,1-1 8 15,0-1 16-15,2 0-9 0,0 0-12 0,-1-1 6 0,2 0 13 16,-1-2-7-16,1 0-15 0,-1 0 8 0,-1 0 14 0,0-1-7 0,0 0-15 16,0 0 8-16,-2 0 13 0,0 0-9 0,0 0-15 0,-2 0 7 0,1 0 14 15,-2 0-7-15,1 0-13 0,-2 2 10 0,0-2 16 16,-2 0-8-16,0 1-13 0,-1 0 8 0,-1-1 17 0,0 1-5 0,-1 0-11 16,-1 2 9-16,0-1 13 0,-2 1-4 0,0-1-12 0,-2 2 8 0,1 0 16 15,-2 1-6-15,-1 0-14 0,-1 1 10 0,-2 1 11 0,1 0-8 16,-2 1-14-16,-2 0 7 0,0 0 13 0,-2 2-5 0,0-2-11 15,-3 1 7-15,0-1 11 0,1 1-7 0,-2-1-7 0,0-1 5 0,-2 0 11 16,2 1-4-16,-1-2-8 0,0-2 4 0,1 1 10 0,-2 0-7 16,2-1-8-16,0-2 4 0,0 0 7 0,2 0-5 0,-1-1-8 15,2-1 1-15,-1-1 5 0,4-2-4 0,-1 0-5 0,0-2 1 0,2 0 1 16,1-1-1-16,0-1-2 0,0-2-2 0,1 0 0 0,1-1-6 0,0-1-8 16,1 1-2-16,1-2-2 0,-1-2-14 0,1 2-14 0,0-1-10 15,0 0-5-15,1 0-23 0,-1 0-26 0,1 1-17 0,2 0-17 16,0 0-44-16,-1 0-52 0,2 0-54 0,2 1-57 0,-1 0-31 0,2 0-26 15,-1 0 4-15,2 2 8 0,0 0 6 0,3 1 8 16,0 0 17-16,1-1 28 0,0 2 16 0,2 0 60 0</inkml:trace>
  <inkml:trace contextRef="#ctx0" brushRef="#br0" timeOffset="383.5819">3416 1121 0 0,'-3'1'19'0,"3"-1"209"0,0 0 12 0,0 0 11 0,0 0 10 16,-2-1 3-16,2 1 0 0,0 0 10 0,0 0 16 0,0 0-22 15,0 0-32-15,1-3-34 0,0 2-32 0,-1 1-26 0,3-1-21 0,0 1-5 16,-1-1 2-16,2 1-4 0,-1 0-10 0,1 0 10 0,0 0 10 16,1 0-11-16,1 0-14 0,-1 0-4 0,0 0 2 0,1 0-13 0,0 0-20 15,1 0 0-15,1 0 1 0,0 0-8 0,1 0-17 0,1-1-3 0,0 1-2 16,2-2-17-16,0 1-19 0,2 0-16 0,-1-1-10 0,2 0-37 15,-2 0-43-15,2 1-30 0,-1-2-27 0,2 2-49 0,-1-1-56 16,1-1-54-16,-1 1-57 0,-1 0-20 0,1 0-5 0,-3 0 4 0,0 1 9 16,-1 1 12-16,-1-1 13 0,-2 1 34 0,-1 1 35 0</inkml:trace>
  <inkml:trace contextRef="#ctx0" brushRef="#br0" timeOffset="611.7726">3367 1424 252 0,'-6'5'382'0,"2"-2"1"15,2-1-5-15,0 0 1 0,2-2 4 0,0 0-1 0,0 0-4 16,0 0 9-16,3 2 11 0,1-2-34 0,1 0-47 0,1 0-104 0,0 0-120 16,2 0-42-16,2 0-21 0,-1-2 0 0,2 1 7 0,1 0-14 15,0-1-22-15,1 0-14 0,2 0-19 0,-2 1-43 0,2-2-52 16,-1 2-56-16,2 0-57 0,0 0-71 0,0 0-73 0,2-1-22 0,-1 1-5 15,-1 1-2-15,0 0-1 0,0 0 12 0,-1 0 17 16,-1 0 19-16,0 0 19 0,0 0 35 0,0-1 272 0</inkml:trace>
  <inkml:trace contextRef="#ctx0" brushRef="#br0" timeOffset="1234.8485">4327 1336 0 0,'2'-4'190'0,"0"-1"107"0,0 0-1 0,1 1 1 0,0-1 0 16,-1-1-2-16,1 1-5 0,0 0-4 0,-1 0-5 0,1 1-1 0,0-1 1 16,1 0-98-16,-2 0-125 0,2 0-47 0,-1 2-23 0,1-2 0 0,-1 0 9 15,1-1-5-15,-2 1-4 0,2-1 5 0,0 0 8 0,2-1-2 0,-1 0-10 0,0 0 7 16,1 0 11-16,0-2-2 0,1 1-10 0,1-2 7 0,-1 2 10 15,1-2-6-15,-2 1-12 0,2-2 6 0,0 0 7 0,0-1-14 0,2 1-23 16,-2-1 3-16,1-1 12 0,0 0-6 0,1 0-14 0,-1-2 8 0,-1 1 11 16,1-1-5-16,-1 0-14 0,0 0 14 0,-1 0 20 15,0 0 1-15,-1 0-3 0,1 0 24 0,-2 2 31 0,1 0 2 0,-1 0-9 16,-1 1 17-16,0 0 20 0,0 1-2 0,0 0-8 0,0 2 15 0,-1 0 22 16,-1 2-2-16,1 0-11 0,0 1 1 0,-2 1 5 0,0 1-9 15,1 1-16-15,-2-1 1 0,0 4 3 0,1-2-12 0,-1 2-20 16,0 0-1-16,0 0 2 0,0 0-16 0,0 0-17 0,0 0-5 0,0 0-2 15,0 0-8-15,0 0-8 0,0 0 0 0,1 2 4 0,1 2-5 0,-1-1-5 16,0 2 4-16,1 0 8 0,-1 2-1 0,0 0-2 0,1 3 4 16,-2 1 8-16,0 1-3 0,0 1-4 0,-2 1 4 0,1 2 7 0,0 0-2 15,-1 2-5-15,1 0 3 0,-2 1 6 0,1 0-3 0,-1 1-3 16,0 1 0-16,1 0 6 0,-1 1-6 0,0 1-6 0,1-2-2 0,-1 2 1 16,0-1-16-16,1-1-20 0,0 0-11 0,1-1-5 0,0 1-29 15,-1-2-40-15,1 0-22 0,1-2-21 0,-1 0-49 0,-1-1-58 16,2-1-55-16,-1-3-51 0,1 0-13 0,0-1-5 0,0-2 13 0,0-2 17 15,1-1 9-15,-1-1 9 0,0-5 27 0,3 4 36 0</inkml:trace>
  <inkml:trace contextRef="#ctx0" brushRef="#br0" timeOffset="1561.2256">5175 1175 292 0,'2'-3'341'0,"1"0"1"16,0 0-2-16,-1 0 4 0,2-1 1 0,2 2-2 0,-1-2 1 15,0 2 1-15,2-1 1 0,1 1-59 0,-1 0-80 0,1-2-80 0,0 2-79 0,0-1-30 16,1 1-15-16,-1-1 0 0,1 2 6 0,1-1-3 0,-1 1-6 0,2-1 2 16,-1 1 5-16,1 0-4 0,0 0-4 0,-1 0-1 0,1-1 2 15,1 1-12-15,0 0-13 0,0 1-11 0,0-1-12 0,0 1-14 0,0-1-16 0,-1 1-48 16,-1 0-55-16,1-2-41 0,0 1-36 0,-1 0-36 0,0 0-35 0,-1 0-10 16,-1-1-1-16,0 0 5 0,-1 0 11 0,-1-1 14 0,1 1 13 15,-2 1 15-15,1-1 81 0</inkml:trace>
  <inkml:trace contextRef="#ctx0" brushRef="#br0" timeOffset="1885.5815">5385 883 0 0,'3'-3'115'0,"0"-2"211"0,-1 1 16 0,1-1 1 0,0 1-2 16,-1-1 5-16,1 1 11 0,0 2-7 0,-1-1-7 0,1 1 8 0,0 1 15 15,-3 1-81-15,2 0-111 0,1 1-49 0,0 0-35 0,-2 2-14 16,2 0-11-16,-1 1 5 0,1 1 14 0,0 1-4 0,-2 0-4 16,2 2 4-16,-2 0 11 0,0 3-5 0,1 0-11 0,-1 1-3 0,0 1-3 15,-1 2-8-15,0-1-5 0,0 2-10 0,0-1-5 0,0 2-8 0,-1 0-8 16,0 0-2-16,-1 1-5 0,1 1-9 0,-2 0-11 0,-1 0-17 15,0 2-22-15,0-1-41 0,0 2-46 0,-1-1-44 0,-2 1-47 16,2-1-72-16,-2 0-81 0,1 0-41 0,0-1-26 0,0-1-7 0,0-1-2 16,1-1 4-16,1-3 7 0,1-1 16 0,1-2 17 0,0-1 43 15,1-4 44-15</inkml:trace>
  <inkml:trace contextRef="#ctx0" brushRef="#br0" timeOffset="3003.4273">6235 943 70 0,'-6'1'261'0,"4"-1"0"0,2 0 3 15,-3-1-16-15,0 0-23 0,1 0-14 0,-1 0-16 0,0-1-7 0,1 2-5 16,-2 0-53-16,1-1-64 0,-1 1-75 0,0 0-78 0,1-1-7 0,-1 1 8 16,0-1 8-16,0 1 6 0,2-1 32 0,-2-1 37 15,1 1 15-15,-1 0 12 0,1-1 10 0,-1 0 11 0,2 0 8 0,-1 1 5 16,0-2 5-16,1 2 8 0,0-1-10 0,0 1-13 0,0-2-6 0,1 1-3 15,0-1-16-15,-1 0-20 0,1-1 4 0,0 1 11 0,1-2-3 16,1-1-9-16,0 0 11 0,1 0 14 0,2-1-1 0,0-2-6 0,1 0 14 16,2 0 17-16,1 0-4 0,0-1-10 0,1 0 11 0,0 1 19 15,2-1-2-15,0 2-8 0,1-1 16 0,-2 2 20 0,2 0-5 0,0 0-13 16,-1 1 8-16,1 0 11 0,0 0-8 0,-1 0-14 0,1 1 8 0,0 0 14 16,-2 2-11-16,1-1-17 0,0 0 1 0,-1 2 4 15,1 0-17-15,0 0-19 0,-2 1-1 0,0 1 4 0,1 0-12 0,-1 1-17 16,0 1 1-16,1-1 5 0,-2 1-7 0,0 2-13 0,0-1 2 0,-2 2 10 15,1 1-7-15,0 0-10 0,-1 1 5 0,0 2 11 0,-1 0-4 0,-1 2-7 16,0 1 4-16,-1 1 12 0,-2 1-5 0,0 1-8 16,-2 2 7-16,0 0 10 0,-2 2-2 0,-1 0-8 0,-1 2 3 0,-3-1 10 15,0 2-5-15,-2-1-10 0,0 1 4 0,-2-1 8 0,-2 1-5 0,0 0-8 16,-1-1 3-16,0 1 7 0,-1-2-4 0,-1 1-9 0,1-1 2 0,-1-1 5 16,-2-1-2-16,2 0-8 0,-2-1 4 0,0-1 8 0,2-2-4 15,1 0-8-15,0-2 4 0,0-2 5 0,3 0-3 0,-1-3-9 16,4 0 3-16,0-2 9 0,1-2-6 0,1 0-6 0,1-2 3 0,1-1 6 15,0-1-6-15,2-2-9 0,0 1 5 0,2-3 5 16,-1 0-4-16,2-1-9 0,1-1 6 0,1 0 8 0,0 0-2 0,2 0-6 16,0-2 7-16,1 2 10 0,0 0 2 0,1 0-1 0,2 1 6 0,-1 0 8 15,2 0-4-15,0 1-2 0,2 0 2 0,-1 1 5 0,2 2-4 16,-1 0-5-16,1 0-2 0,1 1 4 0,0 1-4 0,0 1-8 16,0 2-4-16,0 0-1 0,0 2-3 0,0 1-3 0,-1 0 2 0,1 1 2 15,-2 2 1-15,2-1-4 0,-1 2-2 0,0-1-5 0,-1 1-23 0,1 0-26 16,-2 0-20-16,1 1-18 0,-1-1-38 0,0 1-43 15,1-2-52-15,-1 1-56 0,-1-2-54 0,0-1-54 0,0 1-15 0,0-1-3 16,-1-1 4-16,-1-1 8 0,0-1 20 0,0-1 25 0,0-1 21 0,-1 1 18 16</inkml:trace>
  <inkml:trace contextRef="#ctx0" brushRef="#br0" timeOffset="4055.5701">7127 1080 105 0,'-3'0'312'0,"0"0"9"0,3 0 15 0,-2 0-5 0,-1-1-5 16,0-2 5-16,2 2 10 0,1 1-1 0,0 0-1 0,0 0-18 0,0-2-25 16,1 1-86-16,2-1-105 0,0 1-20 0,-1-1 5 0,2 1 0 15,0-1-3-15,2 0 14 0,0 1 14 0,2 0 4 0,2-2-4 0,0 2 2 16,2-1 2-16,2 0-11 0,0 1-18 0,1 0-6 0,2 0-6 15,1 0-8-15,-1-1-11 0,2 1-10 0,1 1-10 0,-2 0-13 0,2 0-14 16,-1 0-15-16,1 0-15 0,-1 0-17 0,-1 1-16 0,1-1-12 16,0 0-10-16,-2 2-19 0,-1-2-22 0,0 0-13 0,-1 0-11 0,-2 0-27 15,0 1-32-15,-1-1-22 0,-1 0-18 0,-2 1-24 0,1-1-27 16,-2 0-37-16,-2 0-44 0,1 0-11 0,-7 0-2 0,5-1 14 0,-5 1 22 16,0 0 13-16,3-3 10 0,-3 3 26 0,0 0 35 0</inkml:trace>
  <inkml:trace contextRef="#ctx0" brushRef="#br0" timeOffset="4337.9582">7396 917 0 0,'-1'-1'186'16,"-1"-2"151"-16,2 1-5 0,0-3 7 0,2 0 7 0,0 0-5 15,1 1-7-15,0-1 5 0,1 0 11 0,0 1-7 0,0 2-5 16,0 0-91-16,1-1-118 0,-1 2-66 0,1 1-49 0,-1 0-1 0,2 1 16 15,-2 0-4-15,0 2-10 0,0-1 12 0,0 3 17 0,-2 0-5 0,1 1-12 16,0 1 7-16,-1 1 16 0,0 2-7 0,-1 1-13 0,-1 0 6 16,0 2 9-16,-1 1-7 0,-1 1-16 0,0 1 4 0,-1 1 4 15,0 0-9-15,-1 1-15 0,0 1 1 0,0-1 5 0,0 0-13 0,0 0-23 16,2-1-8-16,-1 0-4 0,0 0-30 0,2-2-42 0,-2 1-36 0,2-2-37 16,0-1-80-16,-1 1-95 0,1-2-22 0,1 0-3 15,0-3-1-15,1 1-7 0,1-2 11 0,2-2 15 0,0-1 9 0,1-3 8 16,3 0 28-16,0-4 159 0</inkml:trace>
  <inkml:trace contextRef="#ctx0" brushRef="#br0" timeOffset="4838.979">8161 1097 196 0,'0'0'350'0,"0"0"1"0,0 0-5 15,0 0 2-15,0 0 3 0,0 0-6 0,-1-1-7 0,1 1-7 0,0 0-4 16,0 0-45-16,0 0-57 0,3-2-106 0,-3 2-125 0,2 0-44 0,1 0-19 16,0 2-24-16,-1-2-25 0,-2 0-23 0,3 1-24 0,-3-1-47 15,0 0-56-15,5 0-28 0,-5 0-20 0,7-1-2 0,-2-1 3 0,-1 1 10 0,2-1 16 16,-2-1 4-16,1 1 3 0,0 1 24 0,1-2 135 0</inkml:trace>
  <inkml:trace contextRef="#ctx0" brushRef="#br0" timeOffset="5022.4433">8459 1051 0 0,'2'0'139'15,"1"-1"202"-15,0 1 8 0,-1-1 1 0,-2 1-4 0,2-1-10 0,-2 1-9 16,0 0-12-16,0 0-12 0,0 0-27 0,0 0-34 0,0 0-113 0,0 0-134 16,0 0-121-16,0 0-121 0,0 0-56 0,0 0-35 0,0 0-8 0,0 0 1 15,4-3 9-15,1 1 10 0,-1 1 11 0,0-2 11 0,0 2 29 0,1 1 88 16</inkml:trace>
  <inkml:trace contextRef="#ctx0" brushRef="#br0" timeOffset="5179.5803">8604 1084 0 0,'5'1'195'0,"-1"-1"135"0,0 0 4 0,0 0 2 0,0 0 0 16,0 0 2-16,0 0 1 0,0 0-2 0,0 0 1 0,0-1 1 0,0 1 3 15,-1-2-110-15,0 2-137 0,-1 0-70 0,-2 0-46 0,0 0-25 0,3 0-19 16,-3 0-59-16,3 2-73 0,-3-2-61 0,0 0-57 0,0 0-16 0,0 0-4 16,0 0-4-16,5 0-1 0,-5 0 4 0,0 0 9 0,5 0 13 0,-5 0 14 15</inkml:trace>
  <inkml:trace contextRef="#ctx0" brushRef="#br0" timeOffset="5805.3997">9519 1093 0 0,'-3'-1'274'0,"0"-1"70"0,2-1-1 15,0 0 2-15,1 0 2 0,-2 0-2 0,2-1-5 0,0 2-1 0,0 2 0 16,0-3 0-16,0 3-1 0,2-1-113 0,-2 1-147 0,1-1-51 0,0 0-26 16,1-1-2-16,-2 2 4 0,2-1 1 0,1 1 2 0,1 0 11 0,-1-1 17 15,1 1 4-15,0 0-2 0,1 0 10 0,0 0 11 0,1 1-1 0,-1-1-10 16,2 1 5-16,1 1 11 0,0-1-8 0,1 0-11 0,0 0 2 0,1 0 5 15,0 2-14-15,2-2-20 0,0 1 2 0,0 0 9 0,2-1-13 0,-1 0-19 16,0 0 8-16,1 0 14 0,0 1-11 0,1-1-17 0,0-1 8 0,-1 0 15 16,1 0-10-16,-2 0-22 0,2-1 1 0,-2 1 2 0,1-2-19 0,-1 1-27 15,-1 1-21-15,0-1-21 0,0 1-30 0,-1-1-34 0,-2 1-70 0,-1 0-77 16,0-1-44-16,0-1-32 0,-1 1 2 0,-1-1 8 0,0-1 5 0,-2 0 2 16,0-1 17-16,-2 1 19 0,0-1 24 0,-2 4 28 0</inkml:trace>
  <inkml:trace contextRef="#ctx0" brushRef="#br0" timeOffset="6089.58">9725 920 153 0,'3'-4'304'16,"0"0"11"-16,1-1 14 0,0 0 2 0,0 1 2 0,0-1 6 15,0 1 11-15,0 1-4 0,0 0-4 0,-2 1-42 0,1 1-49 16,-2-1-88-16,-1 2-94 0,0 0-21 0,4 0 3 0,-1 2-9 0,0 0-13 16,-2 2 1-16,2-1 9 0,-2 2-5 0,2 1-11 0,-2 0 7 0,0 2 10 15,1 1-4-15,-1 0-9 0,-1 2 6 0,0 0 8 0,0 2-7 16,-1 0-14-16,-1 1-5 0,1 0-3 0,-2 2-27 0,1-1-36 16,-2 2-18-16,0 0-11 0,0 0-34 0,-2-1-40 0,2 1-43 0,-1-1-43 15,0 1-57-15,1-3-63 0,0 0-15 0,0 1 0 0,1-3 3 16,0 0 3-16,1-3 23 0,0 1 26 0,2-3 16 0,-1 0 11 0</inkml:trace>
  <inkml:trace contextRef="#ctx0" brushRef="#br0" timeOffset="7173.9804">10376 890 168 0,'1'-2'316'0,"1"0"8"0,-1 0 8 16,0 0-7-16,-1 0-7 0,2 0 0 0,-2 2 8 0,0 0-8 0,0 0-8 15,1-2-32-15,-1 2-41 0,0 0-101 0,0 0-116 0,0 0-17 16,0 0 13-16,0 0-4 0,0 0-12 0,0 0 15 0,0 0 23 16,0 0 2-16,0 2 1 0,0 1 14 0,0 0 19 0,0 1-2 0,0 0-11 15,0-1 8-15,0 2 15 0,-1 1-10 0,-1 0-16 0,1 0 4 0,-2 0 7 16,2 1-8-16,-2 0-16 0,1 1-3 0,-1 0 3 0,-1 0-9 16,1 1-12-16,-1-1-1 0,2 1 5 0,-2-1-5 0,0 2-10 0,0-2 5 15,0 2 6-15,1-1-4 0,-1 1-10 0,0 1 2 0,0-2 5 16,0 2-5-16,1 0-6 0,-1 1 0 0,2-1 3 0,-2-1-3 0,1 1-6 15,0 0 3-15,1 0 6 0,-1-2-3 0,0 1-8 0,2-2 2 16,0 0 3-16,1-1-3 0,0-1-6 0,0 0 0 0,0-1 6 16,0-2-3-16,1 1-6 0,0-2 3 0,1-1 8 0,0 1-4 0,0-1-4 15,-2-1 2-15,5-1 5 0,0-2-2 0,1 1-5 0,0-3 3 0,1-1 4 16,2-1-2-16,1-2-5 0,-1 0 4 0,2-1 5 0,-1-2-3 16,1 1-6-16,0-1 0 0,-1 0 8 0,1-1-4 0,0 1-5 0,-1-1 2 15,0 1 7-15,0-1-2 0,1 1-2 0,0-1 4 0,-1 1 4 16,1-2 3-16,0 2-2 0,-2 0 10 0,2 0 10 0,-2 0 4 0,0 3 4 15,1-1 4-15,-1 1 1 0,-1 0 2 0,0 1 0 0,-1 1 2 16,1 1 1-16,-2 0-5 0,1 0-2 0,0 1-2 0,-1 1-5 16,1-1-4-16,-2 2-7 0,2-1-5 0,-2 2-6 0,1-1 0 0,0 1 0 15,0 0 0-15,-1 0 0 0,0 1 3 0,2 1 0 0,-2-1 0 0,2 1-2 16,0 0 2-16,-1 1 0 0,0 0 0 0,0 1-4 0,0-1 1 16,0 1 0-16,0 1 0 0,-1 0-6 0,0 1 3 0,1-1 3 0,-2 2-2 15,1 1-2-15,-1 0 1 0,0 1 4 0,0-1-1 0,0 2-3 16,-1 0 3-16,-1-1 5 0,1 2-2 0,0-1-2 0,-1 0 2 0,1 1 3 15,0 0-3-15,-2 0-6 0,2 0 2 0,-2 1 4 0,0 0-3 16,1-1-8-16,-2 1-13 0,0 1-15 0,0-2-24 0,0 1-27 16,-2-1-51-16,1 2-57 0,0-1-67 0,-2-1-70 0,-1 1-64 0,0 0-63 15,-1-1-21-15,-2 1-9 0,-1-1 2 0,0 1 2 0,0-2 13 0,0 0 17 16,-1-1 25-16,-1 0 22 0,1 0 52 0,0-2 298 0</inkml:trace>
  <inkml:trace contextRef="#ctx0" brushRef="#br0" timeOffset="18969.5581">2764 2314 145 0,'0'0'200'0,"0"0"4"0,1-2 7 16,-1 2-2-16,0-1-5 0,0 1 4 0,2-3 7 0,-2 3-29 15,0-2-38-15,0 2-29 0,0-3-29 0,1 2-12 0,-1-2-8 16,0 0 5-16,0 1 6 0,0-1-7 0,0 2-13 0,1-2 5 0,-1 0 15 16,0 3-7-16,2-2-16 0,-2-1 4 0,1 2 10 15,-1-2-18-15,1 0-24 0,1 1-5 0,-2-1 4 0,1 2-17 0,0-1-23 16,1-1 10-16,-2 2 16 0,0 1-8 0,1-2-16 0,0-1 12 15,-1 3 23-15,0-1-10 0,2-2-19 0,-2 3 9 0,0-3 20 16,0 1-11-16,-2-1-18 0,2 2 10 0,-1-2 19 0,1 0-11 0,-1 1-21 16,-1-1 7-16,1 2 19 0,0-2-14 0,-1 0-20 0,0-2 8 15,0 2 18-15,0-1-7 0,-1 1-19 0,0-2 11 0,-1 1 20 16,2 1-13-16,-2 0-19 0,0-2 9 0,-2 4 20 0,2-2-8 16,-1 0-21-16,0 1 9 0,-2-1 18 0,2 2-9 0,-2 1-17 15,0-2 10-15,-1 2 16 0,0 0-9 0,-1 0-17 0,0 2 8 0,-1-2 15 16,0 3-7-16,-2 0-17 0,1-2 10 0,-1 4 17 0,-1-1-9 15,1-1-15-15,0 2 8 0,0 1 16 0,0-2-8 0,0 1-16 16,0 1 6-16,1-2 18 0,0 2-6 0,1-1-15 0,-1 1 11 0,0 0 11 16,2-2-8-16,0 2-17 0,-1 0 12 0,2 0 18 15,-1 0-9-15,1 0-20 0,0 2 10 0,1-2 19 0,1 1-11 0,0 2-16 16,1-1 8-16,1-1 17 0,0 2-8 0,1-1-16 0,1 2 11 0,0-1 20 16,2 2-13-16,2 1-19 0,0-2 11 0,2 2 19 15,2-1-9-15,0 1-15 0,2 0 9 0,2 0 19 0,0 0-10 0,4 0-19 16,-1 0 10-16,2-2 16 0,1 1-11 0,0-1-17 0,2-1 9 0,0 2 16 15,0-2-8-15,0 0-20 0,0 0 7 0,-2 0 17 16,2-2-10-16,-2 1-19 0,-2 1 10 0,1-3 16 0,-2 1-9 0,-1 1-17 16,0-2 10-16,0 0 16 0,-1 0-9 0,-2 0-17 0,1 0 10 15,-2 0 16-15,-2 0-11 0,1 0-17 0,-2 0 11 0,-1-2 22 16,-1 2-8-16,0 0-15 0,-2 0 15 0,0 2 24 0,-1-2-6 0,-1 1-11 16,-2 1 14-16,1-1 26 0,-4 2-5 0,1 2-12 15,-3-1 12-15,0 2 16 0,-3 2-7 0,1-1-15 0,-4 1 6 0,1 2 15 16,-2-2-10-16,-1 2-17 0,2-2 4 0,-2 2 8 0,0-2-7 15,0-2-17-15,0 1 4 0,0-2 14 0,0 1-4 0,1-3-7 16,-1 0 7-16,1-3 11 0,2 1-4 0,-2-2-7 0,2 1 5 0,1-5 10 16,0 2-4-16,1-3-4 0,1 0 0 0,-1-1 5 15,3-2-5-15,0 1-8 0,0-2 1 0,1-1-4 0,2-1-10 0,1 0-18 16,0 0-13-16,1-1-11 0,2 1-26 0,0-2-29 0,1 1-25 16,1-2-19-16,2 1-39 0,-1-1-46 0,4 2-62 0,-1-4-69 15,2 4-47-15,-1-4-40 0,2 2-4 0,0 0 5 0,2 2 11 16,-1-1 12-16,0 1 21 0,2 1 21 0,-2 1 21 0,2 1 20 15</inkml:trace>
  <inkml:trace contextRef="#ctx0" brushRef="#br0" timeOffset="19469.8315">3281 2665 0 0,'0'0'96'0,"0"0"237"0,-1-2 4 16,1 2 2-16,-1-1 0 0,1 1-3 0,0 0 0 0,1-3 0 0,0 0 2 15,1 3 1-15,-1-2 0 0,2 1-78 0,-1-1-102 0,1 2-66 16,1-1-56-16,0 1-7 0,1 0 6 0,1-2 5 0,-1 1-1 0,2 1 13 0,-1-2 13 16,2 1 1-16,2 1-5 0,-1-2 5 0,2 2 8 15,-1-1-7-15,1-1-11 0,1 1 1 0,0 1 5 0,1-2-12 0,-1 1-19 16,0-1-1-16,2 1 8 0,-2-1-21 0,1 1-30 0,-1-1-7 0,0 1-1 16,0-1-23-16,0 1-29 0,0-1-20 0,-1 1-17 0,1 1-28 0,-2 0-28 15,1 0-64-15,-2 0-76 0,2 0-52 0,-2 0-46 0,1 0-1 16,-1 0 16-16,-1 1 5 0,0 1 4 0,0-1 16 0,-1 1 21 15,-2-2 22-15,-1 1 23 0</inkml:trace>
  <inkml:trace contextRef="#ctx0" brushRef="#br0" timeOffset="19773.7468">3220 2992 237 0,'-4'1'334'0,"1"1"1"0,3-2-4 0,0 0 1 0,0 0 1 16,0 0-2-16,0 0-1 0,0 0 8 0,0 0 8 15,0 0-43-15,4 0-60 0,2 0-70 0,-1-2-76 0,2 2-26 0,1 0-13 16,0-1 8-16,2 1 15 0,1 0-1 0,2-2-7 0,1-1 5 0,-1 2 11 15,2-1-10-15,-1-1-17 0,2 2-4 0,-1-2-1 0,1 0-27 0,-1 1-36 16,1 1-24-16,-2-2-22 0,1 3-41 0,0-2-45 0,-1 1-92 16,0 1-106-16,0-2-45 0,0 1-30 0,-2 1-1 0,2 0 4 15,0 0-3-15,-2 0-6 0,0 0 13 0,0 0 19 0,-2 0 20 0,1 0 25 16</inkml:trace>
  <inkml:trace contextRef="#ctx0" brushRef="#br0" timeOffset="26960.9697">4893 2341 0 0,'-2'-2'39'0,"0"1"108"16,1-1 6-16,1 2 9 0,-1-1 7 0,-1-2 7 0,2 3 4 15,-1-2-21-15,1 1-26 0,0 1-14 0,-1-3-13 0,1 1 4 0,0-1 5 16,0 2-5-16,1-2-7 0,-1 0 2 0,1 1 5 0,-1-1-8 16,2 2-14-16,-2 1 7 0,0-5 11 0,0 4-4 0,0 1-7 15,0-3-7-15,0 3-2 0,0 0-19 0,0-3-20 0,0 3 4 0,0-2 10 16,0 2-11-16,0-3-22 0,0 3 7 0,0 0 13 0,0 0-14 15,0-1-23-15,0 1 4 0,0 0 12 0,0-3-11 0,0 3-20 16,0 0 10-16,0-3 16 0,0 1-10 0,0 2-18 0,0-3 8 16,0 3 14-16,0-3-8 0,0 3-20 0,0-3 10 0,-2 2 17 15,2 1-10-15,0-3-19 0,-1 0 11 0,1 1 20 0,-1-1-11 0,1 3-17 16,0-3 10-16,-2 0 16 0,2 2-8 0,-1-2-16 0,0 0 11 16,1 1 16-16,-2-2-9 0,2 2-18 0,-1-2 7 0,0 2 19 15,1-2-11-15,-2 1-17 0,1 0 10 0,0 0 17 0,-1 0-10 0,1 0-18 16,-2 0 9-16,2 0 17 0,-2 0-10 0,1 0-16 0,-1 0 8 15,0 1 17-15,1-1-10 0,-2 2-19 0,0-2 8 0,0 1 17 16,0 1-9-16,-2 1-18 0,0-2 11 0,-1 2 17 0,-1 0-11 16,0 2-19-16,0-2 11 0,-1 1 20 0,-1 2-11 0,0-1-17 15,0 2 11-15,0-1 23 0,-1 2-13 0,0-2-19 0,1 0 11 0,-1 3 17 16,2-3-7-16,-2 1-18 0,2 1 11 0,-1-1 19 0,2-1-9 16,-1 2-15-16,1-1 10 0,0 1 19 0,0-1-11 0,0 1-17 15,1 1 11-15,-1-2 18 0,2 1-7 0,-2 1-19 0,1 0 10 0,0 0 14 16,1 0-5-16,-1 1-19 0,0 1 8 0,1-1 15 0,-1 2-9 15,0-1-18-15,1 2 9 0,-1-2 17 0,2 2-10 0,1-2-16 16,0 1 9-16,0 0 15 0,1-3-9 0,0 1-15 0,2 1 12 16,1-2 18-16,0 0-6 0,1 0-13 0,1-2 11 0,2 1 17 15,0 1-4-15,1-2-11 0,2 1 9 0,-1-1 15 0,2 1-5 0,2 1-11 16,0-3 7-16,1 1 13 0,1 1-8 0,0-1-16 16,0-1 5-16,0 2 11 0,0-2-11 0,0 0-15 0,0 1 1 0,0-2 10 15,-1 2-8-15,-1-2-17 0,1 2 7 0,0-2 7 0,-2 1-6 0,0 0-12 16,-1 0 4-16,2 0 11 0,-2 0-7 0,-2 0-10 0,2 0 7 15,-1 0 8-15,0 0-5 0,-2 0-13 0,0 0 5 0,1 0 14 16,-2 1-7-16,0-1-10 0,0 2 8 0,-2-1 11 0,1 1-4 16,0-1-12-16,-2 2 6 0,0 2 14 0,-1-1-5 0,0 1-11 15,0-1 8-15,0 4 14 0,-1-2-4 0,-2 1-7 0,1 2 6 0,-1 0 9 16,-1 0-4-16,-1 0-10 0,-2 2 7 0,0-1 11 0,1 1-5 16,-2-1-11-16,-2 1 3 0,1-2 7 0,0 1-2 0,-2-1-8 15,2-1 4-15,-2-1 7 0,0 1-4 0,-1-4-10 0,2 2 5 16,-2-1 5-16,0-2-2 0,0 1-11 0,-2-1 6 0,2-1 7 15,-1 1-2-15,1-3-7 0,-1 0 4 0,-1 0 4 0,1-2 0 0,1-1-2 16,-1 0 4-16,1-1 5 0,0-1-2 0,0 1-4 16,1-2 1-16,2 0 5 0,1 0-2 0,0 0-4 0,1-2 2 0,2 2 5 15,-1-1-7-15,2 1-5 0,2 0-10 0,-1 0-10 0,2 0-27 16,-1 0-31-16,1 0-31 0,1 3-26 0,1-3-55 0,1 0-64 16,-2 3-72-16,4-3-78 0,1 0-24 0,0 3-7 0,2-2-2 15,0 1 1-15,-1 1 7 0,1 0 8 0,0 0 25 0,-2 0 29 16,2 1 29-16,-1 1 200 0</inkml:trace>
  <inkml:trace contextRef="#ctx0" brushRef="#br0" timeOffset="27518.1672">4883 2947 139 0,'0'0'228'0,"0"0"14"0,0 0 8 16,0 3-10-16,0-3-16 0,1 0 22 0,0 1 33 0,-1-1-17 0,3 2-28 15,-3-2-22-15,3 0-23 0,-1 0-24 0,1 0-23 0,0-2-26 0,1 1-28 16,-2-2-11-16,2 0-11 0,0 1 0 0,0-2-3 0,0-1-12 16,0 1-17-16,2-1-4 0,-2 1-1 0,1-2-4 0,-1 0-4 15,0 0-3-15,0-2-1 0,0 2-5 0,-1 0-3 0,1-1-2 0,-2 1-4 16,1 0-1-16,0 0-1 0,-1 0 4 0,1 0 2 0,0-2 2 0,-1 2 0 16,1 0-1-16,0 0 1 0,-1 2 0 0,1-2 0 0,0 1 1 15,-1 1 4-15,1-2 4 0,0 1 4 0,-2 1 1 0,2 1-1 0,-1-2 5 16,0 2 5-16,-1-1-2 0,0 2-3 0,1 1 1 0,-2 1 5 0,1-3-3 15,-1 3-4-15,0 0 1 0,0 0 0 0,0 0-6 0,0 0-12 16,0 0 1-16,0 0 5 0,0 0-7 0,0 0-11 0,3 1 1 0,-3-1 10 16,1 2-5-16,2 1-6 0,-2-2 7 0,0 2 11 0,1 0-1 0,-1 2-5 15,0 1 10-15,1 0 14 0,-1 0-4 0,0 0-10 0,1 3 8 16,-1-2 11-16,-1 1-7 0,1 2-11 0,-1-2 4 0,0 2 10 0,0-1-10 16,0 2-10-16,0-1 1 0,-1 1 7 0,1-1-10 0,0 2-12 15,-1-1 6-15,1 1 11 0,0 0-8 0,0 1-14 0,0-1 8 0,0 2 14 16,0-2-8-16,0 1-15 0,1 1 3 0,-1-2 7 0,0 1-13 0,1-1-19 15,-1 2-8-15,2-2-2 0,-2 0-13 0,1 0-21 0,-1-2-18 16,0 1-18-16,0-2-30 0,0 0-33 0,-1-2-67 0,-1 1-77 16,1-1-39-16,1-2-29 0,0-5 4 0,0 0 11 0,0 4 8 0,0-4 6 15,0 0 14-15,0 0 11 0,0 0 22 0,-4-1 26 0</inkml:trace>
  <inkml:trace contextRef="#ctx0" brushRef="#br0" timeOffset="28346.3187">5889 2503 0 0,'0'0'181'0,"0"0"97"0,-2-2-5 16,2 2 7-16,-3-1 10 0,3 1 1 0,-3 0 0 0,3 0 7 0,0 0 11 16,-1-2-12-16,1 2-16 0,0 0-73 0,0 0-88 0,0 0-30 0,0 0-10 15,0 0-1-15,0-3 7 0,0 3-2 0,0 0-3 0,0 0-2 0,0 0 1 16,0 0-7-16,0 0-5 0,0 0-10 0,1-1-10 0,-1 1-3 16,0 0 0-16,0 0-10 0,0 0-14 0,3 0 1 0,-3 0 8 15,0 0-6-15,3 0-7 0,-1 0 5 0,1 0 16 0,-3 0-4 0,4 0-5 16,0 0 10-16,0 0 16 0,1 0-5 0,1 0-11 0,0 0 9 0,1 0 12 15,0 0-9-15,1 0-14 0,0 0 8 0,1-2 11 0,-1 2-13 0,1 0-19 16,1-1 5-16,-1 1 10 0,2-2-12 0,-1 2-21 0,1-1 6 0,0 1 12 16,-1 0-11-16,2 0-14 0,2-2 5 0,-1 2 13 0,0-1-10 15,1-1-19-15,0 2 3 0,2-1 6 0,0 1-16 0,0-2-26 0,0 1-3 16,2-1 4-16,-1 1-17 0,0 1-28 0,-1-2-8 0,2 2-5 16,-2-1-17-16,0 1-17 0,-2 0-20 0,1 0-17 0,-2 0-20 0,-1 1-22 15,0-1-41-15,-2 2-47 0,-1-2-36 0,-1 0-36 0,0 0 4 0,-3 0 17 16,1 0 11-16,-6 0 11 0,4-2 14 0,-4 2 11 0,0 0 25 0,0 0 24 15</inkml:trace>
  <inkml:trace contextRef="#ctx0" brushRef="#br0" timeOffset="28796.105">6136 2287 0 0,'0'0'210'0,"0"0"33"0,1-3 10 16,-1 1 1-16,2 1-2 0,-1-2 6 0,-1 3 9 15,1-3 9-15,-1 3 9 0,2-3-21 0,-2 3-30 0,1 0-48 0,-1 0-56 16,0 0-8-16,1-3 1 0,-1 3-8 0,0 0-8 0,0 0 2 16,0 0 10-16,0 0-14 0,0 0-26 0,2-2 1 0,-2 2 1 15,0 0-14-15,0 0-22 0,0 0 0 0,2 0 6 0,1 0-9 0,0 2-13 16,-1-1 1-16,1 1 7 0,0-1-2 0,-1 1-8 0,1 1 9 16,0 0 12-16,-1 0 0 0,1 1-5 0,-2 2 2 0,2 0 3 15,-2 2-6-15,2-1-7 0,-2 4-2 0,1-1 0 0,-1 1-5 16,0 2-5-16,2 1-1 0,-2-1-1 0,2 4-6 0,-2-2-9 15,2 1 0-15,-2 1 2 0,2-1-5 0,0-1-5 0,-1 2-7 0,1-2-3 16,0 0-13-16,-1-2-16 0,1 1-14 0,0-1-11 0,-1-1-35 16,1 0-37-16,1-1-46 0,-1-1-50 0,1 1-74 0,0-2-77 15,-2 0-23-15,1-2-3 0,0 1 3 0,-1-1 4 0,1-1 11 0,-2 0 15 16,-1-6 14-16,0 5 13 0,0-5 33 0,0 0 210 0</inkml:trace>
  <inkml:trace contextRef="#ctx0" brushRef="#br0" timeOffset="29713.4351">7169 2392 22 0,'-8'-2'282'15,"0"-2"0"-15,2 2-9 0,-1-2 6 0,0 1 8 16,1 0-5-16,0-2-11 0,1 2 5 0,1 0 11 0,0 2-40 0,1-1-56 16,-1-1-61-16,2 2-61 0,-1-2-28 0,2 0-19 0,-2 1 17 15,2-1 29-15,-2 2-5 0,2-2-15 0,-1 0 13 0,1 0 19 16,0 0-7-16,-1 0-16 0,2 0 11 0,0-2 17 0,2 2-13 0,-1-1-24 16,0-2 0-16,3 0 9 0,0 0-18 0,2 0-27 0,-1 0 3 15,2-2 12-15,1 1-9 0,1-2-15 0,0 1 8 0,2-1 13 16,0 2-5-16,1-4-10 0,1 4 5 0,-1-2 13 0,1 0-2 15,1 1-7-15,-1-1 8 0,0 2 11 0,2 1-7 0,-2-2-9 16,1 2 6-16,0 0 9 0,0 0-7 0,-1 2-13 0,-1-1 2 0,0 2 5 16,0 0-7-16,-1 2-10 0,-1 1 0 0,1 0 6 0,-2 0-6 15,1 3-9-15,-2 0 3 0,0 3 8 0,0 0-7 0,0 0-7 16,-2 1 6-16,0 4 8 0,-2 1-5 0,0 0-9 0,-2 3 4 0,0 0 11 16,-2 3-6-16,-2 0-9 0,0 3 5 0,-1 0 7 0,-2 3-3 15,-1-2-6-15,-2 2 4 0,0-1 8 0,-1 1-3 0,0-2-10 16,-2 1 5-16,-1-2 8 0,0 0-3 0,-1-2-7 0,-1 1 2 0,1-1 8 15,0-1-3-15,-2 0-9 0,-1-1 5 0,1-1 7 16,-1 1-6-16,0-1-8 0,0-2 7 0,0 1 8 0,0 0-4 0,2-3-7 16,-1 0 4-16,0-2 7 0,2-1-1 0,0 2-3 0,1-4 3 15,0-1 9-15,1 0-3 0,2-1-6 0,1-1 3 0,0-2 9 16,0 1-1-16,1-2-4 0,0-1 4 0,2-1 7 0,1-1 0 0,0 1-5 16,1-2 1-16,2 0 1 0,0-3-5 0,1 1-4 15,1-1 2-15,2 0 1 0,-1-1-2 0,4 1-5 0,-1-3-2 0,3 0 0 16,0 1-3-16,3-1-5 0,-1 2-1 0,2 1 0 0,0-2 0 15,2 2-1-15,0 0 2 0,0 2 5 0,-1-1-3 0,0 2-3 16,1 0 2-16,-1 2 4 0,0 1-2 0,1 1-2 0,-2 1 1 0,0 1 3 16,-2 1-2-16,1 1-2 0,0-1 4 0,-1 2 0 15,0 2 0-15,-1 1-5 0,0-2 4 0,1 2 2 0,-1 0-13 0,-1 2-19 16,1-1-17-16,-1 1-15 0,0-1-33 0,0 1-39 0,0 1-33 0,0-2-32 16,0 1-52-16,0-2-61 0,0 0-52 0,0-2-49 15,2-1-16-15,-1-1-5 0,0-2 12 0,2 0 13 0,0-2 20 0,1-2 17 16,0-2 31-16,0 0 36 0</inkml:trace>
  <inkml:trace contextRef="#ctx0" brushRef="#br0" timeOffset="43427.0141">8151 2525 151 0,'0'0'254'0,"-3"0"-2"0,3 0-9 15,-1-1 7-15,-1 1 8 0,1-2-18 0,1 2-24 0,-1-3 32 0,1 3 43 16,-2-1-33-16,1-1-59 0,0 1-35 0,1 1-31 16,-2-3-10-16,1 3-10 0,1 0 11 0,-1-2 19 0,1 2-5 0,0 0-9 15,0 0 1-15,0 0 7 0,0 0-20 0,0 0-26 0,0 0-7 16,0 0-3-16,0 0-18 0,0 0-22 0,0 0-7 0,0 0 1 16,0 0-4-16,0 0-4 0,1-1 2 0,2 1 7 0,1-2-2 0,1 1-1 15,2 1 2-15,1 0 2 0,1-2-2 0,2 1-2 0,-1-1 1 0,4 1 4 16,-1-1-4-16,0-1-5 0,3 2-10 0,-1-1-7 15,1 1-16-15,0-2-17 0,1 3-12 0,-1-2-9 0,0 1-15 0,-1-1-18 16,1 1-11-16,-3 1-7 0,1 0-19 0,-1 0-25 0,-1 1-11 16,0 1-10-16,-1-1-17 0,-1 1-19 0,0-2-11 0,-1 1-14 15,-1 1-18-15,0 1-20 0,-1-3-7 0,-1 1 0 0,0-1-25 16,-6 0-32-16,5 0 7 0,-5 0 22 0,5-1 10 0,-1 1 7 16,-4 0 22-16,2-5 23 0</inkml:trace>
  <inkml:trace contextRef="#ctx0" brushRef="#br0" timeOffset="43727.8472">8305 2390 0 0,'-1'-4'220'0,"1"-1"49"0,1 1 8 0,1-1-2 0,-1 1-8 15,0-2 7-15,1 3 11 0,-1-2 3 0,0 1 0 0,1 1-12 16,-1 0-15-16,0 1-69 0,-1-1-84 0,2 2-16 0,-2 1 5 15,0 0-7-15,1-2-13 0,-1 2 4 0,0 0 13 0,0 0-10 0,0 0-16 16,0 0-1-16,0 0 7 0,0 0-19 0,1 2-23 0,1 1-4 16,-1 0 4-16,0 1-13 0,1 2-17 0,-1 0 4 0,0 2 7 15,1 1-4-15,-1 0-10 0,0 3 7 0,1 0 13 0,-1 1-5 0,-1 2-13 16,1-1 5-16,-1 1 9 0,2 0-15 0,-2 1-22 16,0-1-10-16,0 2-8 0,0 1-35 0,0-2-44 0,-2 1-32 0,1 1-31 15,-2-2-71-15,1 2-86 0,-1 0-20 0,-1-1-1 0,-1 1-4 16,1-3-7-16,-2 0 11 0,2-2 15 0,2-1 14 0,-1-1 11 15,2-4 34-15,1-1 235 0</inkml:trace>
  <inkml:trace contextRef="#ctx0" brushRef="#br0" timeOffset="44288.6283">9276 2590 12 0,'0'0'388'0,"0"0"4"0,0 0-5 16,0 0-3-16,0 0-3 0,0 0-12 0,1-2-15 0,-1 2-6 0,2-1-6 15,-2 1-3-15,2 0-5 0,-2 0-125 0,3-2-164 0,0 2-68 16,-3 0-38-16,2 0-7 0,-2 0 4 0,4 0 4 0,-4 0 1 0,3 0 8 16,-3 0 6-16,3 0-3 0,-3 0-4 0,2 0-38 0,-2 0-47 15,0 0-61-15,0 0-67 0,0 0-32 0,7 0-21 0,-2 0-3 0,-1-1 0 16,2 1-3-16,-2-3 0 0,1 1 6 0,0 1 10 0,-1-2 8 0,0 0 68 16</inkml:trace>
  <inkml:trace contextRef="#ctx0" brushRef="#br0" timeOffset="44546.9311">9667 2531 259 0,'2'3'347'0,"1"-1"-4"0,0-2-7 0,-1 1 2 15,-2-1 4-15,0 0-9 0,0 0-11 0,0 0 4 0,0 0 5 16,0 0-62-16,3 0-83 0,-3 0-89 0,0 0-86 0,0 0-44 0,0 0-29 16,0 0 4-16,3 0 14 0,-3 0-19 0,2 0-31 15,1 2-19-15,0-2-13 0,-1 1-40 0,1-1-49 0,-3 0-37 0,0 0-36 16,7 2-12-16,-2-2-6 0,-5 0 9 0,7 0 15 0,-2 0-4 0,-5 0-5 16,7 0 18-16,-7 0 24 0</inkml:trace>
  <inkml:trace contextRef="#ctx0" brushRef="#br0" timeOffset="45329.8195">10465 2608 0 0,'-4'-3'319'0,"2"0"46"0,-2-3-5 16,1 3 4-16,2-2 8 0,-2 1-6 0,2-2-7 0,-1 1 1 0,1 2 4 16,1 0-2-16,0 2-5 0,0 1-114 0,0-3-143 0,0 3-62 15,0-3-38-15,0 3 3 0,0-3 15 0,0 3-3 0,0-3-11 0,0 3 11 16,0 0 15-16,1 0-6 0,-1 0-9 0,3-2 8 0,-3 2 16 15,3 0-5-15,1 0-13 0,1 0 9 0,0 0 15 0,1 0-12 0,2 2-19 16,0-2 5-16,1 0 14 0,2 1-10 0,1 1-19 0,1 1 8 0,0-3 15 16,2 3-9-16,0-2-18 0,-1 1 6 0,2-1 14 0,0 2-13 0,0-1-19 15,0-2 3-15,0 1 8 0,0 1-14 0,0-1-23 0,-1 1-2 16,0-2 2-16,-1 0-11 0,0 1-20 0,-1-1-9 0,0 0-2 0,-1 2-19 16,0-2-24-16,-1 0-31 0,0 1-37 0,-1-1-37 0,0 0-40 15,-1 0-40-15,-1 0-38 0,0-1-10 0,0-2 1 0,-1 1 8 0,-1-1 11 16,1 2 11-16,-2-2 10 0,2 0 15 0,-2-2 13 0</inkml:trace>
  <inkml:trace contextRef="#ctx0" brushRef="#br0" timeOffset="45630.1208">10699 2416 274 0,'0'0'369'0,"0"0"8"0,0 0 4 0,0 0-3 15,0 0-6-15,0-2 1 0,0 2 5 0,0 0-3 0,2-1-7 16,-2 1-38-16,3 0-45 0,0 0-113 0,-1 1-133 0,1 1-31 0,-2 1-2 16,2 0-9-16,-2-2-9 0,2 4 6 0,-2-1 15 15,2 1-8-15,-2 1-10 0,1 1 9 0,-1 1 12 0,0-1-4 0,-1 2-10 16,0 2-1-16,0-1 2 0,-1 4-22 0,-2-1-31 0,1 2-12 0,-2 2-6 15,0-1-33-15,0 2-39 0,-2 0-40 0,1 2-40 0,0-2-62 16,1 0-67-16,-2 1-16 0,2-2-3 0,0 1 5 0,2-2-1 16,-1-2 22-16,2-1 22 0,1-2 16 0,1-1 10 0</inkml:trace>
  <inkml:trace contextRef="#ctx0" brushRef="#br0" timeOffset="46264.0037">11199 2456 228 0,'0'0'307'0,"1"-3"-2"0,0 2-1 0,1 1-11 0,-2 0-11 16,0 0 1-16,0 0 8 0,0 0-4 0,0 0-8 0,0 0-48 15,0 0-59-15,0 1-86 0,0 2-95 0,0 0-9 0,0 2 15 16,-2-2-3-16,1 1-5 0,0 2 17 0,-1 0 24 0,1 2-3 0,0-1-15 16,-1 1 14-16,0-1 16 0,0 2-8 0,1 0-16 0,0 0 8 15,-1 0 13-15,1 2-12 0,0-2-18 0,-1 0 7 0,1 1 17 16,1-1-12-16,-1 2-19 0,1-4 4 0,0 2 13 0,0-1-10 0,0-2-18 15,0 1 9-15,0-1 17 0,1-1-10 0,-1 1-16 0,1-3 8 16,1 0 16-16,-1 0-12 0,0 0-20 0,1-2 8 0,0 1 17 16,1-2-14-16,0 0-24 0,1-2 3 0,0 1 10 0,1-1-17 0,2-2-25 15,-1-2 7-15,2 0 11 0,2-2-7 0,-1-1-18 0,2-1 12 16,-1-2 20-16,2 0-4 0,0-3-11 0,0 1 22 0,0-1 30 16,2 0 1-16,-2-1-8 0,0-1 25 0,1 2 34 0,-1-1 8 0,1-2 0 15,-1 3 21-15,0-2 26 0,0 1 5 0,-1 2-1 16,0-1 11-16,-2 3 13 0,0 0-6 0,-1 3-14 0,0-1 7 0,-1 4 10 15,0-2-14-15,-1 2-19 0,1 2-7 0,-2-2-7 16,1 3-14-16,-2 0-19 0,0 1-10 0,0 1-7 0,0-1-8 0,0 2-11 16,0 0-4-16,0 2-6 0,0-1-3 0,0 1-4 0,0 1 1 0,0 0 0 15,-2 1 3-15,2 2 1 0,0 0 1 0,-1 2 1 16,0-1 0-16,-1 4 3 0,1-1 1 0,-2 2 4 0,1 0 4 0,-1 0 3 16,0 2 1-16,1-1 1 0,-1 1 1 0,-1 1 4 0,1-2-4 15,-1 2-4-15,0-1 1 0,0 1 3 0,0 0-5 0,0-2-2 16,0 1-14-16,0 1-17 0,-1-3-17 0,1 3-22 0,-1-2-29 0,-1 1-35 15,1-2-32-15,0 0-32 0,-2 1-50 0,0-1-57 0,1-1-71 16,-1 1-73-16,0-3-21 0,-1 0-4 0,-1 1 7 0,0-2 10 16,-1-2 16-16,2 0 17 0,-1 0 32 0,0-5 33 0,-1 2 29 15,6-3 232-15</inkml:trace>
  <inkml:trace contextRef="#ctx0" brushRef="#br0" timeOffset="47297.6625">13153 2590 198 0,'-1'3'322'0,"1"0"7"0,1 0 8 0,-1 0-5 16,0-3-7-16,2 0 4 0,-1 3 7 0,0 0-3 0,-1-2-6 16,2 4-38-16,-1-2-47 0,-1 0-100 0,1 3-115 0,-1-2-18 0,2 2 6 15,-2-1-10-15,0 1-16 0,1-2 10 0,-1 2 17 0,0 0-8 16,1 0-14-16,-1 2 9 0,0-1 15 0,0 1-8 0,0-1-14 15,-1 2 10-15,1 0 16 0,-1 2-7 0,-1-1-16 0,1 2 10 0,-2-1 13 16,-1 2-10-16,0-1-18 0,-1 2 0 0,-2 1 5 16,-1 0-26-16,-1 0-35 0,-2 0-14 0,1 3-11 0,-2-2-45 0,-2 1-56 15,2-2-59-15,-1 1-61 0,1-1-23 0,-1 0-16 0,1-1 4 16,0-1 8-16,0-1 5 0,0 0 2 0,0-1 19 0,1-4 25 16,2 1 20-16,1-4 260 0</inkml:trace>
  <inkml:trace contextRef="#ctx0" brushRef="#br0" timeOffset="48115.9233">14617 2057 55 0,'-2'-1'222'0,"-2"-4"21"0,1 4 18 16,-1-4 0-16,1 4-4 0,-1-2 4 0,2 1 10 0,-2 1-26 0,1-1-40 15,-1 1-29-15,0-1-29 0,0 1-29 0,0 1-28 0,0-2-19 16,-1 2-19-16,1 0-23 0,-2 0-26 0,1 0 3 0,-2 0 13 16,1 2-10-16,-2-2-18 0,0 3 8 0,-2 0 14 0,0-2-7 15,-2 2-15-15,1 0 8 0,-1 2 16 0,-1-1-11 0,1-1-16 16,0 2 9-16,1 1 14 0,-1-2-7 0,1 2-14 0,1 0 11 0,0 0 20 15,0 0-7-15,0 2-16 0,2-2 11 0,0 3 18 0,0 0-4 16,2 0-7-16,-1 0 11 0,2 1 20 0,1 2-7 0,1-1-14 16,0 1 8-16,2 1 20 0,1-1-10 0,0 2-17 0,3-1 10 0,-1 1 19 15,2 1-8-15,3-3-17 0,0 1 7 0,1 1 11 0,1-1-8 16,0 1-17-16,2-2 13 0,1 0 20 0,1 0-7 0,1-2-14 16,-1-1 6-16,0 2 12 0,2-2-9 0,-2 0-15 0,2 0 6 15,-2 0 12-15,-1 0-11 0,0 0-13 0,0 1 5 0,-1-1 10 16,-2 2-14-16,1-2-19 0,-2 1 5 0,0 1 10 0,-3 1-8 0,0 0-11 15,-1 0 4-15,-2 0 7 0,-1 0-4 0,-2 0-10 0,-2 0 5 16,-1 0 10-16,-1 1-7 0,-2-1-8 0,-1 2 5 0,-3-2 13 16,1 0-7-16,-4 0-11 0,1 0 4 0,-2 0 13 0,-1-2-4 0,0 1-4 15,0-4 4-15,-1 1 9 0,0-1-5 0,-1-2-5 16,1-1 4-16,-2-1 7 0,2-1-5 0,0-2-8 0,1-2 3 0,0-1 10 16,1-1-2-16,0-1-10 0,3-2 4 0,2-1 5 0,0 1-5 15,2-4-8-15,2 2 0 0,0-1 3 0,2-2-17 0,2 3-22 16,2-2-15-16,1 1-10 0,2-1-40 0,2 2-49 0,2 0-45 0,1 2-45 15,1-2-66-15,3 1-72 0,0 2-16 0,1 0-5 0,1 3-2 16,-1-1 1-16,2 4 13 0,-1-2 19 0,0 4 16 0,-1-2 14 16</inkml:trace>
  <inkml:trace contextRef="#ctx0" brushRef="#br0" timeOffset="48599.3265">14681 2761 0 0,'-2'-3'115'0,"-2"1"239"0,1-1 14 0,0 0-4 16,1-1-4-16,-1-2 2 0,2 3 2 0,-1 0-4 0,1-2-4 16,0 2 1-16,1 3 4 0,0-3-83 0,0 3-112 0,1-1-76 0,-1 1-63 15,1-2-25-15,-1 2-19 0,2-1 5 0,-2 1 11 0,2-2-4 0,2 2-5 16,0-1 5-16,0 1 11 0,2 0-4 0,0 0-7 0,1-2 5 15,0 2 11-15,1-1-5 0,0 1-9 0,1-2 6 0,-1 2 9 0,1-1-6 16,1 1-9-16,-1-3 4 0,0 0 7 0,1 1-5 0,-1-2-9 0,0 1 4 16,1-2 8-16,-1 1-4 0,0-2-11 0,1 0 6 0,-1 0 12 15,-1-2-8-15,-1 1-8 0,-1-1 4 0,1 1 9 0,0-1-5 0,-2 1-7 16,-1-1 11-16,0 1 11 0,0 1 2 0,-1 0-3 0,-1 0 17 0,0 0 23 16,0 0 1-16,0 3-5 0,-1 0 10 0,-1-2 20 0,1 4-4 0,-1 1-14 15,0 0 6-15,0 0 10 0,0 0-10 0,0 0-21 0,0 0-1 16,0 0 4-16,0 0-18 0,0 0-26 0,0 0 1 0,0 0 7 0,0 3-15 15,0 0-21-15,0 3 7 0,-1 0 16 0,1 0-7 0,-1 3-14 0,-1 0 8 16,1 1 17-16,0 1-7 0,-1 2-13 0,0 1 8 0,-1-1 15 16,0 2-7-16,-1 0-14 0,2 2 10 0,-2-1 19 0,0-1-8 0,0 2-18 15,0 1 10-15,-2-2 16 0,1 1-11 0,0-2-21 0,-1 3 3 0,1-3 10 16,0 0-20-16,-2 0-28 0,2 0-10 0,-1-2-3 0,2 1-24 16,0-1-28-16,0-1-26 0,0 0-23 0,2-3-47 0,0 2-56 15,1-4-57-15,0 1-59 0,1-2-19 0,0-6-7 0,2 4 13 0,-2-4 21 16,6 2 10-16,-1-2 13 0,0-3 16 0,2 0 18 0,0-2 31 0,1-2 262 15</inkml:trace>
  <inkml:trace contextRef="#ctx0" brushRef="#br0" timeOffset="48933.1074">15428 2383 208 0,'3'-3'300'16,"-2"1"11"-16,0-1 7 0,1 2-2 0,-2 1-8 0,0 0 8 0,0 0 13 16,0 0 1-16,0 0-2 0,0 0-40 0,0 0-51 0,0 0-76 15,0 0-85-15,0 0-5 0,0 0 13 0,2 0 0 0,1 0-9 16,0 0 10-16,-1 1 17 0,1 1-4 0,1-1-11 0,0 1 3 15,1-2 4-15,1 3-11 0,-1-2-16 0,2 1-4 0,-1-1 0 16,2 1-12-16,0 1-16 0,0-2-5 0,0 1 0 0,0 1-11 0,0-3-10 16,0 3-15-16,0 0-10 0,0-2-32 0,0 2-33 0,0-1-30 15,2 1-27-15,-2 0-53 0,1-2-55 0,0 2-70 0,1-1-73 16,-1 1-23-16,0 0-10 0,-1-2 2 0,0 4 3 0,0-4 8 0,-1 4 10 16,0-4 27-16,-2 4 31 0,-1-4 28 0,-1 2 214 15</inkml:trace>
  <inkml:trace contextRef="#ctx0" brushRef="#br0" timeOffset="49152.976">15333 2675 0 0,'-5'5'27'16,"2"-4"366"-16,1 1 6 0,2-2 4 0,0 0 4 15,0 0-4-15,0 0-2 0,0 0 4 0,1-2 4 0,2 1 4 0,-1 1 1 16,2 0-51-16,0-2-69 0,3 1-110 0,0-2-124 0,1 3-31 0,0-3-8 15,1 1-8-15,2 1-5 0,-1-1-8 0,2-1-8 16,2 2-31-16,-2 1-39 0,1-2-34 0,0 2-35 0,1 0-57 0,0 2-65 16,0-2-61-16,0 0-61 0,0 0-20 0,-1 1-6 0,0 1 0 15,1-1 3-15,-2 1 10 0,1-2 11 0,-1 1 27 0,0 2 35 16,0-1 31-16,0-2 285 0</inkml:trace>
  <inkml:trace contextRef="#ctx0" brushRef="#br0" timeOffset="49767.0179">16061 2605 0 0,'3'-2'7'0,"0"1"146"0,-1-1-15 0,2-1-19 0,0 2-20 15,0-4-14-15,0 2-11 0,0-1-4 0,2 1-1 0,-2 0-24 0,1-2-34 16,0 1-50-16,1 1-56 0,-1-2 5 0,2 1 23 0,-1-2 41 15,2 1 52-15,0-1 40 0,0 0 36 0,2-1 15 0,-1-1 9 0,0 1 21 16,1 1 25-16,-1-3-1 0,0 0-9 0,1 0 5 0,-1 0 10 16,-1-2 0-16,1 1-3 0,1-1-17 0,-1-1-20 0,-1 0-11 0,1 0-3 15,-1 0 6-15,2 0 10 0,-2 0-5 0,0 0-11 0,0 0 1 0,0 0 4 16,-2 0-2-16,2 2-3 0,-1-2-8 0,1 0-7 0,0 0-6 0,0 1-6 16,1-1-13-16,1 2-17 0,-1-2-5 0,0 1 5 0,2-1-13 15,-2 2-17-15,2-2 3 0,-2 1 12 0,1 1-15 0,-2-1-20 16,1 1 11-16,-1 1 18 0,-1 0-4 0,1 1-13 0,-2 1 11 0,0-1 17 15,-1 1-8-15,0 1-17 0,-1 0 8 0,0 1 14 0,0 2-8 0,-1-1-17 16,-2 2 8-16,2-1 15 0,-2 2-10 0,-1 1-22 0,0 0 2 0,0 0 9 16,0 0-13-16,0 0-19 0,0 0 5 0,0 0 14 0,0 0-13 0,0 0-17 15,0 3 5-15,0 0 14 0,-1 3-9 0,0 0-16 0,-1 0 10 16,0 3 16-16,-1 0-5 0,-1 3-14 0,-1 0 7 0,-1 1 17 0,0 2-6 16,-2 0-12-16,0 2 6 0,-2 1 14 0,1 1-8 0,0 2-15 15,-2-1 4-15,-1 2 10 0,1 1-16 0,1-2-20 0,-1 3-1 0,0-3 7 16,1 1-16-16,-1 1-23 0,2-4-4 0,1 2 2 0,0-1-18 0,0-2-25 15,1 0-13-15,2-2-4 0,-1-1-13 0,1 2-13 0,0-2-13 0,-1 0-10 16,2-2-19-16,0 1-17 0,0 1-44 0,-1-3-56 0,1 1-31 0,1-1-25 16,-1-1 7-16,2-1 16 0,-2-1 16 0,1 2 11 15,0-4 13-15,1 1 11 0,-1-1 22 0,0-1 58 0</inkml:trace>
  <inkml:trace contextRef="#ctx0" brushRef="#br0" timeOffset="50131.5645">16088 2852 0 0,'1'2'288'15,"2"-2"66"-15,0 0-5 0,1 0 7 0,0 0 4 0,1 0 0 16,2 0-6-16,-1 0 3 0,2 0 3 0,2-2-2 0,-1 2-4 16,0-1-108-16,2 1-141 0,-2-2-60 0,2 1-34 0,0 1 1 0,-1 0 12 15,1 0-6-15,0-2-14 0,1 1 8 0,1-1 11 0,0 1-7 0,2 1-10 16,0-3 5-16,1 1 8 0,0 1-16 0,0-1-21 0,0-1-12 0,0 2-7 15,-2-1-22-15,1 1-23 0,0-1-31 0,-1 1-31 0,0-1-34 0,-1 1-38 16,-1-1-56-16,0 1-58 0,0-1-24 0,-1-1-15 16,-1 2 9-16,0-2 14 0,-1 0 13 0,-1 1 12 0,-1 1 13 0,-2-1 16 15</inkml:trace>
  <inkml:trace contextRef="#ctx0" brushRef="#br0" timeOffset="54671.6862">2727 4004 67 0,'-2'-1'260'0,"2"1"-2"15,0-2-8-15,0-1 5 0,0 3 9 0,0 0-12 0,0 0-19 16,0-2 13-16,0 2 18 0,0 0-42 0,2-2-62 0,-2 2-52 16,0 0-46-16,0-3-26 0,0 3-20 0,1-2 8 0,-1 1 18 15,0 1-7-15,1-3-16 0,-1 3 8 0,0-2 17 0,0 2-10 16,2-3-19-16,-2 3 8 0,0-2 17 0,0 2-13 0,0 0-19 15,1-1 7-15,-1 1 15 0,0 0-11 0,0 0-17 0,0 0 11 16,0-3 22-16,0 3-10 0,0 0-16 0,0 0 9 0,0 0 17 16,0 0-10-16,0 0-17 0,0 0 8 0,0 0 19 0,0-2-13 0,0 2-19 15,0 0 8-15,0 0 14 0,0 0-13 0,0 0-19 0,0 0 5 0,0 0 14 16,0 0-9-16,0 0-16 0,0 0 8 0,0 0 17 16,0 0-9-16,0 0-16 0,0 0 7 0,0-2 18 0,0 2-9 0,0 0-15 15,1-2 7-15,-1 2 17 0,0-2-7 0,0 2-17 16,2-1 10-16,-2 1 14 0,0-3-7 0,0 3-17 0,0 0 9 0,1-1 16 15,-1 1-7-15,0 0-19 0,0 0 8 0,1-2 17 16,-1 2-9-16,0 0-13 0,0-1 8 0,0 1 17 0,2-3-10 0,-2 3-17 16,0-2 7-16,0 2 19 0,1-3-10 0,-1 3-19 0,0-2 11 15,0 2 17-15,0-2-7 0,0-2-18 0,0 2 8 0,0-1 16 16,-1 0-9-16,1 0-17 0,0 1 10 0,0-2 19 0,0 2-9 16,-2-2-20-16,2 1 13 0,0-1 16 0,-1 0-9 0,1 1-17 15,-1-2 10-15,1 0 16 0,-2 2-6 0,2-2-15 0,-1 0 15 0,0 1 18 16,-1 1-5-16,1-1-13 0,0 1 9 0,-1-1 17 0,1 2-10 15,0-1-14-15,-2 1 10 0,2-1 16 0,-2 1-5 0,0 0-16 16,1-1 5-16,-1 2 9 0,0-1-10 0,-1 0-19 0,2 1 4 16,-2 0 11-16,0 0-10 0,-2 1-15 0,2-1 8 0,-1 1 14 15,0 0-11-15,-1 0-16 0,0 1 5 0,0 0 14 0,0 0-7 0,-1 0-13 16,0 1 9-16,1 0 14 0,-1 0-8 0,0 1-15 16,1 0 9-16,-2 1 15 0,0 1-8 0,0 0-13 0,0 1 8 0,-2 1 13 15,1 0-6-15,-2 0-12 0,1 2 4 0,-1 0 14 0,0 1-6 16,1-1-15-16,-1 2 11 0,2 0 13 0,-1 0-6 0,2 1-15 15,0-1 7-15,2-1 14 0,0 1-9 0,1 0-15 0,1 0 9 16,1-2 14-16,1 2-7 0,-1 0-14 0,2 0 7 0,-1 0 13 16,2-1-7-16,0 0-13 0,0 0 7 0,2-1 12 0,-1 1-6 0,2-2-12 15,-1-1 9-15,1 1 15 0,1-1-9 0,1-1-15 16,1 0 7-16,0 0 16 0,2-1-7 0,2-1-13 0,-1 0 8 0,2 1 10 16,-1-2-6-16,2 1-14 0,2 0 7 0,-1-1 13 0,0 1-9 15,1-2-15-15,0 2 7 0,0-1 17 0,0 0-6 0,0 0-16 16,-1 1 5-16,-1 0 14 0,0 0-7 0,0 1-17 0,-1 0 9 0,-1 1 15 15,1 1-8-15,-2 0-16 0,1 2 9 0,-2-1 15 16,0 2-9-16,-2 1-16 0,0-1 7 0,-1 4 13 0,-1-2-7 0,-1 2-16 16,-2 0 8-16,-1 1 17 0,-1 2-7 0,-1-1-17 0,-2 1 9 15,-1 1 18-15,-2 0-11 0,-1 1-14 0,-1-1 10 0,0 2 15 16,-3-1-8-16,0 0-13 0,-2 0 9 0,1-1 15 0,-2-1-6 16,1 0-16-16,-1-3 8 0,-1 1 19 0,1-3-5 0,-1 0-11 15,2-3 19-15,-1-2 20 0,0-1 5 0,1-1-6 0,-1-1 9 0,2-3 14 16,-2-1-4-16,2-1-8 0,1-3 8 0,-2-1 16 15,4-2-5-15,-1 0-9 0,0-3 1 0,2 0 8 0,1-2-13 0,1-2-19 16,2 1-7-16,1 0-1 0,0-1-16 0,3-1-19 0,-1 2-13 16,2 0-11-16,3 0-36 0,0 2-45 0,1 0-33 0,1 3-32 15,2-1-43-15,-1 3-49 0,4 0-58 0,0 1-56 0,2 2-17 16,0 0-6-16,0 2 9 0,3 1 10 0,-2 1 14 0,2 2 12 16,-2 0 32-16,2 2 35 0</inkml:trace>
  <inkml:trace contextRef="#ctx0" brushRef="#br0" timeOffset="55321.6796">3265 4237 306 0,'-2'-1'331'16,"2"1"4"-16,0 0-1 0,0 0 1 0,0 0 1 0,0 0 0 0,-2-2 0 15,2 2 3-15,0 0 6 0,0 0-63 0,2-2-78 0,-1 0-71 0,-1 2-65 16,3-1-20-16,-1-2-5 0,1 2 7 0,0 0 8 0,1 0 1 0,0-2-7 15,0 2 7-15,0 0 10 0,1 0-6 0,0 0-8 0,2-1 4 16,-2 1 5-16,2 0-13 0,1 0-16 0,0 0-2 0,0-1 4 16,0 2-10-16,1-1-18 0,2 1 5 0,0-1 13 0,-1 1-11 0,2-1-17 15,0 0 8-15,2-1 13 0,-1 1-14 0,2 0-23 0,-1 0-5 0,2 0-2 16,0-2-26-16,2 1-32 0,-1-1-31 0,0 2-28 0,2-1-57 0,-2 1-66 16,-1-1-57-16,2 1-57 0,-2 1-24 0,-2 0-15 15,1 1 8-15,-2 1 13 0,1 0 10 0,-4 0 8 0,0 1 21 0,-2 0 26 16</inkml:trace>
  <inkml:trace contextRef="#ctx0" brushRef="#br0" timeOffset="55611.5627">3315 4662 9 0,'-3'1'330'15,"3"-1"6"-15,0 0 0 0,0 0 1 0,0 0 2 0,1-2-1 0,-1 2-2 16,3-1-9-16,1-1-12 0,1 1 10 0,1 1 17 0,0-1-105 0,1 0-139 16,1 0-50-16,1-1-23 0,2 2-11 0,0-1-10 0,-1 0 2 15,2 0 8-15,2 0-5 0,-1 1-11 0,3-2-10 0,0 2-16 16,1-1-35-16,2 0-41 0,2 0-55 0,1 0-60 0,2-1-57 0,1 0-54 15,2 0-12-15,-1-1 3 0,1 1-4 0,0-1-7 16,-2 1 4-16,-1 0 10 0,-1-1 7 0,-3 2 10 0</inkml:trace>
  <inkml:trace contextRef="#ctx0" brushRef="#br0" timeOffset="57023.5612">5095 3983 7 0,'1'-5'245'0,"0"0"5"0,1 2 7 0,-2-2-4 0,1 1-5 15,-1 1 2-15,0-1 7 0,0 2-4 0,0-1-5 16,0 1-37-16,0-1-44 0,-1 1-67 0,-1 0-73 0,1-1-10 0,0 1 10 16,-1-1-6-16,1 1-11 0,0 1 11 0,-1-2 18 0,1 1-6 15,-2 0-13-15,2-1 11 0,0 1 20 0,-2-1-10 0,2 0-14 16,-1 0 9-16,1 0 15 0,0 0-8 0,-2 0-17 0,2 0 7 0,-2 1 15 15,2-2-8-15,-2 2-10 0,0 0 11 0,1-1 16 16,-1 1-9-16,0-1-15 0,-1 1 9 0,0 0 18 0,-1-1-12 0,1 2-21 16,-1 0 6-16,-2 0 16 0,0-1-11 0,1 1-22 15,-1 0 4-15,0 1 10 0,-1 0-14 0,0 0-14 0,0 0 2 0,-1 0 13 16,1 0-11-16,-1 0-17 0,1 0 8 0,-2 0 14 0,2 0-10 16,-1 1-14-16,1-1 8 0,-1 1 17 0,1 1-6 0,-2-1-16 15,1 1 7-15,1-1 13 0,-1 2-7 0,1 0-15 0,-2 0 9 16,1 0 17-16,0 2-10 0,-1 0-16 0,1 1 8 0,0 0 14 15,-2 1-7-15,2 0-15 0,-1 1 8 0,1 0 14 0,1 0-8 0,0 1-14 16,0-1 7-16,1 2 14 0,2 1-7 0,0-2-17 16,-1 2 10-16,2 1 19 0,2 0-8 0,-1 0-15 0,2 0 7 0,1 0 16 15,1 0-8-15,2 0-14 0,-1 0 8 0,4 0 14 0,-1-1-5 16,2 1-14-16,1-1 8 0,0 1 14 0,1-2-8 0,0 0-11 16,1 0 8-16,0-1 17 0,1 0-7 0,1-1-14 0,-1-1 10 0,1 0 18 15,1-1-8-15,-1-1-8 0,1 1 7 0,1-1 13 16,-1 0-7-16,2-2-10 0,-1 2 5 0,1-1 13 0,0 1-8 0,-1-1-17 15,1 1 7-15,0 0 10 0,-2 1-11 0,0 0-14 16,1 0 4-16,-2 1 10 0,-2 2-10 0,0-2-13 0,-2 1 5 0,-2 1 11 16,0-1-6-16,-2 2-13 0,-2-2 4 0,0 2 12 0,-2-1-5 15,-2 1-11-15,0-1 5 0,-2 1 14 0,-2 0-7 0,-2 0-11 16,0 1 4-16,-2 0 13 0,-1-1-5 0,-2 0-8 0,-1 0 7 0,0 0 11 16,-2-1-4-16,0 0-7 0,-2-1 4 0,1 0 10 15,-2 0-7-15,2-1-10 0,-2-1 5 0,2 1 13 0,0-1-5 0,1-1-12 16,0 0 3-16,2-2 7 0,1 1-7 0,1-2-12 0,1-1-4 15,2 1-2-15,1-2-29 0,1 0-35 0,2-2-29 0,1 1-30 16,1 0-51-16,2-1-57 0,1 2-51 0,3-6-53 0,-1-2-19 16,4 2-10-16,0-1 4 0,2 0 4 0,3 0 7 0,0-2 5 15,1 2 26-15,1 0 32 0</inkml:trace>
  <inkml:trace contextRef="#ctx0" brushRef="#br0" timeOffset="57508.5852">5196 4519 0 0,'1'-3'211'0,"1"-1"68"0,-1-1-4 0,2 0 2 0,-1 1 10 16,2 0-5-16,2-1-6 0,-1 0 3 0,0 1 7 0,2-1-19 15,1 0-30-15,0 0-75 0,0 2-84 0,1-2-30 0,1 1-12 0,0-1 6 16,1 2 12-16,0-1 0 0,-1 1-1 0,1-1 4 0,0 2 3 16,-1-1-2-16,1 1-2 0,-2 1-1 0,-1-1 1 0,0 2-5 0,-1 0-5 15,0 2-7-15,-2 0-9 0,-1 0-3 0,0 2 0 0,-1 0-4 0,-1 0-8 16,0 1 4-16,-2 1 7 0,0 0-5 0,-2 1-8 0,0 1 7 0,-1-1 10 15,-1 1-6-15,-1 2-9 0,-2-1 4 0,0 2 10 16,-1 0-7-16,-1 0-8 0,0 1 8 0,-2 0 13 0,0 0-5 0,1 1-9 16,-1-1 9-16,0 1 16 0,1 0-7 0,-1 1-13 0,0-1 11 0,1-1 19 15,-1 1-5-15,0 0-11 0,2-1 8 0,0 1 14 0,-1-1-11 0,2-1-21 16,0 0 7-16,2 0 13 0,0-2-11 0,2 0-20 0,0-1 8 16,2-1 15-16,0 1-12 0,2-2-19 0,2 0 7 0,-1 0 16 15,2-2-10-15,1 1-13 0,1 0 8 0,2 0 14 0,1-2-9 0,1 1-13 16,2 0 5-16,1-1 16 0,1 0-13 0,2-1-17 0,-1-1-7 0,4 0-1 15,-2-1-33-15,2 0-45 0,0 0-37 0,0-1-37 0,0 0-88 16,0 1-100-16,0-1-50 0,0-2-32 0,1 2-14 0,0-1-10 0,-2-1 5 16,-1 1 9-16,1-2 8 0,-1 0 7 0,0 0 27 0,0-1 31 15</inkml:trace>
  <inkml:trace contextRef="#ctx0" brushRef="#br0" timeOffset="58842.5246">6364 4325 0 0,'-3'0'48'0,"1"-1"277"0,2 1 4 0,-3-2 2 15,0 1 2-15,2-1 0 0,-2 1-1 0,2-2-1 0,0 2 1 16,1 1-1-16,0 0-2 0,0 0-76 0,0 0-94 0,0 0-72 0,0 0-67 16,0 0-14-16,1-2 0 0,0 0-2 0,1 1-2 0,0 0 7 0,1-1 9 15,1 0 1-15,0 1-2 0,0-1 5 0,1 1 8 0,1-2 0 0,-1 2-3 16,0 0 8-16,2 0 8 0,0 1-2 0,1-2-10 0,0 2 4 15,0 0 7-15,0 0-6 0,1 0-12 0,0-1 6 0,2 1 10 16,0 0-7-16,-1-1-12 0,2 0 5 0,0 0 8 0,0-1-11 0,2 1-14 16,-2-1 6-16,1 1 12 0,0-2-8 0,2 2-13 0,0 0 5 0,-1-2 11 15,2 2-11-15,0-1-17 0,0-1 1 0,2 2 4 0,-1-1-16 16,0-1-20-16,-1 2-8 0,2-1-5 0,-2 1-17 0,-2-1-23 0,1 1-23 16,0 1-22-16,-3 0-27 0,0 0-28 0,-2 0-50 0,0 1-53 15,-1 1-37-15,-1-2-34 0,0 0-1 0,-1 0 13 0,-1 0 10 0,0-2 10 16,-2 1 14-16,0 0 15 0,-4 1 26 0,4-2 34 0</inkml:trace>
  <inkml:trace contextRef="#ctx0" brushRef="#br0" timeOffset="59375.5618">6665 4094 153 0,'2'-3'304'0,"-2"0"4"0,1 1-1 16,-1 2 4-16,0-2-1 0,0 2 1 0,0 0-4 0,0-3 4 0,0 3 1 15,0 0-50-15,0 0-65 0,0 0-62 0,1-1-65 16,-1 1-20-16,0 0-7 0,3 0-2 0,-3 0 1 0,4 0 6 0,-1 0 9 16,-1 0 1-16,2 1 1 0,-1 0 2 0,1 2 7 0,-1-1-4 0,1 1-4 15,-2-1-1-15,2 2 1 0,-1 0-9 0,1 1-14 0,-1 0 4 0,-1 1 4 16,1 1-9-16,0 0-17 0,-1 2 4 0,0-1 8 0,-1 3-8 16,0 0-16-16,1 0 5 0,-1 1 11 0,0 1-11 0,-1 0-17 15,0 1 7-15,0 1 10 0,0 0-6 0,0 1-15 0,0 1 6 0,0 0 10 16,0-1-13-16,0 1-19 0,0 0-5 0,0 0 0 0,-1 0-20 0,1-1-26 15,-1 1-22-15,1 0-25 0,0 0-60 0,-2-2-72 0,2 1-55 16,2 0-53-16,-1-3-20 0,2 0-10 0,-1-1 8 0,2-1 13 0,0-2 7 16,2-1 8-16,-1-2 18 0,0-2 17 0</inkml:trace>
  <inkml:trace contextRef="#ctx0" brushRef="#br0" timeOffset="60911.2507">7820 3952 4 0,'-4'-3'144'0,"1"1"0"16,1-1 3-16,-2 1 2 0,1 0 2 0,-1-1 13 0,1 2 19 15,1-1-11-15,-1 0-17 0,0 1-20 0,1 0-18 0,0 0 9 16,1 0 21-16,1 1 4 0,-1-2-1 0,1 2 11 0,0 0 14 15,-2-2-2-15,2 2-8 0,0 0-5 0,0 0-5 0,0 0-29 0,0 0-30 16,0-2-5-16,2 0 7 0,-1 1-20 0,2 0-23 16,-1 0 1-16,2-2 10 0,2 2-15 0,0-1-21 0,2-1 4 0,2 0 11 15,-1 0-7-15,0 0-19 0,2-1 8 0,1 1 14 0,-1 0-11 16,1 0-17-16,0 0 4 0,1 1 7 0,-1 1-12 0,0-1-18 16,-1 1 0-16,-1 1 7 0,1 0-16 0,-2 1-22 0,-1 2-1 0,0-1 11 15,-1 2-13-15,-2-1-19 0,-1 2 5 0,-1 1 12 16,0 1-10-16,-2 1-20 0,-1-1 6 0,-1 1 13 0,-1 1-5 0,-2 0-13 15,0 1 17-15,-1-1 24 0,-2 1-4 0,-1 0-14 16,0-1 12-16,-1 1 21 0,0-1-5 0,-2 0-13 0,-1 0 14 0,0 0 22 16,0-1-5-16,0-1-14 0,0 1 10 0,1-2 22 0,2 0-7 15,0-2-15-15,1 0 14 0,1 0 22 0,0-1-3 0,3 0-11 16,0-2 13-16,3 0 19 0,1-1-6 0,0 0-14 0,0 0 11 0,3 0 18 16,1 0-6-16,2-1-12 0,2 0 9 0,2-1 15 15,2 0-12-15,1 0-21 0,2-2 3 0,1 2 9 0,0-2-12 0,1 0-18 16,0 2 5-16,-1-2 10 0,2 2-11 0,-2 1-16 0,0 0 5 15,-2-1 10-15,0 4-12 0,-1-1-18 0,-1 1 6 0,-1 1 12 16,-2 1-9-16,-1 1-15 0,-3 2 9 0,-1 1 12 0,-1 0-9 16,-2 2-15-16,-2 2 7 0,-3 0 16 0,-1 1-10 0,-3 1-16 15,-2 1 8-15,0 0 17 0,-4 2-4 0,0-1-10 0,-1 0 10 16,-1 0 15-16,-1 0-8 0,1-1-11 0,-3 0 8 0,2-2 20 16,-2 0-6-16,2-1-12 0,-2-1 12 0,2-2 20 0,-1 0-2 0,1-1-11 15,2-1 11-15,1-1 14 0,0-1-7 0,2-1-7 16,3-1 14-16,0-1 17 0,2-1-1 0,0-1-9 0,2 0 3 0,1-1 8 15,1-2-10-15,2 1-13 0,1-2-4 0,0 1-5 0,1-1-24 16,2-1-33-16,1 2-20 0,0-2-14 0,1 0-52 0,2 1-58 16,0 0-60-16,-1 0-61 0,2 0-47 0,0 1-44 0,0-1-10 15,2 2 0-15,-1-1 5 0,0 2-1 0,1 0 22 0,-1 1 25 16,0 0 18-16,1 0 16 0</inkml:trace>
  <inkml:trace contextRef="#ctx0" brushRef="#br0" timeOffset="61511.572">8619 4153 130 0,'0'-2'351'0,"1"-1"9"0,-1 0 8 0,0-1-4 15,1 1-7-15,-1-1 5 0,0 2 5 0,2-1-2 0,-2 3-7 0,1-2-19 16,0 1-24-16,-1 1-112 0,2-2-139 0,0 2-34 0,-2 0 0 16,3-1-4-16,0 1-8 0,-3 0 15 0,4 0 22 0,0 0-4 0,0 0-9 15,0 1 8-15,1-1 16 0,0 2-9 0,2-2-12 0,0 1 6 0,-1-1 13 16,2 1-11-16,2-1-19 0,-1 1 4 0,0-1 8 0,2 1-17 16,0-1-26-16,1 0 6 0,1 0 15 0,-1 0-12 0,1 0-18 15,1 0 6-15,-1-1 13 0,0 1-16 0,1-1-27 0,-1 0-4 0,-1 0 1 16,1-1-20-16,-1 1-28 0,0 0-13 0,0 0-10 0,0 0-22 0,-1 1-25 15,0-2-40-15,-1 2-41 0,1 0-50 0,-2-1-50 0,-1 1-29 16,0-1-22-16,-1 0-2 0,-2 0 4 0,1-1 13 0,-2 0 19 0,0 1 17 16,-4 1 17-16,2-3 18 0,-2 3 38 0</inkml:trace>
  <inkml:trace contextRef="#ctx0" brushRef="#br0" timeOffset="61797.4757">8843 3925 0 0,'-3'-1'163'0,"2"0"151"0,1 1 11 0,-2-3-4 16,2 1-9-16,0 2 5 0,0 0 7 0,0-2-21 0,0 2-32 16,0 0 17-16,0 0 30 0,0 0-85 0,0 0-115 0,0 0-47 15,0 0-28-15,3 2-20 0,-2 0-17 0,1 2 13 0,-1 0 23 16,0 0-4-16,-1 2-11 0,0 0 10 0,0 2 19 0,0 0-10 0,0 2-16 15,-1-1 11-15,-2 3 13 0,1 0-14 0,-1 1-19 16,0 1 5-16,-1 1 10 0,0 1-14 0,0-1-17 0,0 3 1 0,-1-1 9 16,0 1-17-16,-1 0-23 0,1 0-13 0,0 0-7 0,1 0-37 15,-2 0-46-15,2-1-52 0,0 1-51 0,0-2-57 0,2-1-57 16,-1 0-12-16,-1-2 2 0,1 0-5 0,-1-2-5 0,2 0 11 0,-1-3 15 16,0-1 15-16,2-1 14 0</inkml:trace>
  <inkml:trace contextRef="#ctx0" brushRef="#br0" timeOffset="62438.3775">9541 4136 0 0,'0'0'220'0,"3"-1"163"0,-2 0 13 16,-1 1 0-16,2-1-5 0,-2 1 5 0,0 0 8 0,0 0-5 0,0-3-6 15,0 3 13-15,0 0 16 0,0 0-94 0,0 0-125 0,0 0-67 16,0 0-46-16,0 0-27 0,0 0-21 0,0-2 6 0,0 2 11 0,0 0-10 16,1-2-14-16,-1 2 5 0,1-2 14 0,-1 2-24 0,2-1-34 15,-1 0-17-15,2 0-12 0,-3 1-33 0,2-1-42 0,1 1-35 0,-3 0-32 16,4 0-59-16,-1 0-63 0,-3 0-59 0,5 1-55 0,-5-1-21 0,8-1-13 16,-1-1 11-16,-1 1 17 0,1-1 14 0,0 1 10 0,-1-1 25 15,0 1 29-15,0 0 38 0,1 1 298 0</inkml:trace>
  <inkml:trace contextRef="#ctx0" brushRef="#br0" timeOffset="62645.9768">9897 4104 0 0,'0'0'93'0,"2"2"249"0,-2-2 10 0,2 2-1 16,-2-2-3-16,0 0-3 0,0 0-1 0,0 0-8 0,0 0-8 15,0 0-7-15,0 0-7 0,0 0-91 0,2 1-112 0,-2-1-91 0,2 1-86 16,-2-1-39-16,2 1-24 0,0 0-51 0,0 1-62 0,-2-2-44 0,0 0-40 16,5 0-4-16,-5 0 2 0,5 0 7 0,1-2 9 0,-1 1 7 0,0 0 8 15,1 0 21-15,-1 0 23 0</inkml:trace>
  <inkml:trace contextRef="#ctx0" brushRef="#br0" timeOffset="62815.3457">10168 4154 43 0,'3'2'311'0,"-3"-2"4"0,0 0 0 15,0 0 0-15,0 0-5 0,0 0-13 0,0 0-21 0,0 0-15 16,0 0-12-16,0 0-69 0,0 0-84 0,0 0-138 0,0 0-154 16,0 0-65-16,0 0-41 0,0 0-11 0,0 0-2 0,0 0 3 0,0 0 1 15,5-2 14-15,0 2 21 0,1-1 15 0,-1 0 179 0</inkml:trace>
  <inkml:trace contextRef="#ctx0" brushRef="#br0" timeOffset="63363.5845">10964 4097 330 0,'-7'-1'378'0,"2"-1"7"0,0 1 8 0,-1-1-3 0,2-1-4 0,2 0-1 16,-1 0 8-16,0 2-4 0,2 0-8 0,1 1-42 0,0 0-51 16,0 0-114-16,0 0-132 0,0 0-29 0,0 0 2 0,0 0-9 0,0 0-16 15,0 0 5-15,0 0 14 0,0 0-7 0,3-1-11 0,-3 1 10 0,2-1 19 16,1 1-5-16,1 0-11 0,0 0 10 0,0 1 14 0,1 0-7 15,2-1-12-15,0 1 8 0,-1 0 14 0,2 1-4 0,0-1-13 16,0 0 7-16,0 0 15 0,0 0-9 0,2 1-18 0,0-1 6 0,0 0 10 16,0 0-8-16,2-1-17 0,0 0 9 0,2 0 13 0,-1 0-7 0,0 0-18 15,2-1 8-15,0 1 14 0,1-1-13 0,-2 0-25 0,2-1 1 0,-1 1 7 16,0 0-13-16,-2 0-21 0,2 0 3 0,-2-1 9 0,-1 1-13 16,0 0-22-16,-1 0 4 0,-1 0 10 0,1 1-9 0,-2-2-17 15,-1 1 5-15,2 0 14 0,-2 1-7 0,-2-1-8 0,1 0-4 0,0-1-4 16,-2 2-10-16,-1-1-19 0,0 0-58 0,-1 1-72 0,-3 0-51 0,0 0-45 15,2-2-7-15,-2 2 2 0,2-5 4 0,-2 5 1 0,0-6 7 16,-2 1 7-16,0 1 16 0,-2 1 13 0</inkml:trace>
  <inkml:trace contextRef="#ctx0" brushRef="#br0" timeOffset="63664.1119">11157 3895 10 0,'0'-2'362'0,"0"2"1"0,2-4-6 0,-1 2-3 0,0-1-5 16,1 1-4-16,0 1-6 0,-2 1-4 0,3 0-4 0,-3 0 1 0,3 0-1 16,1 1-119-16,-2 0-161 0,1 2-54 0,-2-1-27 0,2 0 3 0,-2 2 10 15,1 1 5-15,-1 0 3 0,0 1 14 0,-1 1 14 0,2 0 2 16,-2 1-1-16,0 2 7 0,0 0 9 0,-2 2-3 0,1 0-6 0,-2 0 4 15,1 2 7-15,-1 0-7 0,0 1-11 0,-1 0 1 0,0 2 4 16,-1 0-10-16,1 0-16 0,-1 0-8 0,1 1-2 0,-2-2-14 0,2 2-19 16,0-1-11-16,0 0-10 0,0 0-19 0,2 0-21 0,0-1-49 0,1 0-59 15,0 0-65-15,1-3-64 0,1 0-13 0,0-3 1 0,2-1 4 16,1-2 4-16,1-1 10 0,1-1 10 0,2-1 13 0,0-3 14 16</inkml:trace>
  <inkml:trace contextRef="#ctx0" brushRef="#br0" timeOffset="64264.9702">11693 4043 118 0,'0'0'321'0,"0"-3"5"0,0 3 2 16,0 0 1-16,0 0 1 0,0 0 0 0,0 0 0 0,0 0 3 0,0 0 4 15,0 0-34-15,0 0-48 0,-1 0-81 0,0 2-91 0,-1 0-35 0,0 0-14 16,0 2 1-16,1 0 8 0,0 0-2 0,-2 1-4 0,2 1 7 0,-2 0 11 16,2 1-5-16,-2 1-10 0,0-1 5 0,1 1 8 15,-1 1-8-15,2 0-14 0,-2 1 4 0,0 1 8 0,2-1-11 0,-2 1-17 16,2 0 3-16,0 0 12 0,-1 1-12 0,0-1-18 0,0 1 6 0,1-2 13 15,0 2-11-15,-2-1-16 0,2 0 10 0,-1 0 14 0,1 0-7 0,0-2-18 16,1 1 8-16,0-2 17 0,0 1-10 0,0-2-16 0,0 0 8 16,1-1 17-16,-1-1-9 0,1-2-15 0,1 1 8 0,-2-2 16 15,1 0-8-15,-1-2-13 0,0 0 17 0,3 1 23 0,-3-1-4 0,4-1-12 16,0-1 11-16,0-1 19 0,1-1-9 0,2-2-18 0,-1-1 10 0,4-1 17 16,-1-3-7-16,3-1-19 0,0-1 8 0,0-2 15 0,1 0-15 15,1-1-22-15,-2-1 7 0,1 2 16 0,-1-2-4 0,1 0-15 0,-1 1 11 16,2 0 20-16,-2 0-8 0,0 2-16 0,0-1 11 0,0 1 15 15,-2 2-9-15,1 0-18 0,0 1 8 0,-2 1 13 0,-1 2-12 0,0 1-21 16,-1 1 6-16,-1 1 10 0,0 0-10 0,-1 2-22 0,0 0 7 0,-1 2 15 16,0 0-11-16,0 0-17 0,0 1 7 0,0 0 15 0,0 1-8 15,-1 0-16-15,1 1 9 0,-1 1 15 0,1 0-7 0,-2 2-16 16,2 0 11-16,-1 1 18 0,0 0-7 0,-1 1-17 0,0 0 10 0,-1 2 14 16,0 0-7-16,1 1-17 0,-2 1 9 0,-2 0 15 0,1 1-6 0,0 0-15 15,-1 0 9-15,0 1 15 0,0 0-9 0,0 0-17 0,-1 0 8 0,2 1 15 16,-2-1-19-16,0 0-28 0,2-1-11 0,-2 1-7 0,1-1-35 15,-2 1-44-15,0-1-51 0,0 0-54 0,-2 0-89 0,1 0-101 16,0 0-26-16,-2-1 1 0,2 1-5 0,-1-1-8 0,1-1 12 0,0-2 22 16,1 0 17-16,1 0 12 0,0-2 33 0,2-2 101 0</inkml:trace>
  <inkml:trace contextRef="#ctx0" brushRef="#br0" timeOffset="65432.5685">13253 4249 174 0,'4'1'367'16,"0"-1"-4"-16,0 0-10 0,0 0-4 0,-1 0 1 0,0 0-5 0,-1 3-8 16,2-1-1-16,-1 2 2 0,1-1-28 0,-1 3-32 0,1-1-116 0,-2 1-138 15,1 1-39-15,-2-1-11 0,1 2 17 0,-1-1 24 0,0 1 3 16,1 1-3-16,-1-1 15 0,-1 0 26 0,1 1-1 0,1 0-2 0,-2 1 10 15,0 0 16-15,0 0-5 0,0 2-16 0,-2-1 7 0,0 1 10 16,-1 1-15-16,0-1-23 0,-1 2 4 0,0 0 14 0,-1-1-17 0,0 2-23 16,-2-2 3-16,0 1 12 0,1-1-14 0,-1 2-20 0,-1-2 2 15,0 1 11-15,0 1-36 0,-1-1-45 0,-2 1-54 0,2 0-55 0,-2 1-94 16,-1-1-103-16,1 1-25 0,-1-2 1 0,2 0-9 0,-1 0-8 16,0-2 4-16,2-2 8 0,1-2 1 0,1-2-1 0,2-1 25 0,1-3 88 15</inkml:trace>
  <inkml:trace contextRef="#ctx0" brushRef="#br0" timeOffset="66233.0974">14827 3785 0 0,'1'-7'268'0,"0"-2"56"0,2 0 0 0,0 0 2 0,-1 0-1 16,1 0-2-16,-2 0-1 0,2 1-2 0,0-1-5 0,-1 2 6 0,0-2 9 15,0 1-105-15,0 1-140 0,-1-1-28 0,0 1 8 0,1 1-1 16,-1 0-1-16,-1 0 11 0,-1 1 13 0,-1 1 0 0,1-1-2 16,-2 2 8-16,1-1 9 0,-1 1-9 0,-1 0-13 0,-1 1-4 0,-1-1 4 15,1 2-22-15,-2-2-28 0,-1 1 2 0,0 1 5 0,0 1-13 0,-1-2-21 16,-2 2 3-16,-1 0 11 0,0 0-11 0,-1 2-18 0,0-2 7 16,-1 3 19-16,0 0-11 0,-1 1-17 0,0-1 8 0,2 2 18 15,-2-1-9-15,2 2-15 0,1 0 8 0,0 0 16 0,1 2-8 0,2-2-16 16,0 1 6-16,-1 2 17 0,1 0-10 0,1 2-13 0,1-1 8 0,1 2 16 15,-1 0-9-15,2 0-17 0,-1 2 8 0,2-2 18 0,2 1-9 0,-1 1-16 16,0 1 7-16,2-2 16 0,0 1-7 0,1-1-13 0,0 1 5 16,0-1 16-16,1-1-10 0,2 1-13 0,1-1 8 0,0-1 17 15,0 1-7-15,1-1-18 0,2-1 11 0,-1 1 14 0,2 0-7 0,2 0-13 16,-1 0 8-16,0-1 16 0,2 0-8 0,0 1-12 0,-1-2 9 0,2 2 13 16,0-1-7-16,2 1-18 0,-2-1 11 0,1 1 14 0,-1 0-7 15,0 0-19-15,0 1 8 0,-1-1 17 0,-1 1-9 0,1 0-18 0,-2 0 8 16,-1 0 17-16,0 0-10 0,-1 1-18 0,-2 0 11 0,1 0 17 15,-2 0-7-15,-2 1-18 0,0-2 11 0,-1 1 19 0,-1 0-9 0,-1-1-15 16,-2-1 9-16,-1 1 19 0,-3-3-7 0,-1 1-16 0,-1 0 10 0,-3-2 15 16,-1 0-11-16,-3 0-17 0,-3 0 7 0,-1-1 16 0,-1 0-10 15,-2 1-15-15,0-1 8 0,-1-1 14 0,2 0-7 0,-2-1-18 16,2-1 8-16,0 0 14 0,2 0-10 0,0-2-18 0,1-1 9 0,2 0 15 16,1 1-15-16,0-2-22 0,2 0-4 0,1-2 4 0,2 1-20 0,2-1-30 15,1-2-15-15,1 1-11 0,2-2-29 0,1-1-40 0,1 0-62 0,2 0-71 16,1-3-62-16,1 1-59 0,3-2-7 0,2-2 11 0,0 2 6 15,4-4 3-15,0 2 17 0,2-1 19 0,2 1 18 0,-1 0 18 16</inkml:trace>
  <inkml:trace contextRef="#ctx0" brushRef="#br0" timeOffset="66683.8923">14920 4397 0 0,'3'-4'247'16,"1"2"94"-16,0-1-2 0,0 1 1 0,1 0 4 0,-1-1-1 0,1 2-5 15,1 0 1-15,-1 1 6 0,2 0-2 0,1 0-5 0,-2 1-106 16,2 0-137-16,-1 2-58 0,0-1-35 0,-1 2-1 0,1-1 7 16,0 1-7-16,-2 1-7 0,0-1 5 0,1 1 4 0,-1 1-5 0,-1 0-7 15,0 0 6-15,-1 1 8 0,-2 1-4 0,0-1-7 0,-1 1 6 0,-1 1 9 16,-2-1-3-16,-1 0-7 0,-1 2 10 0,0 0 15 0,-3 0 0 0,-2 1-5 16,0 0 14-16,-2 0 18 0,-2 0-1 0,1 1-5 0,-2 0 12 15,-1 0 19-15,2 0-2 0,-2 0-11 0,1 0 9 0,0 0 13 16,1-2-10-16,0 2-16 0,1-1 4 0,1 0 12 0,1-1-15 0,2-1-23 15,0 1 4-15,2-2 10 0,0-1-18 0,3 1-24 0,0-1 3 0,3-1 15 16,0 0-14-16,2-1-19 0,2-1 8 0,1 1 16 0,0-1-9 16,2-1-21-16,2 1 6 0,2-2 15 0,0 1-26 0,4-2-34 0,-1 0-15 15,2-1-12-15,1-1-43 0,0-1-55 0,0-1-94 0,0 1-105 16,0-2-40-16,0-1-20 0,0 1 3 0,0-1 7 0,0 1-2 0,-2-1-5 16,1 2 19-16,0-2 26 0,-2 1 21 0,-1 2 20 0</inkml:trace>
  <inkml:trace contextRef="#ctx0" brushRef="#br0" timeOffset="67163.5588">16075 4042 18 0,'0'-4'370'16,"0"2"13"-16,1-1 7 0,0 2-5 0,1-1-8 0,-1 0 2 15,-1 2 7-15,3 0-4 0,-1 0-8 0,1 2 4 0,1-1 7 16,0 0-128-16,1 1-170 0,1 1-51 0,0-1-17 0,1 2-10 0,1-2-10 15,1 2 10-15,2-2 18 0,0 2-5 0,1-2-10 0,1 2 6 0,2-2 15 16,1 1-9-16,0-1-15 0,1 0-7 0,2 1-4 0,-1-1-25 0,0-1-33 16,0 2-27-16,0-2-25 0,-1 1-37 0,-1 1-41 0,-1 0-68 15,-2 0-77-15,-2 0-37 0,-1 1-28 0,-2-2-2 0,-2 2 7 16,-2 0 11-16,-2-1 9 0,-2-3 21 0,-1 6 23 0,-3 0 26 0,-3 0 73 16</inkml:trace>
  <inkml:trace contextRef="#ctx0" brushRef="#br0" timeOffset="67355.2254">15935 4378 0 0,'-8'8'321'0,"1"-1"114"0,2-1-2 0,1-2 7 0,1-2 5 0,2-1-2 16,1-1-8-16,1 3 4 0,2-2 7 0,-1 1-1 0,2 0-5 16,2 0-97-16,0 0-118 0,1 1-102 0,2-2-96 0,1 1-15 0,0 0 11 15,4-1-17-15,-1 0-29 0,2 0-14 0,-1 0-16 0,2-1-43 0,0 2-51 16,0-1-93-16,0 0-103 0,0-1-58 0,-2 0-40 0,0 0-4 15,0 1 2-15,-2-1-4 0,0 0-9 0,-2 0 12 0,0 0 20 16,-2 0 20-16,0 0 22 0</inkml:trace>
  <inkml:trace contextRef="#ctx0" brushRef="#br0" timeOffset="68268.2917">17597 3834 244 0,'2'-4'311'0,"-2"1"2"0,1-2 1 0,0 1 1 0,1 1 0 16,-1-1 0-16,0 1 1 0,1-2-1 0,0 2 3 0,0-1-60 15,0 1-75-15,0 0-64 0,-1-3-64 0,0 3-13 0,1-2 0 16,-1 1 8-16,0-1 8 0,-1 2-2 0,0-1-5 0,0-1 4 0,0 1 11 15,0 1-4-15,0-3-5 0,0 1 7 0,-1 1 13 0,1-1-11 0,-1 1-15 16,1-2 0-16,-2 1 6 0,1 1-11 0,0-1-13 0,-1 1 9 0,0-1 18 16,-1 2-9-16,0-1-18 0,-1-1 8 0,0 1 17 15,-1-1-14-15,0 1-25 0,-1 1 8 0,0 0 14 0,-2-2-14 0,0 2-20 16,0 0 5-16,0 2 14 0,-2-2-16 0,0 1-20 0,0 2 8 0,0 0 19 16,-1 2-10-16,-1 1-19 0,1-2 8 0,-1 4 17 0,0-2-8 0,2 1-19 15,-2 2 10-15,1 2 17 0,0-1-7 0,1 1-18 0,-1 2 11 0,0 1 16 16,2-1-9-16,-2 4-20 0,1-1 8 0,0 2 18 15,0 2-9-15,0-2-15 0,1 2 8 0,0 0 20 0,-1 1-11 0,2-1-20 16,-1 1 9-16,1 0 18 0,0-2-9 0,0 2-18 0,1-1 10 0,1 0 19 16,-1 0-10-16,2-2-17 0,-1 1 8 0,2-2 17 0,0 1-10 15,2-1-19-15,0-1 11 0,2 1 18 0,0-2-10 0,2 0-17 0,2 0 9 16,0-2 18-16,1 1-9 0,3 0-20 0,0-1 11 0,1-2 18 16,2 2-9-16,1-2-18 0,1-1 11 0,1 0 16 0,-1-1-6 0,2 0-15 15,1 0 10-15,-2-1 22 0,2 0-11 0,0 0-14 0,-1 0 10 0,1-1 20 16,-1 0-8-16,-2 1-20 0,2-2 10 0,-3 1 20 0,1 1-10 0,-2-2-20 15,-1 2 9-15,0-1 13 0,-2 1-10 0,0-1-18 16,-2 1 8-16,0 0 14 0,-1 0-11 0,-2 0-19 0,-1-1 11 0,-2 2 17 16,0-1-10-16,-2 1-17 0,-2 0 8 0,-2 0 19 0,0 1-7 0,-4 1-16 15,0-1 8-15,-2 0 17 0,-3 1-10 0,-2 0-15 0,-1-1 8 0,-2 0 17 16,0 0-10-16,-1-1-18 0,-2 0 11 0,1 0 14 0,-2-1-7 16,0 0-18-16,0-2 8 0,0 1 14 0,0 0-7 0,1-2-13 15,2 0 8-15,-1 0 14 0,2-1-9 0,3-1-15 0,0 0 6 0,2 0 15 16,3-1-12-16,1-2-19 0,2 1-2 0,1-1 1 0,3 1-25 0,1-2-31 15,1 1-23-15,2 0-15 0,1 0-32 0,2-1-34 0,1 1-64 16,2-1-70-16,3 0-55 0,3 1-49 0,2-2-7 0,2 0 7 16,1 2 7-16,4-2 6 0,0 1 19 0,0-1 25 0,1 2 25 0,1 0 22 15</inkml:trace>
  <inkml:trace contextRef="#ctx0" brushRef="#br0" timeOffset="68719.0481">17627 4542 0 0,'0'0'156'0,"0"0"160"0,2-2-1 15,0 0-1-15,0 0-4 0,0 1-2 0,0 0-4 16,1-1-1-16,1 0 0 0,1 1 2 0,1-2-1 0,0 2-95 0,1-1-125 15,0-1-50-15,1 1-28 0,-2 0-3 0,2 0 3 0,-1 0 3 0,1 0 5 16,0-1 4-16,0 0 4 0,1 0 1 0,1 0-1 0,-1-1 1 0,0 0-1 16,2 1 1-16,0-2-4 0,-1 0-2 0,1 0-8 0,0 1 0 15,-1-2-2-15,0-2-2 0,0 1-4 0,0 0 5 0,-1 0 6 16,0-2 6-16,1 0 3 0,-1 0 15 0,-1 0 17 0,0-1 4 0,-1 2 1 16,-1-2 16-16,1 2 16 0,-3 1 1 0,0-1-2 0,0 1 11 0,-1 0 17 15,-1 1 2-15,0 1-5 0,-1 0 3 0,0 1 7 0,1 0-11 16,-1 2-20-16,-1-1-3 0,0 3 4 0,0-2-16 0,0 2-22 0,0 0-1 15,0 0 4-15,0 0-14 0,0 0-21 0,0 0-3 0,0 0 1 16,0 0-10-16,0 0-18 0,1 2 3 0,-1 2 8 0,0 1-7 0,-1-1-8 16,0 4 4-16,-1-1 12 0,0 2-3 0,-1 3-9 0,-2 0 7 0,-1 3 13 15,1 0-5-15,-3 2-12 0,0 1 7 0,0 1 13 0,-1 1-8 16,-1 0-14-16,1 2-1 0,0-2 0 0,-1 2-22 0,2-1-31 16,0 1-11-16,0-1-10 0,0 0-32 0,3-1-40 0,0-1-52 0,-1-1-55 15,2-1-88-15,0-1-97 0,0-2-22 0,2-3-4 0,0-1 4 0,2-2 1 16,0-2 19-16,0-1 26 0,0-5 17 0,4 2 10 0,-4-2 31 15,6 0 112-15</inkml:trace>
  <inkml:trace contextRef="#ctx0" brushRef="#br0" timeOffset="70120.4549">18615 4241 0 0,'-7'-1'171'0,"2"-1"64"0,-2 1-2 0,0-1 17 16,2 1 20-16,0-2-3 0,-1 2-12 0,1 0 17 0,1 0 26 0,1-1-20 16,1 0-35-16,-1 1-42 0,3 1-42 0,-1-1-18 0,-1-2-12 15,2 3 0-15,0 0 0 0,0 0-6 0,0 0-14 0,0-2-5 0,0 2-7 16,2-1-4-16,-2 1-6 0,2-2-10 0,1 1-16 0,0 0 4 0,-1 0 2 15,2 1-11-15,2-1-17 0,-1 1 6 0,0 0 10 0,2-2-7 0,1 2-18 16,0-1 5-16,0 1 13 0,1 0-11 0,1 0-14 16,0 0 8-16,1 0 13 0,1 1-14 0,1-1-20 0,1 2 7 0,2-1 14 15,0 0-11-15,1 0-25 0,2 2 11 0,-1-2 15 0,2 1-9 0,2 1-18 16,-1-1 9-16,0 2 17 0,2-2-13 0,0 2-17 0,-1-1 8 16,0 1 19-16,0-1-16 0,0 0-25 0,-2 0-3 0,0 0 8 0,-2 0-25 15,0 0-29-15,-1-1-11 0,-2 1-5 0,-1-1-28 0,0 0-34 16,-1 1-58-16,-2-1-62 0,-2-1-67 0,0 1-70 0,-1-1-7 0,-1-1 8 15,0-1 8-15,-2-1 3 0,-5 2 17 0,4-2 19 0,-1 0 16 0,-3 2 16 16,-2-5 23-16,0 0 286 0</inkml:trace>
  <inkml:trace contextRef="#ctx0" brushRef="#br0" timeOffset="70403.7399">18985 4008 273 0,'2'-2'381'0,"-2"-2"1"0,0 0-7 16,0 1 6-16,0-1 5 0,0 1-4 0,0 3-7 0,0 0 2 0,0-3 2 16,0 3-46-16,0 0-64 0,0 0-101 0,0 0-113 0,0 0-44 0,-3 3-26 15,2-1 3-15,-2 2 12 0,0 0-6 0,1 2-14 0,-1 2 8 0,-1 0 15 16,0 2-4-16,-1 2-13 0,1 1 10 0,-2 1 16 0,1 3-9 15,0 0-15-15,-2 2-5 0,0 0-1 0,1 0-16 0,-1 3-23 16,0 0-12-16,1 0-14 0,-1 1-14 0,0-1-16 0,1 1-44 0,-1-2-55 16,2 0-65-16,-1-2-67 0,2-1-16 0,0-3 0 0,2 1 6 0,0-3 6 15,1 0 14-15,0-2 14 0,1 0 17 0,0-3 17 0,0 1 11 16,1-2 244-16</inkml:trace>
  <inkml:trace contextRef="#ctx0" brushRef="#br0" timeOffset="71054.7201">19703 3949 0 0,'1'-6'166'15,"-1"0"188"-15,1 0 11 0,-1 0-1 0,2 0-4 0,-2 0 2 0,0 0 5 16,1 1-2-16,0 1-8 0,1-1 3 0,2 0 3 0,0 0-92 0,1 0-122 16,0 1-65-16,2-1-47 0,1 0-22 0,0 0-13 0,1 0 11 15,1 1 19-15,0 0-5 0,1 0-9 0,1 2 9 0,0 0 16 16,0-1-5-16,1 2-11 0,-1 0 7 0,2 1 13 0,-1 0-10 0,0 1-11 16,-1 0 2-16,2 2 11 0,-2-1-13 0,0 2-22 0,0-1 7 0,-2 2 11 15,1 0-8-15,-2 1-17 0,-1 0 6 0,0 1 16 0,-1 0-10 0,0 0-18 16,-2 1 8-16,-1 0 17 0,-1 0-10 0,-1 2-15 15,0-2 11-15,-2 2 14 0,0 0-8 0,-2-1-17 0,0 2 9 0,-1 0 18 16,-1 0-9-16,-1 1-17 0,-2 0 10 0,0 0 19 0,-1 0-9 0,-1 1-17 16,-2 0 10-16,1 0 14 0,-1 0-7 0,-1 1-18 0,-1-1 9 0,1 0 18 15,-2 0-9-15,1 2-18 0,0-2 9 0,-2 0 18 0,2 1-12 16,-1 0-18-16,1-1 12 0,1 1 20 0,-1-1-7 0,1 2-19 16,1-2 11-16,0 1 16 0,1 0-9 0,0-1-18 0,1 0 9 0,1 0 19 15,1-1-10-15,2 0-16 0,1 0 7 0,0 0 19 0,1-1-11 0,2-1-20 16,1 0 12-16,1 0 21 0,2-2-2 0,1 2-10 0,1-2 15 15,2 0 24-15,2-1-6 0,1 0-13 0,2-1 7 0,2 0 16 0,1-1-5 16,2-2-14-16,2 1 7 0,0-2 13 0,2 0-13 0,0-2-19 16,2-2-6-16,-2 1 2 0,2 0-29 0,-2-1-38 0,1-1-14 0,-1 1-8 15,-2-2-36-15,-1 2-45 0,0-1-66 0,-2 1-68 0,-2 0-82 0,0-1-82 16,-1 1-22-16,-1-1 1 0,-1 1-2 0,-2 1 0 0,-1 0 18 16,0 1 21-16,-1-2 15 0,-7 2 13 0,5 0 32 0,-5 0 170 15</inkml:trace>
  <inkml:trace contextRef="#ctx0" brushRef="#br0" timeOffset="72839.7508">2665 5890 238 0,'0'-3'305'15,"0"0"2"-15,0-2 1 0,-1 2-1 0,0-1 4 0,-1 1-1 16,1-2 2-16,0 1 3 0,-1-1 3 0,1 1-54 0,0-1-70 16,-1-1-61-16,0 2-52 0,0-2-13 0,0 0-2 0,-1 0 7 0,0 0 7 15,1 0 11-15,-2 1 11 0,1 1 2 0,-1-1-4 0,1 1 5 0,-1-1 6 16,2 2-12-16,-2-1-15 0,0 1 6 0,1 0 9 0,-1-2-6 15,0 2-13-15,0 0-5 0,0 2-3 0,0-4-15 0,0 4-20 16,0-2 4-16,0 0 7 0,0 1-9 0,-1-1-15 0,-1 2 6 0,0-2 9 16,-1 0-17-16,0 1-23 0,-2-1 2 0,0 2 10 0,-2 1-10 0,0-2-13 15,-2 2 6-15,0 2 15 0,-3-2-7 0,0 4-14 0,0-1 6 0,-2 2 15 16,0 1-8-16,0 0-13 0,0 1 6 0,0 2 14 0,2-1-7 16,0 2-13-16,2-1 8 0,0 2 13 0,2-2-6 0,3 0-15 15,0 3 9-15,2-3 12 0,0 1-8 0,2 1-14 0,1 1 7 0,1 0 13 16,2 0-7-16,0 1-15 0,2 1 9 0,0-1 15 0,3 1-6 0,0-1-12 15,3 2 8-15,1-1 11 0,0 1-8 0,3 0-16 0,-1 0 7 16,2 0 16-16,0-2-9 0,2 4-15 0,-1-4 9 0,2 2 18 0,-2-1-8 16,2 2-16-16,-2-2 8 0,2 1 13 0,-1 0-8 0,1-2-14 15,-2 1 8-15,2 1 19 0,-2-3-8 0,1 1-18 0,-1 1 9 0,0-2 15 16,-1 1-9-16,-1 1-17 0,0-2 8 0,-2 1 15 0,0 1-7 0,-1 1-14 16,-1-2 7-16,-2 2 14 0,1 0-7 0,-4 2-16 0,1-2 10 0,-2 1 14 15,-2 1-8-15,0-1-16 0,-3 2 8 0,0-1 15 16,-3 1-9-16,-1-2-16 0,-1 1 8 0,-1 1 16 0,-2-2-8 0,0-1-14 15,-2 0 8-15,-1-1 14 0,0-2-7 0,-1 0-10 0,-1-3 11 0,0 0 19 16,-1-3-6-16,0 0-14 0,-1 0 8 0,0-5 18 0,-1 2-7 0,2-1-14 16,-1-2 7-16,0-2 14 0,2-1-9 0,0 0-15 0,-1-1 6 15,4-2 14-15,-1-2-11 0,0-1-18 0,3 2 4 0,0-4 16 16,3 2-17-16,0-1-24 0,2-1-14 0,0 1-5 0,3-2-34 0,2 1-40 16,0 1-36-16,4-2-34 0,0 0-74 0,2 1-90 0,3 2-45 0,2-1-39 15,2-2-15-15,1 1-12 0,3 2 10 0,-1-1 17 0,4 1 14 16,-1 0 13-16,2-2 28 0,1 4 37 0</inkml:trace>
  <inkml:trace contextRef="#ctx0" brushRef="#br0" timeOffset="73244.3096">3259 6358 0 0,'0'0'220'0,"1"-2"172"0,0 1 13 15,1-1-3-15,-1 1-9 0,0 1 4 0,-1 0 8 0,3-2-3 0,0 1-7 16,-1 1 4-16,2-2 7 0,2 2-97 0,-1-1-129 0,0 1-78 0,2 0-60 16,1-2-30-16,1 2-21 0,1-1 8 0,-1-1 17 0,2 1-8 15,1 1-14-15,0-2 7 0,1 1 14 0,0-1-18 0,2 1-28 16,0 1-14-16,1 0-11 0,-2-2-26 0,2 2-34 0,-1 0-56 0,1 0-64 15,-1 2-70-15,-2-2-75 0,2 3-15 0,-2 0-1 0,-1-2-5 0,0 2-8 16,-3 0 14-16,1 2 21 0,-2-1 18 0,-2 1 17 0,0 1 23 16,-4 0 250-16</inkml:trace>
  <inkml:trace contextRef="#ctx0" brushRef="#br0" timeOffset="73435.5831">3229 6715 0 0,'-10'7'325'15,"2"-2"85"-15,0-1-4 0,2-1 7 0,1-1 8 0,2-1-5 0,1 1-11 16,2-2 6-16,0 0 6 0,0 0-3 0,0 0-11 0,4 0-101 0,0 0-130 16,1 0-85-16,2-2-75 0,1 2-7 0,1 0 10 0,2-1-14 0,2 1-17 15,0 0-7-15,3 0-4 0,0-2-33 0,0 2-43 16,2-1-71-16,-1 1-80 0,0-2-71 0,3 2-70 0,-1 0-13 0,2 0 3 16,-1 0-6-16,2 0-10 0,0 0 5 0,1-1 11 0,0 1 12 0,1-3 15 15,-2 1 29-15,2 1 277 0</inkml:trace>
  <inkml:trace contextRef="#ctx0" brushRef="#br0" timeOffset="74574.9584">5176 5971 193 0,'1'-3'351'0,"1"-2"2"0,-1 1-4 0,0-1-2 16,1-1-7-16,-1 2-4 0,0-2-3 0,1 0-1 0,-1 1-1 16,0-1-38-16,1 2-50 0,-1-2-99 0,0 0-113 0,-1-2-35 0,2 1-16 15,-2 1 1-15,0-2 7 0,-2 1 4 0,2 1 8 0,-1-2 9 0,0 1 11 16,-1 1 1-16,0 0-2 0,0 0 4 0,0 0 5 0,-1 0-2 0,-1 1-5 15,0 2 1-15,0-1 2 0,0-1-4 0,-1 2-4 16,-2 0-2-16,0 0-1 0,-1 0-4 0,0 2-7 0,-1-1 2 0,-2 1 5 16,1-1-1-16,-1 2-7 0,-1 0 5 0,0 0 6 0,-1 0-3 0,-2 2-6 15,2 1 5-15,-2-2 8 0,-1 4-5 0,0-1-7 0,0 1 5 0,0 1 9 16,-1 0-6-16,1 1-10 0,-2 1 5 0,2 1 10 0,2 0-7 16,-1 0-10-16,2 0 6 0,1 3 11 0,0-3-7 0,1 1-10 15,3 1 8-15,0 1 11 0,1-2-8 0,3 2-14 0,0 0 7 0,2 0 16 16,0 2-10-16,1-2-11 0,2 3 7 0,1 0 15 0,0 0-8 0,1 0-11 15,1 3 7-15,1 0 13 0,2-2-8 0,0 2-16 0,1 0 10 16,1 0 14-16,0 0-8 0,3 0-17 0,0-1 7 0,2-1 16 0,0 1-11 16,2-2-14-16,2 0 7 0,-1-3 10 0,0 0-6 0,2 0-15 15,1 0 7-15,-1-2 14 0,-2-1-7 0,0 0-16 0,1 0 10 0,-2 0 13 16,-3-1-8-16,0 1-13 0,-1 0 5 0,-1-2 13 0,-2 2-8 0,-1-1-10 16,-1 1 5-16,-2-2 11 0,1 1-5 0,-4-1-10 0,1 2 10 0,-3-1 14 15,0-2-4-15,-1 1-10 0,-3-1 10 0,0 2 19 16,-2-2-4-16,-2 1-12 0,-1-1 9 0,-2 0 17 0,-1 0-8 0,-1 0-12 15,-2 0 6-15,-1 0 15 0,0 0-8 0,-2 0-14 0,0-1 7 0,-2-1 12 16,2 1-12-16,-4-1-18 0,2-1 6 0,0 2 15 0,0-4-11 0,0 1-13 16,2-1 6-16,-1 1 18 0,0-2-10 0,3 0-19 0,0 0 7 15,2-2 11-15,-1 1-11 0,3-2-22 0,1 1-2 0,2-1 4 16,1 0-30-16,1-1-42 0,2 1-41 0,1 0-40 0,1-2-82 0,2 1-92 16,1 4-44-16,3-6-26 0,2 1-16 0,2-1-13 0,1 2 8 0,1-2 13 15,2 1 4-15,-1 2 4 0,2-1 26 0,2 1 34 0</inkml:trace>
  <inkml:trace contextRef="#ctx0" brushRef="#br0" timeOffset="76192.6059">5407 6473 279 0,'0'0'343'0,"0"0"4"0,1-1 5 15,0-2-1-15,1 0-3 0,0 1 5 0,2-1 7 0,0 2 4 16,0-4 4-16,2 4-47 0,0-4-57 0,1 2-89 0,0-1-95 0,-1 1-22 16,2-2 1-16,0 1-4 0,2 1-8 0,-1-2 8 0,0 1 11 15,2 1-9-15,0-2-15 0,-1 1 0 0,2 1 6 0,-1 0-13 0,1 0-23 16,-1 0 4-16,-1 1 16 0,0 1-13 0,-1 1-19 0,0 0 3 0,1 0 12 15,-2 1-12-15,0 1-18 0,0 1 9 0,-2 0 17 0,1-2-11 16,0 2-17-16,-2 0 10 0,0 2 16 0,-1-1-11 0,-1 1-17 16,-2-1 7-16,1 2 16 0,-2 0-10 0,-2 0-16 0,1 2 5 0,-3-1 13 15,0 1-8-15,-1-1-15 0,-2 2 7 0,-1-1 14 0,0 1-6 0,-1-2-16 16,-1 1 8-16,0-1 19 0,0 1-8 0,0-2-15 0,-1 1 9 0,2-1 18 16,-2-1-6-16,2-1-12 0,-1 1 9 0,2-2 16 15,0 0-4-15,0 0-12 0,2-2 12 0,0 1 20 0,1-2-7 0,1 1-10 16,0 1 14-16,1-2 17 0,3 0-8 0,0 0-16 0,0 0 10 0,0 0 14 15,0 0-10-15,0 0-18 0,0 0 6 0,3-2 14 0,1 1-11 0,0 1-20 16,1 0 5-16,2 0 12 0,1 0-12 0,1 0-22 0,1 0 10 16,0 0 15-16,1 1-9 0,0 1-17 0,1-1 11 0,-2 1 20 0,2 1-10 15,0 0-17-15,-1 0 8 0,1 0 17 0,-1 3-9 0,-1-2-16 16,0 1 10-16,-1 1 19 0,0 1-10 0,-2 1-18 0,0-2 9 0,-1 3 20 16,0 0-14-16,-2-2-18 0,0 4 9 0,-3-4 21 0,0 4-8 15,-1-4-16-15,-1 4 11 0,-3-2 19 0,0 0-9 0,-1 1-14 0,-3-1 11 16,0 2 20-16,-2-4-8 0,0 4-18 0,-1-4 12 0,-1 2 19 15,0-1-8-15,0 1-19 0,-1-2 10 0,-1-1 14 0,1 0-10 0,0-1-18 16,-1-1 8-16,1 1 14 0,0-1-11 0,-1-2-20 0,2 1 9 0,-1-2 18 16,1 1-14-16,1-2-22 0,1 0 5 0,0-2 11 0,2-1-13 15,0 2-19-15,2-2-7 0,-1 0-2 0,3-2-29 0,0 2-42 16,1-1-32-16,2-2-29 0,1 1-64 0,1 1-71 0,3-1-50 0,0 1-44 16,3-2-19-16,1 0-9 0,1 1 8 0,2 1 10 0,2-1 10 0,1 1 10 15,-1-2 26-15,2 0 31 0</inkml:trace>
  <inkml:trace contextRef="#ctx0" brushRef="#br0" timeOffset="76727.0357">6445 6058 0 0,'-1'-5'303'0,"0"2"43"0,-1-1 19 16,2 1-1-16,-1 0-1 0,0 1 5 0,1 2 7 0,0 0-18 0,0-1-27 15,0 1 18-15,0 0 30 0,0 0-99 0,2-2-140 0,1 1-43 16,1 1-16-16,0 1-22 0,1-1-19 0,1 2 9 0,2-1 17 16,0 1-7-16,1-2-13 0,0 1 11 0,2 1 16 0,1 1-12 0,1-3-20 15,2 3 5-15,0 0 15 0,-1-2-15 0,4 2-22 0,-2-1 4 0,2 1 10 16,0 0-14-16,0-2-20 0,0 2-2 0,0-1 8 0,0 1-19 16,-1 0-29-16,0-2-5 0,-1 2 5 0,-1-1-22 0,0-1-28 15,-1 2-16-15,-2-1-15 0,0-1-24 0,-1 1-28 0,-2-1-58 0,-1 1-67 16,0-1-57-16,-1 1-52 0,-2-1-4 0,1 1 14 0,-6-2 6 0,5 0 5 15,-5 0 14-15,0 0 20 0,0 0 20 0,0 0 22 0</inkml:trace>
  <inkml:trace contextRef="#ctx0" brushRef="#br0" timeOffset="76994.4489">6744 5884 0 0,'-1'-2'295'0,"-1"-2"91"0,1 1 16 0,0 0 0 0,1 0-6 16,0 0 3-16,1 1 7 0,-1 2-5 0,0-3-8 0,0 3 1 15,0 0 7-15,1-1-115 0,-1 1-149 0,0 0-61 0,0 0-32 16,3 0-25-16,-2 3-17 0,1 0 7 0,-1 1 16 0,-1 1-7 0,1 1-12 16,-1 0 11-16,0 3 16 0,-1 0-6 0,0 3-15 0,-1 0 7 0,0 3 17 15,-2 0-19-15,0 1-34 0,0 4-13 0,-2-1-10 0,0 2-29 16,-1 3-36-16,-1 0-44 0,0 3-44 0,-1 0-76 0,-2 2-80 0,2-1-35 15,-1-2-20-15,1 2-10 0,0-2-10 0,-1-2 13 0,4 0 21 16,-1-5 15-16,2 2 12 0,1-3 22 0,0 0 26 0</inkml:trace>
  <inkml:trace contextRef="#ctx0" brushRef="#br0" timeOffset="77660.8508">7853 5782 0 0,'0'0'202'0,"0"-2"184"0,0-1 19 0,0 3 1 0,0-1-2 16,0 1 2-16,0-5 8 0,0 5-7 0,0 0-8 0,2-1 4 16,-2 1 7-16,0 0-100 0,0 0-128 0,0 0-74 0,0 0-56 15,0 0-32-15,0 0-26 0,1 1 6 0,-1 1 15 0,1 1-8 0,-1 0-13 16,0 0 12-16,0 3 18 0,0-2-4 0,0 4-14 0,-1-2 12 0,0 3 19 15,-2 0-10-15,0 1-15 0,-1 1 6 0,-1 1 17 0,0 0-14 16,-2 1-20-16,-1 1 10 0,0-1 16 0,-1 2-11 0,-1-1-19 16,1-1 9-16,0 1 14 0,1-1-11 0,-2 1-20 0,2-2 11 0,0 0 20 15,0-2-11-15,0 1-18 0,2-1 9 0,-1 1 16 0,2-4-8 0,1 2-20 16,0-1 7-16,0-2 19 0,2 0-10 0,1 0-19 0,0-2 11 0,1 1 16 16,1-2-8-16,0 0-16 0,1 0 9 0,0 0 18 0,2 0-7 15,2-2-17-15,0 2 10 0,1-1 19 0,1-1-8 0,1 1-17 16,2-1 11-16,1 1 17 0,1-2-8 0,1 0-18 0,0 0 7 0,1 0 14 15,1 0-13-15,0 0-23 0,0 0 0 0,-1 0 6 0,1-2-23 0,-2 2-31 16,2-1-6-16,-1 1 3 0,-2-2-25 0,1 2-28 0,-1 0-23 0,0 0-23 16,-2 0-39-16,0 0-44 0,-1 0-64 0,0 2-70 15,-1-1-22-15,-1 1-5 0,0-2 14 0,-1 0 22 0,-1 0 8 0,-6 0 8 16,7 0 18-16,-7 0 20 0,4-2 28 0,-4 2 189 0</inkml:trace>
  <inkml:trace contextRef="#ctx0" brushRef="#br0" timeOffset="77928.9166">8076 6005 0 0,'1'-3'361'16,"2"0"20"-16,-2 0 12 0,2 0-4 0,0 0-7 0,-2 0 2 0,0 2 6 16,1-1-4-16,-2 2-8 0,1-1 3 0,-1 1 6 0,0 0-128 0,0 0-167 15,0 0-52-15,0 0-14 0,0 0-19 0,3 1-19 0,-2 1 11 16,0-1 16-16,1 4-6 0,-1-2-14 0,0 1 14 0,1 1 18 0,-2 2-4 15,0 1-14-15,0 1 9 0,0 1 16 0,-2 2-11 0,1 2-16 16,-2-1 10-16,2 4 14 0,-2-2-10 0,-1 3-18 0,2 0 8 0,-2 1 16 16,0 1-14-16,0-1-19 0,-2 1 8 0,1 1 14 0,0-2-20 15,-1 1-34-15,1 1-13 0,-2-3-10 0,1 3-41 0,-1 0-45 0,-1-2-83 16,0 2-95-16,0-1-47 0,0-2-32 0,0 1-1 0,1-1 6 16,1-1-4-16,-1 1-10 0,2-5 17 0,1-1 24 0,1-1 18 0,0-1 18 15</inkml:trace>
  <inkml:trace contextRef="#ctx0" brushRef="#br0" timeOffset="78577.2831">8935 6149 87 0,'-2'3'432'0,"1"-1"7"0,1-2-4 16,0 0 3-16,0 0 5 0,0 0-4 0,0 0-8 0,0 0 2 0,0 0 8 16,0 0-4-16,3 0-10 0,-1 0-128 0,-2 0-167 0,3 1-81 0,-3-1-51 15,3 2-5-15,-3-2 13 0,2 1-13 0,1 1-17 16,-2-2-7-16,2 1 2 0,0-1-27 0,-1 2-33 0,1-1-28 0,0 1-28 16,-1-2-61-16,1 3-73 0,1-2-64 0,0 1-61 0,1-1-24 0,-1 2-13 15,2-1 5-15,-1-2 14 0,0 1 9 0,1-1 8 0,0 0 23 0,0-1 26 16,0 1 35-16,1-2 244 0</inkml:trace>
  <inkml:trace contextRef="#ctx0" brushRef="#br0" timeOffset="78757.0664">9367 6127 1 0,'4'1'347'15,"0"-1"10"-15,-2 0 6 0,2 0-3 0,-4 0-3 0,3 0 0 0,-3 0 4 16,3 0-11-16,-1 0-22 0,1 2-1 0,0-2 2 0,-1 0-125 0,-2 0-162 15,4 0-78-15,-1 1-51 0,0-1-57 0,-1 2-57 0,-2-2-60 16,0 0-66-16,7 0-23 0,-2 0-10 0,1-2 6 0,-1 1 6 16,0 1 9-16,2-2 5 0,-2 1 13 0,2-1 10 0,0 1 25 0,-1 1 262 15</inkml:trace>
  <inkml:trace contextRef="#ctx0" brushRef="#br0" timeOffset="78929.764">9624 6182 0 0,'0'0'162'0,"3"0"184"16,-1 0 1-16,-2 0-2 0,2-1-2 0,-2 1-17 0,0 0-19 15,0 0-31-15,0 0-33 0,0 0-31 0,0 0-32 0,0 0-158 0,0 0-191 16,0 0-95-16,0 0-68 0,0 0-14 0,0 0-1 0,2-3 2 0,2 0 2 16,-4 3 17-16,4-2 19 0,-4 2 31 0,4-1 222 0</inkml:trace>
  <inkml:trace contextRef="#ctx0" brushRef="#br0" timeOffset="80180.8851">9893 6104 0 0,'-1'-1'87'0,"0"-2"151"0,1 3-1 15,-2-2 17-15,2 2 22 0,0-3 12 0,0 3 7 0,0-1 10 0,0-2 11 16,0 3-16-16,0-3-25 0,2 1-49 0,-2-1-53 0,0 3-19 16,1-1-2-16,-1-2 1 0,1 0 1 0,-1 3-2 0,0-2-5 0,2-1-6 15,-2 3-9-15,1-1 0 0,-1-2 4 0,1 1-8 0,-1 2-16 16,2-1-2-16,-1-1 4 0,-1 2-17 0,1-3-23 0,-1 3-2 0,3-1 4 16,-2 1-17-16,2-2-25 0,0 1 1 0,-1-1 7 0,1 1-17 15,1 1-22-15,1-2 3 0,2 1 9 0,0-1-12 0,1 1-15 0,0 1 6 16,2 0 15-16,1 0-7 0,1 0-13 0,1 0 7 0,1 0 10 15,0 0-5-15,2 0-10 0,2 1 8 0,-1 1 11 0,2-1-8 0,-1 1-17 16,2-2 3-16,0 1 6 0,0 1-15 0,2-1-24 0,-2 1 0 0,1-2 6 16,0 1-17-16,2-1-23 0,-2 2-5 0,2-2 0 0,-2 0-18 15,2 0-24-15,-2 0-14 0,-1 0-5 0,0 0-23 0,-1-2-26 16,-2 2-55-16,1-1-64 0,-4 1-47 0,1-2-41 0,-3-1 2 0,-1 2 14 16,-2-2 5-16,-2 1 5 0,-2 1 17 0,-1-2 17 0,-4 3 19 0,0 0 17 15</inkml:trace>
  <inkml:trace contextRef="#ctx0" brushRef="#br0" timeOffset="80530.9188">10255 5818 276 0,'-3'-3'312'0,"2"-2"6"0,-1 1 7 0,1 1 7 0,0 0 7 16,-1-2 0-16,2 4 3 0,0 1 3 0,-1-3 6 0,1 3-66 0,0 0-89 15,0 0-67-15,0 0-66 0,0 0-21 0,0 0-7 0,0 0-5 0,0 0 0 16,0 0-6-16,3 3-6 0,-2-2 1 0,0 4 5 0,2-1-4 16,-2 2-8-16,2 2 7 0,-2-1 8 0,2 4-3 0,-2 2-7 0,1 1 5 15,-1 2 10-15,-1 1-7 0,1 1-11 0,-1 1 2 0,0 2 5 16,0 0-6-16,-1 2-12 0,1-2 3 0,-1 1 6 0,1 1-7 0,-2 1-14 15,1-2-2-15,0 1 2 0,-1-1-13 0,1 1-20 0,0-2-20 0,-1 0-14 16,1-3-40-16,-2 1-40 0,2-1-81 0,0-1-90 0,-1-1-33 0,1-2-12 16,1-2 2-16,0-2 5 0,0-2 5 0,3-1 0 15,-1-2 12-15,1-2 14 0,-3-3 19 0,5-2 102 0</inkml:trace>
  <inkml:trace contextRef="#ctx0" brushRef="#br0" timeOffset="81231.5511">11055 5866 0 0,'0'0'283'0,"0"0"61"0,2 0-1 0,-2 0-4 0,3-2-7 15,-3 2-1-15,0 0-1 0,3 2-1 0,-1-2-1 0,0 3 1 0,-1 0 1 16,0-2-116-16,1 4-151 0,-1-2-48 0,0 1-19 0,1 2-5 0,-2 0 1 16,1 0 10-16,-1 2 13 0,0 1 4 0,1-2 4 0,-1 4 5 15,0-1 7-15,0 2-1 0,0 0-7 0,-1 2 8 0,1-1 10 16,-1 2-5-16,-1 0-5 0,1 2 4 0,0-1 6 0,-2 1-6 0,2-1-9 16,-1 1 3-16,1-1 4 0,0 1-2 0,-1-2-11 0,2 0 7 0,-1 0 13 15,1-3-10-15,0 0-17 0,0 0 5 0,0-2 13 0,1-2-10 0,1 1-16 16,-1-2 8-16,2-1 11 0,-2 0-10 0,2-1-18 0,-1-2 9 15,1 0 14-15,0 0-5 0,-1-3-11 0,1 1 13 0,0-1 20 16,1-1-8-16,1 1-20 0,0-5 10 0,1 2 16 0,0-3-11 0,2-3-21 16,0 0 10-16,2-1 17 0,-1-4-13 0,0-1-26 0,2 0 6 0,-2-1 9 15,1-2-14-15,-1 0-20 0,0 0 8 0,1 0 17 0,-1 0-9 16,2 0-16-16,-2-2 10 0,2 2 19 0,1-1-10 0,-2 1-16 0,2 0 14 0,0 0 28 16,0 1-8-16,0 1-14 0,0 1 14 0,-1 1 26 15,0 1-7-15,-1 1-13 0,0 1 11 0,-2 2 17 0,0 0-8 0,-2 2-19 16,1 1 11-16,-2 1 15 0,1 2-12 0,-1-1-24 0,-1 2 6 0,0 1 14 15,0 1-16-15,0 0-22 0,0 1 8 0,0 1 17 0,0-1-10 16,0 4-16-16,0-1 10 0,0 2 16 0,0 2-4 0,1-1-15 16,-1 4 9-16,0-1 20 0,-1 1-7 0,1 2-13 0,-1 1 9 0,-1-1 15 15,1 4-9-15,0-2-16 0,-2 1 7 0,0 1 15 0,1 1-11 0,-1-2-16 16,0 2 6-16,-1-1 14 0,2-1-8 0,-2 1-17 0,0 1 7 0,0-2 13 16,-2-1-14-16,2 2-19 0,-1-1-3 0,0-1 2 15,-1 0-26-15,0 0-35 0,0 0-22 0,0-1-16 0,-2-1-34 0,0 2-41 16,0-1-89-16,0-1-105 0,-2 1-45 0,2-1-24 0,-1-1 0 0,1-1 12 15,0-1 6-15,1 1 4 0,1-4 23 0,-1 1 26 0,2-2 25 0,1 0 24 16</inkml:trace>
  <inkml:trace contextRef="#ctx0" brushRef="#br0" timeOffset="81777.8504">13203 6403 66 0,'1'6'406'0,"0"0"2"0,-1-2-10 16,0 1-2-16,0-1 3 0,0 1-18 0,-1-1-24 0,0 4-14 0,-1 1-11 15,0 1-11-15,-2 2-11 0,0 2-145 0,-2 1-192 0,1 0-75 0,-2 1-45 16,1 1-22-16,-1 1-17 0,-1 0-2 0,1 0 2 0,-1 0-9 16,2 0-12-16,-1 1-25 0,0-1-32 0,1 2-23 0,-1-2-13 15,0 0 6-15,1-2 12 0,-1 2 12 0,2-1 9 0,-1-1 23 0,2 1 26 16,-1-1 4-16,1-2 181 0</inkml:trace>
  <inkml:trace contextRef="#ctx0" brushRef="#br0" timeOffset="82783.1005">14980 5824 0 0,'1'-9'88'0,"1"1"67"0,-2 1 17 0,0-1 23 16,0-1 24-16,-2 2 30 0,1 1 35 0,0-2-16 0,-1 2-26 16,0 0-10-16,-1 0 1 0,0 0 4 0,1 2 9 0,-2-2-15 0,0 1-21 15,0 1-11-15,-2-3-8 0,1 2-43 0,0 0-50 0,-2 1-16 0,0 0-5 16,-1-1-11-16,0 2-14 0,-1-1-2 0,0 0-1 0,-1 1-8 0,0-1-13 16,-2 2 8-16,0-1 12 0,0 1-9 0,-2 0-15 15,1-1 3-15,-2 2 12 0,2 0-7 0,-3 0-13 0,1 1 10 0,-1 0 11 16,0 1-8-16,0 0-16 0,0 1 4 0,2 2 11 0,-2 0-11 0,2-1-19 15,0 2 5-15,2 1 17 0,0 1-10 0,1 0-14 0,2 3 5 0,-1 0 14 16,1 2-9-16,1 0-15 0,1 1 12 0,1 1 15 0,0 1-9 16,1 1-15-16,2-1 8 0,1 3 14 0,-1-1-10 0,3 1-15 0,0 0 11 15,0-2 17-15,1 1-10 0,2-1-13 0,1 1 5 0,1-2 16 16,1 0-11-16,0-2-18 0,1 2 9 0,1-1 18 0,1-1-9 0,1 2-17 16,0-1 8-16,2-2 17 0,0 1-11 0,0 1-17 0,2-2 11 0,-1 1 18 15,0-1-10-15,1 2-17 0,-1-2 10 0,0 0 19 0,-1 0-11 16,2 0-17-16,-2 0 11 0,0 0 20 0,0 0-10 0,-2 0-14 15,0-2 7-15,0-1 15 0,0 2-9 0,-2-2-18 0,0 0 9 0,0 0 16 16,-2 0-8-16,0-2-19 0,-1 1 10 0,-1-2 16 0,-1 0-12 0,-1 0-18 16,0-2 10-16,-1 1 17 0,-1 1-9 0,-1-2-15 0,-2-1 11 15,-1 2 17-15,0-1-8 0,-3 1-17 0,-1-1 9 0,-2 1 16 16,-2 1-7-16,-2 0-16 0,-3 0 11 0,0 0 20 0,-3 1-4 0,-2 1-14 16,0-1 13-16,-1-1 19 0,0 2-5 0,-1-2-14 0,2 0 10 0,-1-2 17 15,2 1-8-15,-1-1-14 0,2 1 7 0,2-4 17 0,-1 2-7 0,3-1-19 16,0-2 5-16,3 0 8 0,-1 0-16 0,4 0-20 0,0-2-4 15,1-1 4-15,1 2-26 0,1-4-38 0,2 1-17 0,1-1-16 16,1 1-31-16,1-2-39 0,0 0-60 0,1-2-66 0,2 1-76 0,1-1-80 16,0 1-17-16,4 1 5 0,-1-3 0 0,3 1-1 0,0 1 22 0,3 1 27 15,-1 0 22-15,2 0 19 0,0 1 26 0,2 2 205 0</inkml:trace>
  <inkml:trace contextRef="#ctx0" brushRef="#br0" timeOffset="83516.8165">15179 6298 0 0,'1'-3'382'0,"2"0"14"0,1 0-6 16,-2 0 6-16,2 0 6 0,0 0-3 0,0 1-6 0,2-1 3 0,-1 2 11 16,2-1-1-16,1 1-2 0,0-2-113 0,1 3-144 0,0-2-74 0,2 1-50 15,0-1-1-15,-1 1 13 0,2 1-8 0,-1 0-15 0,0 0 7 0,1 0 16 16,-2 0-8-16,1 0-18 0,0 1 4 0,-2 2 11 0,0-1-12 15,1 1-21-15,-1 0 8 0,-1 0 14 0,-1 1-11 0,-1 1-22 16,0 1 5-16,-1-2 12 0,-1 2-12 0,-1 0-19 0,-2 0 5 0,-1 0 14 16,-1 2-7-16,-2-2-16 0,-1 1 8 0,-1 1 14 0,-2-1-7 0,-1 1-14 15,-1-1 10-15,-2 2 19 0,-1-1-2 0,-1 1-13 0,1 0 11 16,-2-2 18-16,2 1-7 0,-1-1-14 0,1 1 9 0,1-2 15 0,1-2-8 16,0 1-11-16,1-1 8 0,1 1 16 0,1-4-5 0,2 2-11 15,1-1 11-15,0-2 20 0,1 1-7 0,3-1-13 0,0 0 6 0,0 0 12 16,0 0-7-16,0 0-17 0,0 0 7 0,4 0 17 0,2 0-10 0,0 0-17 15,1 0 6-15,2 0 10 0,2 0-10 0,1 2-18 0,0-1 8 16,1 1 16-16,2-2-9 0,-2 1-15 0,2 2 10 0,-2-1 19 0,1 1-11 16,-1 0-20-16,-2 1 10 0,-1-1 16 0,0 2-9 0,-1-1-17 15,-2 2 8-15,-2-1 17 0,0 1-10 0,-2 0-13 0,-2 1 8 0,1-1 17 16,-4 2-4-16,0-1-15 0,-2 2 15 0,-2-1 21 0,0 2-7 0,-2 1-17 16,-3-1 10-16,-1 2 17 0,0-1-7 0,-3 1-17 0,1 0 7 15,-2 0 14-15,1-2-7 0,-1-1-17 0,1 2 6 0,-1-2 15 0,2 0-14 16,0-2-22-16,1 1 11 0,0-1 14 0,-1 1-14 0,2-2-25 15,2-2 1-15,-1 1 5 0,0-2-22 0,3 1-31 0,0-2-19 0,2 1-13 16,-1-2-49-16,0 1-62 0,7-2-80 0,-5-2-89 0,2-1-32 0,1 0-20 16,2-3 8-16,2 0 15 0,2-1 5 0,3-2-1 15,1 1 19-15,3-2 23 0,1-2 22 0,1 1 64 0</inkml:trace>
  <inkml:trace contextRef="#ctx0" brushRef="#br0" timeOffset="83876.3646">16133 6137 0 0,'0'0'118'16,"0"0"257"-16,2-1 15 0,-2 1-3 0,2 0-7 0,0-2 4 16,0 1 9-16,1-1-5 0,1 2-5 0,0 0 2 0,1-1 8 15,2 1-82-15,0 0-107 0,-1 0-83 0,1 0-73 0,0 0-33 0,1 0-22 16,-2 0 5-16,2 0 11 0,0 1-16 0,0 1-29 0,0-1-14 0,0 1-10 15,-1-1-28-15,1 2-34 0,-1-1-67 0,1 2-75 0,-2-1-60 16,1 2-52-16,0-4-10 0,-1 4 7 0,0-4-5 0,-2 4-6 16,0-1 13-16,-2-1 20 0,1 2 18 0,-3-1 17 0</inkml:trace>
  <inkml:trace contextRef="#ctx0" brushRef="#br0" timeOffset="84084.8867">15964 6394 0 0,'-7'6'322'0,"2"-2"82"16,2-1 13-16,1 0-5 0,0-1-10 0,2-2 5 0,0 0 10 0,2 1-5 15,0 2-8-15,1-1 5 0,0 1 11 0,2 0-114 0,0 1-148 16,2-1-70-16,1 2-41 0,1-1-34 0,3 1-28 0,0-1-12 0,3 1-10 16,0-2-44-16,1 0-56 0,0 1-100 0,1-1-115 0,2-1-41 0,-2-1-23 15,2-1-1-15,1 2 6 0,-2-2-4 0,4 0-11 0,-2-2 9 16,2 1 13-16,1-2 20 0,0 3 18 0</inkml:trace>
  <inkml:trace contextRef="#ctx0" brushRef="#br0" timeOffset="84968.8187">17944 5929 0 0,'3'-6'234'0,"1"0"84"0,1-2 0 15,-1 1 1-15,0 1 2 0,0-3-4 0,0 0-10 0,-1 1-5 0,1 1-8 16,-2-2 1-16,1 3 2 0,-2-3-111 0,1 0-145 0,-1 1-40 0,-1-1-8 15,-1 2 1-15,-2-2 7 0,0 0 7 0,-1 3 4 0,0-3 10 16,-1 1 16-16,-2 2 7 0,-1-1 3 0,0 1 6 0,0 0 4 0,-1 1-1 16,-2 1-1-16,1-1-2 0,-1 1 1 0,0 1-7 0,-1 0-9 15,2 3-1-15,-2-3-4 0,0 2-5 0,0 0-10 0,0 1 5 0,0 1 11 16,0 0-8-16,1 2-11 0,-1-3 4 0,1 1 7 0,1 2-6 0,-1 0-11 16,0 2 7-16,1-2 10 0,0 1-8 0,1 2-11 0,0 0 4 15,1 2 13-15,0-1-10 0,0 2-16 0,0 2 5 0,2-2 13 16,1 0-8-16,0 3-14 0,2 0 8 0,0 0 14 0,1 0-10 0,0 0-16 15,2 1 9-15,2 2 18 0,-1-1-9 0,2-1-15 0,1 2 9 0,0-1 20 16,2 1-10-16,2 0-14 0,0-2 10 0,3 2 15 0,0-1-6 0,2 1-17 16,0 0 10-16,1-2 14 0,2 1-8 0,0 1-17 0,0-3 9 15,1 0 13-15,2 0-8 0,-1 0-20 0,1 0 10 0,1-2 16 16,-1 1-10-16,-1-2-17 0,0 1 7 0,-1-2 16 0,0 2-10 0,-2-2-16 16,0 1 7-16,-3-2 16 0,-2 1-7 0,0-1-15 0,-4 1 12 0,1-1 18 15,-3 1-7-15,-1-2-16 0,-2 1 16 0,-1 1 23 0,-3-1-5 16,-1 1-13-16,-2-1 13 0,-2 2 20 0,-2-1-5 0,-3 1-14 0,0 0 7 15,-3-2 17-15,-2 1-9 0,0 1-18 0,-4-3 9 0,1 3 15 16,0-2-13-16,-2 1-19 0,-1-2 5 0,1 0 11 0,-1 1-13 0,2-1-16 16,-2 0 3-16,1-1 14 0,2 1-10 0,-1-2-16 0,1-1 6 0,1 2 14 15,1-4-11-15,3 1-15 0,0-1 4 0,2 1 14 0,2-2-13 16,1 0-19-16,2 0-1 0,1-2 3 0,1-1-22 0,3 2-29 0,0-4-15 16,3 1-5-16,1-1-29 0,1 1-35 0,2-2-51 0,1-2-54 15,1 1-80-15,2-1-88 0,1 1-16 0,1-1 2 0,2-1 2 0,1 2 3 16,0-2 17-16,1 1 23 0,0 2 17 0,1 0 14 0,-1 2 25 0,0 1 156 15</inkml:trace>
  <inkml:trace contextRef="#ctx0" brushRef="#br0" timeOffset="85452.8261">18285 6355 0 0,'4'-3'292'0,"0"1"65"0,0-1 9 0,0 2-1 0,2-2-8 16,-2 1 3-16,0 1 6 0,1 1-3 0,-1 0-6 0,1 0 1 0,1 1 8 16,-1 1-118-16,0 1-155 0,-1-2-50 0,0 2-20 15,0 0-14-15,0 2-14 0,-1 1 13 0,-2-2 19 0,1 4-6 0,-1-2-11 16,-1 1 13-16,0 2 14 0,-1 0-4 0,-1 2-13 0,0-1 10 0,-1 2 18 16,-1-1-9-16,-1 1-15 0,-2 1 7 0,-1-1 17 0,-3 2-13 0,1-1-23 15,-4 1 7-15,1 1 11 0,-3-3-7 0,-1 3-16 0,-2-2 14 16,0 1 23-16,-1-1-2 0,0 1-9 0,0-2 15 0,0 0 22 0,2-2-4 15,-1 1-13-15,3-4 8 0,1 2 16 0,2-1-5 0,2-2-12 16,2 0 4-16,2 0 10 0,2-3-13 0,1 0-20 0,3 0-1 0,1-3 5 16,2 3-10-16,2-3-22 0,2 1 4 0,2 1 5 0,1-1-5 15,4-1-11-15,2-1 0 0,1 1-2 0,4-2-25 0,1 1-30 0,2-2-19 16,1 0-14-16,0 1-32 0,1-1-38 0,-1 2-40 0,2-1-37 16,-2 1-72-16,0 1-79 0,0 0-46 0,-2 0-34 0,1 1-9 0,0 1 0 15,-3-2 20-15,1 3 28 0,-2 0 18 0,-1 0 18 0,0 0 27 0,-2 1 31 16</inkml:trace>
  <inkml:trace contextRef="#ctx0" brushRef="#br0" timeOffset="86353.3335">19571 6160 85 0,'0'0'269'15,"-3"0"7"-15,3 0 3 0,0 0 4 0,0 0 4 0,-3 0-7 16,3 0-8-16,0 0 14 0,0 0 28 0,0 0-22 0,0 0-34 0,-2 0-61 16,2 0-71-16,0 0-26 0,0 0-10 0,0 0-3 0,0 0-3 15,0 0 0-15,0 0 3 0,0 0-3 0,0 0-6 0,0 0 2 0,0 0 7 16,0 0-11-16,0 0-14 0,0 0 2 0,0 0 7 0,0 0-11 0,0 0-18 15,0 0 3-15,0 0 10 0,0 0-13 0,0 0-16 0,0 0 8 16,0 0 16-16,4 0-7 0,0 1-14 0,0 1 10 0,1-1 16 0,0 1-7 16,2-1-10-16,1 2 7 0,0-1 15 0,3 1-9 0,-1 0-17 15,2 0 5-15,2 0 12 0,0 0-12 0,2 0-22 0,2 1 2 0,-1-1 8 16,3 2-18-16,0-2-25 0,1 0-8 0,-1 1-3 0,2-1-27 0,-1 0-35 16,-1 0-16-16,-1 0-7 0,-1-1-22 0,1 1-28 0,-3-2-24 15,0 1-25-15,-1 1-37 0,-2-2-38 0,0 1-56 0,-1-2-62 16,0 1-16-16,-1-1-1 0,0 0 22 0,-2 0 25 0,-1-1 20 0,-1 1 15 15,-2 0 18-15,0-2 20 0,-5 2 28 0,0 0 240 0</inkml:trace>
  <inkml:trace contextRef="#ctx0" brushRef="#br0" timeOffset="86653.88">19876 5995 0 0,'0'0'348'0,"0"0"27"15,0 0 10-15,0 0-7 0,0 0-6 0,0 0 3 0,0 0 8 0,1 1-5 16,1 1-5-16,0 1 10 0,0 0 10 0,-1 3-120 0,0 0-161 16,1 0-47-16,-1 0-16 0,-1 1-10 0,-1 2-9 0,-1 0 18 0,1 2 21 15,-2 1-6-15,-1 1-13 0,-1 2 7 0,0 0 15 0,-1 2-11 16,0 2-20-16,-2 2 4 0,0 0 12 0,-2 2-20 0,1 1-25 15,0 1-10-15,-2 1-7 0,2-1-31 0,-2 1-37 0,2-2-14 0,-1 0-6 16,2 0-23-16,0 0-28 0,2-2-34 0,-1-2-37 0,3-1-55 0,0-1-61 16,3-1-41-16,-1-4-33 0,4-1-6 0,-1-1 1 0,2-2 22 0,1-3 22 15,1-2 15-15,2 1 12 0,-1-5 18 0,1 0 19 0</inkml:trace>
  <inkml:trace contextRef="#ctx0" brushRef="#br0" timeOffset="87354.2965">20580 5881 241 0,'1'-3'360'0,"1"1"8"0,-1-1 7 16,2 2-3-16,-1-2-11 0,1 0 5 0,0 3 6 0,1-2 0 0,1 1-4 16,0-1-31-16,2 2-37 0,1 0-109 0,1 0-130 0,2 0-23 0,0 2 2 15,-1-1-8-15,2 1-13 0,2 1 11 0,-1 0 18 0,0-2-6 16,1 4-13-16,0-1 7 0,0-1 12 0,0 2-12 0,0 1-20 0,-2 0 7 16,1-2 11-16,-2 2-16 0,-1 0-22 0,0 0 2 0,-2 2 11 15,-2-2-15-15,0 0-21 0,-1 1 5 0,-2 1 11 0,-2 1-10 0,-1-3-16 16,-3 3 8-16,1 0 16 0,-4-2-10 0,-2 4-16 0,-1-2 9 0,-2 0 20 15,-1 1-7-15,-2-1-13 0,-1 2 11 0,-2-4 19 0,-1 2-6 16,1-1-11-16,1-1 11 0,-1 1 15 0,1-2-6 0,1 0-13 16,2-2 13-16,-1 1 22 0,4-2-4 0,0 0-12 0,1 0 17 0,2 0 20 15,1-3-7-15,2 1-16 0,1 1 8 0,3-2 16 0,0 0-11 0,0 0-17 16,0 0 10-16,3 1 16 0,2 1-11 0,0-2-17 0,3 3 8 16,2-2 19-16,0 1-14 0,2 2-21 0,2-2 9 0,0 2 16 0,2-1-8 15,2 2-17-15,-2-1 10 0,1 1 16 0,-1-1-13 0,-1 2-14 16,-1 0 4-16,1 0 10 0,-3 0-11 0,0 2-22 0,-1-1 8 0,-2 1 14 15,-1-1-10-15,-1 2-13 0,-2-1 6 0,-1 1 18 0,-1 0-7 0,-3-2-16 16,0 2 10-16,-2-1 17 0,-2 1-4 0,0 0-13 0,-1-3 10 16,-2 3 18-16,-1 0-5 0,-1-2-11 0,-2 2 10 0,1-1 16 15,-2 1-7-15,0 0-12 0,0-2 9 0,-2 2 17 0,2-1-7 0,0 1-14 16,-1-2 4-16,1 1 10 0,0-2-7 0,0 1-13 0,0-1-1 0,0 0 5 16,0 0-27-16,0 0-39 0,0-1-33 0,0-1-30 0,0 1-72 15,-1-2-82-15,1 1-85 0,-2-1-85 0,2 0-28 0,-1-1-14 0,1-1-2 16,-1-1 5-16,1-1 0 0,1-1 0 0,2-2 21 0,-2-1 30 15,2 1 35-15,1-2 106 0</inkml:trace>
  <inkml:trace contextRef="#ctx0" brushRef="#br0" timeOffset="89556.5306">3055 7818 66 0,'0'-2'288'16,"0"2"12"-16,0-3 10 0,0 3 10 0,0-2 8 0,0 2 4 15,0 0 2-15,0-3 10 0,0 3 10 0,0 0-26 0,0 0-35 0,0 0-64 16,0 0-71-16,0 0-26 0,0 0-14 0,0 0-16 0,0 0-16 16,0 0-2-16,0 0 0 0,0 0-15 0,0 0-21 0,0 0 3 0,0 0 4 15,0 0-16-15,0 0-22 0,0 0 2 0,-3 0 11 0,3 0-13 0,-1 2-23 16,-1 0 7-16,1-1 17 0,0 2-10 0,-1 0-20 0,1 1 9 0,0-1 16 15,-1 2-8-15,1 0-19 0,1 1 10 0,-1 0 19 16,1 0-11-16,0 0-17 0,0 0 8 0,1 0 19 0,0 0-11 0,1 0-17 16,-1-1 8-16,2 0 18 0,-2-1-9 0,2 1-18 0,-1-1 9 0,2-2 18 15,-1 2-10-15,1-2-22 0,0 1 11 0,0-2 18 0,0 0-10 0,0 0-20 16,0-1 10-16,1 0 17 0,-1-1-9 0,2 0-18 0,-1 0 8 0,-1-2 14 16,0 0-10-16,0-1-16 0,0 0 10 0,-1 0 21 15,-1-1-12-15,1 0-15 0,-2-1 9 0,1 0 19 0,-2 0-8 0,0 0-17 16,0 0 12-16,-2 1 18 0,0-1-6 0,-1 0-15 0,0 1 13 0,1 1 20 15,-2-1-7-15,-2 0-16 0,2 0 11 0,-1 0 23 0,0 2-8 16,1-1-17-16,-2 2 11 0,2-1 20 0,0 1-11 0,2 0-18 0,-1 0 9 16,0 1 16-16,3 1-14 0,0 0-25 0,-2 0-4 0,2 0 5 15,0 0-22-15,0 0-28 0,0 0-12 0,0 0-6 0,0 0-33 0,1 3-40 16,2-1-77-16,-1 2-86 0,2-1-59 0,2 1-49 0,-1 1-4 0,0-1 11 16,1 1 2-16,-1 0 5 0,2-1 14 0,-2 0 14 0,0 1 17 15,-1 1 12-15</inkml:trace>
  <inkml:trace contextRef="#ctx0" brushRef="#br0" timeOffset="90154.4453">3172 8516 1 0,'-1'-2'288'0,"-2"0"3"0,0 0-1 16,1 1 5-16,-2 0 10 0,0 1 5 0,0 0 8 0,0 0 8 0,-2 1 10 15,1 0-21-15,0 1-29 0,-1 0-68 0,1 0-79 0,0 1-26 0,1-1-11 16,-2 1-8-16,2-1-1 0,2 2-3 0,-2-2 0 0,1 0-10 0,2 1-13 15,-1-1-5-15,1 1-2 0,1-3-17 0,0 2-23 16,0 2-1-16,0-2 8 0,1 2-15 0,1-2-18 0,-1 2 6 0,2-2 12 16,-2 2-7-16,2-2-19 0,-1 0 5 0,1 2 12 0,0-2-12 0,1 1-21 15,-2-2 5-15,2 1 10 0,0 0-12 0,0-1-18 0,0 0 3 0,0-1 7 16,-1 1-7-16,1-1-13 0,-1 0 7 0,-1 0 10 0,1-1-2 16,0 1-8-16,-3 0 12 0,2-1 15 0,-2 1 0 0,2-3-3 15,-2 3 12-15,0-2 15 0,-2-2 3 0,1 1-2 0,0-1 13 0,-1 1 16 16,0-1 0-16,-1-1-5 0,0 2 8 0,1-1 12 0,0 0-3 0,0 1-9 15,-1 0 6-15,2 1 9 0,-1 0-12 0,1 0-18 0,1 2-9 16,0 0-7-16,0 0-22 0,0 0-23 0,0 0-20 0,0 0-17 0,0 0-31 16,1 2-36-16,-1-2-78 0,3 3-90 0,0 1-43 0,1-1-29 15,-2 1 1-15,1 0 8 0,0-1 11 0,-1 2 7 0,0 1 10 0,-1 0 16 16,-1 0 16-16,-1 1 18 0</inkml:trace>
  <inkml:trace contextRef="#ctx0" brushRef="#br0" timeOffset="90616.9342">3097 9203 0 0,'-2'-3'1'0,"0"1"325"0,2 0 5 0,0 2 8 15,0-3 3-15,0 3-1 0,0-2-2 0,0 2 1 0,0 0 4 16,0-3-1-16,0 3-4 0,0 0-64 0,0 0-83 0,0 0-78 0,0 0-77 16,0 0-17-16,0 0-4 0,0 0-7 0,0 0-7 0,0 0 4 0,0 0 6 15,0 4-3-15,0-2-8 0,0 2 5 0,0 0 11 0,0-1-8 0,-1 1-8 16,1-1 5-16,0 1 6 0,0 0-6 0,0-2-9 0,1 2 3 15,-1-2 8-15,2 0-7 0,-1 0-8 0,-1-2 2 0,1 2 8 16,1-1-4-16,-2-1-11 0,1 1 6 0,-1-1 9 0,3 0-3 0,-3 0-6 16,4 0 6-16,-2-1 10 0,1 0-2 0,0 0-7 0,1 0 10 0,-2-2 13 15,1 1 3-15,0-1-5 0,-1 1 16 0,2-2 20 0,-1 1-2 16,0-1-8-16,-1 1 13 0,0-1 19 0,-1 0-5 0,0 1-11 16,1-1 7-16,-2 1 13 0,0-1-11 0,-2 0-17 0,1 1 1 0,0-1 9 15,-1 2-18-15,0-2-29 0,-1 2-2 0,0-1 4 0,1 1-33 0,-2 0-44 16,1 0-34-16,-1 1-30 0,1 1-66 0,-1 0-75 0,4 0-67 0,-4 1-64 15,2 2-28-15,-1-1-15 0,0 2 3 0,1-1 12 16,0 2 2-16,1-1 1 0,1-4 19 0,-3 5 28 0,2-2 34 0,1-3 222 16</inkml:trace>
  <inkml:trace contextRef="#ctx0" brushRef="#br0" timeOffset="92042.3467">2812 10201 0 0,'1'-3'199'0,"1"-2"76"0,-2 2-8 15,1-1 4-15,-1 1 11 0,0 0-3 0,0-2-9 0,0 2 3 0,0-1 9 16,0 1-28-16,0-2-40 0,1 1-62 0,-1-2-68 16,2 1-36-16,-2 1-26 0,1-2 10 0,-1 0 20 0,0 0-2 0,0 0-10 15,0 0 14-15,0 1 18 0,0-1-6 0,-1 2-13 0,1-2 8 16,0 1 14-16,-2 1-12 0,2 1-19 0,-1-2 4 0,0 1 13 15,-1 1-10-15,1-2-16 0,0 2 2 0,-2-1 8 16,0-1-9-16,1 1-15 0,-1 1 8 0,0-2 11 0,-1 2-7 0,0-1-13 16,0-1 4-16,0 2 9 0,-1-1-12 0,0 1-15 0,-1 0 3 0,1-2 7 15,-2 2-7-15,1-1-12 0,-1 1 3 0,-1 0 9 16,0-2-7-16,0 4-11 0,0-2 6 0,-1 0 9 0,-1 3-6 0,0-2-9 16,-1 1 6-16,-1 1 12 0,0 1-8 0,-1 1-11 0,1-1 5 15,-2 2 11-15,0 0-7 0,0 2-11 0,0 1 4 0,0 0 11 16,0 1-4-16,-1 1-10 0,0 1 5 0,1 0 12 0,0 0-6 15,0 1-9-15,0-1 3 0,1 2 12 0,1-2-4 0,0 0-10 16,0 1 7-16,0-1 10 0,1 2-8 0,-1-2-10 0,2 1 8 0,0 1 8 16,1-1-5-16,0 1-11 0,-1-2 7 0,4 3 13 15,-1-3-8-15,0 0-11 0,1 1 5 0,0-1 9 0,2 2-4 0,0-2-11 16,0 1 6-16,2 1 10 0,-1-2-5 0,2 1-10 0,1 1 7 0,0-1 10 16,1 1-8-16,2-1-10 0,1 2 8 0,0-1 11 15,1 1-4-15,0 0-9 0,3 0 6 0,0 0 11 0,2 0-8 16,-1 0-12-16,0 0 7 0,2-2 13 0,1-1-7 0,0 2-11 15,0-1 5-15,0-2 13 0,1 2-7 0,-1-2-11 0,2 1 5 0,0-2 11 16,1 1-6-16,0-2-9 0,-1 1 8 0,2-1 11 16,2 0-7-16,-2-1-10 0,1 1 2 0,0-2 11 0,1 1-6 0,-1-2-9 15,0 1 6-15,-1-1 11 0,2 2-8 0,-2-4-15 0,-2 4 7 16,1-4 11-16,-2 4-7 0,1-4-11 0,-1 4 4 0,-1-2 11 16,-1 0-4-16,-1 0-8 0,1 0 4 0,-2 1 11 0,-1-1-7 15,0 2-11-15,-1-1 6 0,0 1 12 0,-2-1-5 0,0 2-10 16,1 0 5-16,-2 0 10 0,-2 2-6 0,1-1-9 0,0 1 4 0,-2 1 11 15,-1 0-7-15,0 1-11 0,0-1 7 0,-1 2 11 16,-2 1-4-16,0 0-11 0,1 0 7 0,-1 1 8 0,-1 1-3 0,-1-1-7 16,-1-1 5-16,1 2 8 0,-2-2-4 0,1 0-10 0,-2 0 8 15,0 0 11-15,0-2-4 0,-2-1-5 0,1 2 4 0,-2-2 9 16,-1 0-3-16,2-2-9 0,-4 2 3 0,2-1 7 0,-2 1-1 16,0 0-7-16,0-3 4 0,-2 3 6 0,1-2-6 0,-1 1-11 15,0-2 2-15,0 0 6 0,0 0-3 0,0-2-9 0,0-1 5 0,1 2 7 16,1-2-5-16,-1-2-5 0,0 1 2 0,3-2 7 0,-1 0-5 15,2 0-5-15,1-2 5 0,0-1 6 0,2 2-13 0,0-2-22 16,2 0-14-16,0-2-16 0,1 2-41 0,1-1-47 0,1 1-50 16,1 0-52-16,0-2-66 0,2 5-69 0,0-6-18 0,0 2-1 15,0-1-4-15,2 1-2 0,0 1 10 0,-2 3 15 0,3-3 18 0,-3 3 18 16,4-3 37-16,-4 3 298 0</inkml:trace>
  <inkml:trace contextRef="#ctx0" brushRef="#br0" timeOffset="93360.3296">3089 10997 0 0,'0'0'55'16,"0"0"91"-16,0 0 29 0,-2 2 13 0,0-1 8 0,0 1 34 15,0-1 40-15,1 4-9 0,1-2-21 0,-1 1-9 0,-1 1-2 16,1 1 8-16,0-2 9 0,-1 2-6 0,1 2-9 0,0-2-18 0,-2 1-19 16,2 2-23-16,-1 0-24 0,1 0-23 0,1 0-23 0,0 2-25 0,0-2-23 15,0 0-8-15,0 3-3 0,0-3-14 0,1 1-17 0,-1 1 4 16,2-1 7-16,-2-1-5 0,1 2-16 0,-1-1 8 0,1-1 14 0,-1 0-11 16,2-1-15-16,-2-1 6 0,1 1 15 0,-1-2-8 0,0 0-13 15,0 0 8-15,1-2 11 0,-1 1-5 0,0-2-14 0,0 0 6 0,2 0 12 16,-2-3-8-16,0 0-13 0,0 0 12 0,0 3 18 0,0-3-6 15,0 0-12-15,0 0 9 0,0 0 17 0,0 0-8 0,0 0-15 0,1-5 7 16,-1 2 17-16,0-1-9 0,0-1-16 0,0-1 7 0,1-1 15 16,1 1-12-16,-1-3-20 0,0 0 7 0,1-3 14 0,0 0-11 0,2 0-20 15,-1 0 7-15,1-2 20 0,0-1-10 0,1 2-19 0,1-1 10 0,-1-1 19 16,0 2-9-16,2-1-17 0,0 1 11 0,-1 1 18 0,1 0-7 16,0 0-14-16,-1 1 13 0,1 1 23 0,1-2-3 0,0 3-12 15,0 0 12-15,0 0 18 0,0 0-4 0,0 1-17 0,0-1 10 0,0 2 19 16,0 1-13-16,0 0-17 0,0 0 4 0,0 0 13 0,-1 0-13 0,-1 3-21 15,0 0 3-15,0 0 11 0,0 1-13 0,-1 1-16 0,0 1 6 0,1 0 15 16,-1 0-9-16,-1 3-16 0,1 0 7 0,-1 0 15 0,0 1-3 16,0 2-15-16,0 0 12 0,-1 3 16 0,0-1-7 0,-1 2-13 15,1 1 8-15,0 1 16 0,-2 1-10 0,0 1-14 0,1-2 5 0,-1 1 16 16,-1 2-11-16,1-1-12 0,1-1 4 0,-2 1 13 0,1 1-17 0,0-3-21 16,1 0-6-16,-1 0-2 0,0 0-31 0,2 0-42 0,-2 0-30 15,1-2-30-15,-1 1-66 0,-1-2-76 0,1 1-64 0,1-1-53 0,-1 0-23 16,-1-1-14-16,0-2 8 0,0-2 14 0,0-4 8 0,0 5 7 15,0-5 26-15,0 0 34 0,0 0 35 0,0 0 280 0</inkml:trace>
  <inkml:trace contextRef="#ctx0" brushRef="#br0" timeOffset="93910.9538">4228 10312 0 0,'0'-6'154'16,"0"1"187"-16,0 1 10 0,0-1 3 0,0 1 0 0,-1-1 6 0,1 2 6 15,-2-1 1-15,2 2 1 0,0 2 11 0,0 0 14 0,0-3-88 0,0 3-122 16,0-1-53-16,0 1-31 0,2-2-16 0,-1 1-16 0,0-1 7 16,2 1 11-16,0 1-4 0,-1 0-9 0,1-2 5 0,1 2 8 15,0 0-11-15,1 0-19 0,1 0 1 0,0 0 7 0,1 0-15 0,0 0-20 16,1 0 4-16,0 0 8 0,1 0-10 0,0 2-18 0,2-2 3 0,0 0 9 15,1 0-12-15,0 1-16 0,1-1-5 0,0 0-3 0,2 0-29 16,-2 2-37-16,2-2-25 0,0 0-23 0,-2 0-48 0,2 0-57 0,-3 1-86 16,1 1-92-16,-2-1-34 0,-1 1-14 0,0-1 1 0,-2 1 7 15,-2-2 7-15,1 3 5 0,-2-2 25 0,-1 1 29 0,-4-2 31 0,3 4 70 16</inkml:trace>
  <inkml:trace contextRef="#ctx0" brushRef="#br0" timeOffset="94161.7942">4211 10649 0 0,'-6'5'10'0,"1"-2"302"16,0 0 5-16,1-2 1 0,0 1 0 0,1-1 0 0,-1 1 0 16,1-2 3-16,2 0 1 0,1 0 10 0,-3 1 8 0,3-1-64 0,0 0-88 15,0 0-55-15,0 0-43 0,0 0-10 0,0 0-2 0,0 0 13 16,4 0 20-16,0-1 5 0,2 1 1 0,-1 0 7 0,0 0 10 0,2-2-8 15,0 1-17-15,1 1-1 0,0-2 5 0,1 2-19 0,0-1-23 16,1 1-4-16,0 0 2 0,2 0-25 0,2-2-37 0,-1 2-22 0,0-1-15 16,1 1-43-16,0 0-50 0,1 0-62 0,0 0-65 0,-2 0-88 0,2 0-91 15,-2 1-21-15,2 1-1 0,-2-1-5 0,-1 2-8 0,0-1 11 0,0-2 17 16,-1 1 16-16,-2 1 16 0,-1-2 32 0,0 0 149 16</inkml:trace>
  <inkml:trace contextRef="#ctx0" brushRef="#br0" timeOffset="95629.0629">6057 10004 96 0,'2'-4'276'0,"-2"-1"3"0,1 2-3 0,-1-1 6 0,1 1 10 16,-1 0-1-16,0-2-1 0,0 4 4 0,-1-4 9 0,1 4-50 15,-1-4-67-15,1 2-49 0,0-1-49 0,-2 1-11 0,2 0-7 16,0-2 4-16,0 2 7 0,0-1 1 0,0 1 1 0,0 0-1 0,0-2 1 16,0 2 4-16,0-1 3 0,0 1-2 0,0 0-7 0,0-2 3 0,0 2 3 15,0 0-15-15,0 0-21 0,0 0-1 0,0 0 5 0,0 0-10 16,0 0-18-16,0-1 8 0,0 1 11 0,0 0-11 0,0-2-19 15,0 4 5-15,-1-4 14 0,1 2-13 0,-1-1-16 0,-1 1 6 0,1 0 18 16,-2 0-10-16,1 0-17 0,-1 0 7 0,0 0 16 0,-1 0-11 0,-1 0-17 16,1 1 5-16,-1-1 15 0,-2 2-12 0,0-2-16 0,-1 0 7 15,2 1 15-15,-2 1-9 0,-2-1-17 0,2 1 8 0,-1 1 18 0,0 0-9 16,-1-2-15-16,1 2 6 0,0 0 18 0,-1 2-9 0,1-2-15 16,0 0 9-16,-2 1 15 0,2 1-9 0,-1-1-15 0,0 1 11 0,0 1 13 15,0 0-6-15,0-2-18 0,0 2 9 0,0-1 15 0,0 2-8 0,-1-1-14 16,0 2 10-16,1-1 16 0,-1 1-7 0,-1-1-16 0,1 1 8 15,-1 1 17-15,2 0-9 0,-2 0-15 0,0 0 8 0,1 1 17 16,-1 1-10-16,1-1-16 0,1 1 8 0,0 1 16 0,1 0-11 0,0-2-18 16,1 2 7-16,0-1 17 0,1 1-7 0,0 0-20 0,2 0 10 0,0 0 19 15,1 1-10-15,0-1-16 0,1 2 8 0,0-1 17 0,2 1-8 0,1-1-19 16,0 1 10-16,0-1 17 0,3 1-8 0,-1-2-17 0,2 1 9 16,0-1 16-16,3 2-8 0,0-2-17 0,1 0 7 0,0 1 17 15,1-2-9-15,2 1-18 0,1 0 11 0,-2-2 17 0,4 2-10 0,-2-1-19 16,1-2 7-16,0 1 18 0,2-1-8 0,0 0-16 0,-1 0 8 0,1-1 16 15,0-1-9-15,1-1-17 0,-2 2 11 0,0-2 20 0,0 0-10 0,0-2-19 16,-1 1 12-16,-1 1 20 0,1-3-8 0,-2 3-18 0,1-2 10 16,-1 1 14-16,-1-2-7 0,1 1-14 0,-2 1 7 0,2-1 16 15,-2 1-10-15,2-2-16 0,-2 0 11 0,1 1 14 0,-1 1-10 0,0-1-18 16,1 1 11-16,-2-1 13 0,1 2-6 0,-1-1-17 0,0 2 10 0,0-1 13 16,-1 2-11-16,-1-2-13 0,1 1 6 0,-2 1 15 0,1 1-7 0,-2 1-16 15,-2 1 10-15,1-1 16 0,-2 1-8 0,1 2-14 16,-2 1 8-16,-2 1 19 0,0 0-10 0,-2 0-16 0,-2 1 11 0,1 1 19 15,-2-1-8-15,-1 2-14 0,0-1 10 0,-1 1 16 0,-2-2-5 0,2 1-14 16,-2-2 6-16,-1 1 16 0,2-2-5 0,-2 1-17 0,0-2 10 0,-2-1 19 16,2 0-13-16,-1-1-16 0,1 1 6 0,-1 0 17 0,-1-3-11 15,1 0-17-15,1 0 8 0,-1 0 14 0,1 0-11 0,0-2-15 16,0-1 4-16,0 2 13 0,0-4-10 0,-2 4-14 0,2-4 5 0,0 1 14 16,0 1-7-16,0-3-19 0,0 0 2 0,2 0 9 0,-1 0-13 0,0 0-22 15,1-3-1-15,0 0 8 0,1 1-17 0,1-2-27 0,0 1-5 16,0 0 4-16,1-3-17 0,1 1-23 0,0 1-13 0,1-1-9 0,1-1-22 15,-1 2-29-15,1-2-53 0,0 0-59 0,1 1-46 0,0 1-46 16,1-1 2-16,-1 1 13 0,0-1 9 0,3 5 3 0,0 0 15 0,0 0 15 16,0 0 19-16,0 0 19 0</inkml:trace>
  <inkml:trace contextRef="#ctx0" brushRef="#br0" timeOffset="97313.8589">6327 10684 252 0,'0'-6'307'0,"1"-2"1"0,0-1 2 0,1 2 1 16,-1-1 2-16,0 1-1 0,1-1 0 0,-1 2 0 0,0 2 0 16,1 1-64-16,-1 0-82 0,0 0-68 0,1 3-62 0,-2 0-20 0,0 0-1 15,0 0 3-15,0 0 8 0,0 0 11 0,0 0 13 0,2 0 4 16,0 3 1-16,-1 0 14 0,-1 0 14 0,1 0-2 0,-1 3-5 16,0 0 10-16,0 1 8 0,-1 2-5 0,1 0-13 0,-1 2 1 0,-1 1 2 15,0 0-16-15,0 0-22 0,0 1-1 0,-1 2 10 0,0 0-16 0,1 0-20 16,-1 0 5-16,0 2 16 0,1-2-13 0,-1 0-16 0,0 1 8 0,1-1 19 15,-1 2-11-15,0-2-19 0,1 0 11 0,-2 1 19 0,1-1-11 0,-1 2-17 16,0-1 7-16,0 1 18 0,-1-2-12 0,1 3-18 16,-2-3 7-16,2 1 16 0,-1 1-11 0,1-1-21 0,0-1 10 0,0 2 17 15,0-4-10-15,0 1-19 0,1-1 10 0,2-2 13 0,0-2-9 0,-1 0-18 16,2-2 9-16,0-1 18 0,0-1-8 0,2-2-16 0,-1-2 9 0,-1-1 18 16,0 0-9-16,3-1-15 0,-1 1 8 0,2-5 16 15,0 1-14-15,2-4-19 0,0 1 6 0,1-4 15 0,0-1-12 0,1-1-19 16,0-2 5-16,1-2 14 0,-1 1-10 0,1-4-19 0,1 2 8 0,-1-3 17 15,-1 2-10-15,1-1-17 0,1-1 13 0,-1 2 21 0,0-2-8 0,1 0-14 16,-1 0 11-16,2 0 23 0,-2 0-7 0,2 0-16 0,-1 1 11 16,1-1 23-16,-2 2-11 0,2 1-15 0,0 0 16 0,-2 3 26 0,2 0-4 15,-2 1-13-15,2 1 14 0,-1-1 21 0,0 4-6 0,0 1-12 16,1-2 8-16,0 4 17 0,-2-1-8 0,2 2-19 0,-2 2 7 0,0-2 14 16,1 4-13-16,-2-1-22 0,0 2 2 0,0 1 11 0,-2 1-12 15,0 2-19-15,-1 0 4 0,0 2 15 0,-1 1-9 0,0 1-12 0,-1 2 6 16,0 2 16-16,-1 1-7 0,0 1-9 0,-2 2 6 0,0 2 12 15,-2 1-4-15,1 1-11 0,0 4 7 0,-2-2 14 0,0 0-7 0,1 3-16 16,-1 0 5-16,0 0 12 0,1-2-7 0,-1 1-13 0,0-2 5 0,1 1 11 16,-1-1-7-16,0 0-11 0,1-1 4 0,-1-1 6 0,0-1-17 0,1 0-26 15,-1-1-11-15,0-1-9 0,1-1-32 0,0-1-40 16,1-1-57-16,-2 1-66 0,2-4-90 0,-2 1-97 0,2-2-25 0,-2 0-2 16,2-3-5-16,0-2-5 0,1-4 14 0,0 0 20 0,0 0 14 0,0 0 13 15,0 0 29-15,5-1 97 0</inkml:trace>
  <inkml:trace contextRef="#ctx0" brushRef="#br0" timeOffset="97898.8731">7079 10969 39 0,'-3'-3'196'0,"0"1"-23"0,2 1-29 0,1 1-24 16,-1-3-20-16,1 3-28 0,0 0-30 0,0 0-12 0,0 0-9 15,0 0-69-15,0 0-88 0,0 0-20 0,0 0-2 0,0 0 1 0,0 0 1 16</inkml:trace>
  <inkml:trace contextRef="#ctx0" brushRef="#br0" timeOffset="98148.4456">7057 10952 54 0,'-1'-1'115'0,"1"1"10"15,-1-2 8-15,1 2 11 0,0 0 14 0,0 0 25 0,0 0 30 16,0 0 4-16,0 0-2 0,0 0-10 0,0 0-11 0,0 0-2 0,0 0 4 15,0 0 7-15,0 0 5 0,-3 0-4 0,3 0-7 0,0 0-13 0,0 0-13 16,0 0-10-16,0 0-11 0,0 0-15 0,0 0-17 0,0 0-13 0,0 0-10 16,0 0-2-16,0 0 1 0,0 0-10 0,0 0-10 15,0 0 4-15,0 0 10 0,0 0-5 0,0 0-13 0,0 0 8 0,0 0 14 16,0 0-10-16,0 0-13 0,0 0 5 0,0 0 11 0,1-1-5 0,-1 1-11 16,0 0 6-16,2-2 9 0,-2 2-6 0,4-1-12 0,-2-1 1 0,2 1 5 15,2 1-9-15,-1-2-12 0,2-1-1 0,-1 2 1 0,2-2-6 16,0 0-9-16,2 1-5 0,0-1-1 0,1 2-19 0,0-2-23 15,1 1-18-15,0 1-21 0,0-1-33 0,0 1-38 0,-2-1-29 0,2 1-29 16,-1 1-42-16,0 1-45 0,-1 1-92 0,0 1-104 0,-1-2-35 0,0 2-9 16,-1-1 7-16,0 1 13 0,0 0 16 0,0 0 16 0,0 0 31 15,0-3 35-15,0 3 29 0,0-2 27 0</inkml:trace>
  <inkml:trace contextRef="#ctx0" brushRef="#br0" timeOffset="99133.1431">7941 10900 0 0,'0'0'291'0,"-2"0"30"0,2 0 13 16,0 0 5-16,-2 0 6 0,2 0 9 0,0 0 12 0,-2-2 3 0,2 2 2 15,0 0-14-15,0 0-18 0,0 0-81 0,0 0-104 0,0 0-31 16,0 0-12-16,0 0-16 0,0 0-20 0,0 0 1 0,0 0 8 15,0 0-15-15,2-1-18 0,0-1 2 0,0 1 8 0,1 1-13 0,0-3-21 16,1 1 3-16,0 1 14 0,0-2-17 0,0 0-24 0,1 0 6 0,0 0 16 16,2 0-11-16,0-2-22 0,1-1 10 0,0 0 17 0,0-1-10 0,1-2-21 15,2 1 9-15,-2-2 17 0,2-2-11 0,-2 0-18 0,2 0 12 16,-2-2 16-16,2 1-7 0,-2-1-21 0,-1 1 11 0,1 1 17 16,-1 0-10-16,-1 0-18 0,0 1 11 0,-1 1 19 0,0 1-6 0,-1 0-11 15,0 0 14-15,-1 3 18 0,-1 0-7 0,0 0-17 0,-1 3 9 0,1 0 16 16,-2 0-10-16,-1 3-16 0,0 0 8 0,0 0 19 0,0 0-10 0,0 0-19 15,0 0 5-15,0 0 11 0,2 3-11 0,-1-2-19 16,0 4 10-16,1-1 17 0,-2 1-5 0,1 2-11 0,-1 1 12 0,0 1 18 16,0 1-8-16,0 2-13 0,-1 3 9 0,-1-1 17 0,1 4-8 0,0-2-11 15,-1 2 10-15,1 2 14 0,0-1-1 0,-1 1-7 0,1 1 4 0,0-2 7 16,-2 2-5-16,2 0-10 0,-1 0 7 0,0-1 10 0,0 1-5 16,0 0-5-16,0-3 2 0,0 3 4 0,0-2-5 0,0 1-9 0,-1-1-5 15,2 1 1-15,-2-1-5 0,0 1-8 0,1-2-10 0,-1 0-10 16,2 0-29-16,-2 0-33 0,2-3-23 0,-2 0-17 0,2-2-35 0,-2 1-39 15,2-4-68-15,-1 1-71 0,1-5-76 0,0 0-77 0,-1 0-22 0,2-6-2 16,0 0 5-16,0 0 10 0,0 0 25 0,3-6 30 0,1-3 19 16,-1 0 19-16,1-3 34 0,0 0 195 0</inkml:trace>
  <inkml:trace contextRef="#ctx0" brushRef="#br0" timeOffset="99682.5479">9160 10379 165 0,'-1'-1'249'0,"1"-2"6"0,-2 1 9 16,2 2-5-16,0 0-7 0,0 0 8 0,0 0 10 0,0 0 9 0,0 0 7 15,0 0-47-15,0 0-67 0,0 0-35 0,0 0-29 0,0 0 3 16,2 2 9-16,0-1 7 0,2 1 7 0,0-2 8 0,2 3 10 16,-1-2 4-16,2 1 6 0,1-1-8 0,1 2-10 0,0-1-7 0,2-2-11 15,0 1-21-15,1 1-24 0,0-1-5 0,1 1 1 0,0-2-16 0,2 1-20 16,0 1-1-16,1-2 7 0,0 0-17 0,1 0-27 0,-1 0 4 0,1 0 13 15,2 0-11-15,-2 0-17 0,2 0 7 0,1 0 13 0,-1 0-14 16,1 0-20-16,0 0-1 0,0 0 5 0,-2-2-21 0,2 2-30 16,-2 0-4-16,-1-1 4 0,0 1-24 0,-2 0-30 0,0 0-23 0,-2 0-19 15,-1 0-33-15,-1 1-36 0,-2-1-58 0,-1 2-65 0,-1-1-32 0,-1-1-22 16,0 0 11-16,-6 0 20 0,5-3 8 0,-1 2 5 0,-4 1 17 16,3-3 23-16,-3 3 27 0,0 0 59 0</inkml:trace>
  <inkml:trace contextRef="#ctx0" brushRef="#br0" timeOffset="100016.9783">9451 10150 39 0,'-2'-3'381'0,"1"-2"1"0,2 1-4 0,-1-1 3 0,0 1 5 16,0 1-2-16,0 3-8 0,0 0 1 0,0 0 2 0,0 0-1 15,0 0-3-15,2 3-124 0,-2 0-161 0,0 3-63 0,-2 0-33 16,1 0 7-16,0 3 22 0,-2 1-4 0,0 1-10 0,-1 2 11 0,0 2 14 16,-1 0-4-16,0 3-13 0,-2 0 8 0,0 3 16 0,1-1-4 0,-2 2-11 15,1 1 8-15,-1 1 17 0,1 0-16 0,-1 0-23 0,2 0 4 0,-2 1 14 16,1-1-10-16,0 0-22 0,1-1 1 0,0-1 2 0,1 1-28 15,0-1-37-15,-1-1-44 0,2 0-44 0,2-1-103 0,-1-2-123 16,0 0-28-16,2-3-1 0,1-3-8 0,1-2-10 0,3-1 4 0,0-3 10 16,3-4 4-16,2-2 2 0,2-3 24 0,1-2 30 0</inkml:trace>
  <inkml:trace contextRef="#ctx0" brushRef="#br0" timeOffset="101067.9789">10232 10120 0 0,'5'-6'250'16,"-1"0"97"-16,-1 1-1 0,0-1-2 0,-1 0-2 0,0 2-6 16,-1 1-8-16,0 0-2 0,-1 3-5 0,0 0 0 0,0 0 0 15,0 0-107-15,0 0-137 0,2 3-58 0,-2-2-31 0,0 4 0 0,0-2 11 16,0 0 8-16,1 1 11 0,-1 1 27 0,0-1 32 0,0 1 5 0,0 1 2 16,0 1 12-16,0 2 15 0,-1-1-1 0,-1 2-5 0,1 1 3 15,0 1 9-15,-2 0-9 0,-1 1-14 0,1 1-1 0,-1-1 2 0,0 4-25 16,0-4-29-16,-1 4 2 0,1-2 11 0,-1 0-13 0,-1 1-20 15,1-1 6-15,1 2 13 0,-1-2-8 0,1 0-16 0,0-2 4 0,0 2 13 16,0-1-9-16,0-1-15 0,0 1 7 0,0-1 11 0,1-1-9 0,0 0-13 16,1-1 2-16,-1-1 13 0,0 1-10 0,2-1-14 0,1-2 5 15,-1 1 11-15,1-2-6 0,0 1-15 0,1-2 8 0,0-2 13 16,1-1-6-16,-1 2-11 0,0-2 10 0,-1 0 13 0,2-3 0 0,-2 0-2 16,1 3 8-16,-1-3 17 0,0 0 2 0,0 0 2 0,0 0 9 0,0 0 12 15,0 0 2-15,0 0-4 0,0 0 2 0,3-2 3 0,-2 1-3 0,0 1-9 16,1-2-3-16,-1-1-3 0,0 2-6 0,1-4-9 15,0 2-7-15,0-1-10 0,0 1-4 0,1-2-6 0,0 1-4 0,-1 1-7 16,1-2 2-16,0 1 2 0,-1-1-2 0,1 1-5 0,0-1-1 0,-1-1-3 16,1 2-4-16,1-2-7 0,-1 0 1 0,1-2 1 0,-2 2-5 0,2 0-4 15,-1-1-3-15,0 1-1 0,-1-2-4 0,1 2 1 0,0 0-2 0,1 0 1 16,-2 0 4-16,1 0 2 0,1 0 2 0,-1-1 0 0,1 1 2 16,0 0 4-16,0 0-2 0,0 0-4 0,0 0 3 0,1 0 6 15,0-2-4-15,1 1-5 0,-1-1 0 0,0 1 7 0,1-1-5 0,0 1-10 16,0-2 5-16,0 3 11 0,1-3-8 0,0 1-11 0,-1 1 7 0,1-2 11 15,1 0-7-15,0 1-10 0,0-2 7 0,0 1 13 0,1 0-4 16,1-2-9-16,-1 2 11 0,0-1 14 0,2-2-4 0,0 1-12 16,-1 1 12-16,1-1 20 0,0 1-2 0,-1-1-9 0,1 4 12 0,-2-2 21 15,1 0-6-15,-1 3-12 0,0 0 7 0,-1 0 13 0,2 0-5 0,-2 1-11 16,0 2 10-16,0-1 11 0,0 1-4 0,0 0-9 0,0 1 3 0,0 1 11 16,-2-1-8-16,1 1-11 0,0 1 4 0,-1 0 7 15,1 1-5-15,0 1-5 0,-1 1 4 0,1-2 3 0,0 2-3 0,-1 0-9 16,1 2 1-16,-2-2 1 0,2 1-2 0,-2 2-5 0,2 0 1 0,-2 0 1 15,1 0 0-15,-1 0-2 0,0 0 1 0,1 0 1 0,0 2 1 0,0-2 2 16,-1 0 5-16,0 0 4 0,2 0 3 0,-2 1 7 0,1-1 1 16,0 0-2-16,0 0 3 0,-1 0 4 0,0 0-1 0,1 2-3 15,-2-2 2-15,1 0 4 0,-1 0-5 0,-1 0-5 0,-1 1-2 0,1-1-2 16,-2 2-5-16,1-1-11 0,-2 1 1 0,-2 1 4 0,0 0-4 0,-1 3-7 16,-1 0 2-16,0 0 5 0,-1 0-4 0,-2 3-7 0,2 0 2 15,-2-2 5-15,0 4-3 0,2-2-9 0,-2 0 5 0,2 3 4 0,0-3-3 16,-1 0-6-16,1 1 3 0,0-1 7 0,-1 2-4 0,2-2-10 15,0 0 4-15,0 0 9 0,2 0-5 0,-1-3-7 0,0 1 5 0,2 1 8 16,0-1-4-16,-1-1-6 0,2-1 3 0,0 1 8 0,2-2-5 0,-1 1-8 16,0-1 4-16,1-1 7 0,0 2-18 0,1-2-21 0,0 0-20 15,-1-3-19-15,2 0-28 0,-1 0-32 0,1 0-47 0,-1 0-47 16,1-3-92-16,-2 0-101 0,1 0-73 0,-3-3-61 0,0 0-23 0,0 0-8 16,0 0 14-16,0 0 17 0,3-3 20 0,-3 3 23 0,-3-6 26 0,-1 0 28 15,-1 0 48-15,-2 0 234 0</inkml:trace>
  <inkml:trace contextRef="#ctx0" brushRef="#br0" timeOffset="105646.5465">1625 9580 114 0,'-2'0'279'16,"0"-2"10"-16,0 1 16 0,0-1 10 0,1 1 7 0,0 1 7 0,1 0 7 15,-2-3 6-15,2 3 7 0,-1-3-41 0,1 3-56 0,0 0-59 16,0-2-56-16,0 2-17 0,0-3-6 0,0 3-2 0,0 0-1 0,0 0-10 16,0 0-14-16,0 0 0 0,0 0 3 0,0 0-11 0,0 0-13 15,0 0-1-15,0 0 4 0,0 0-17 0,0 0-19 0,0 0-1 0,0 0 7 16,0 0-15-16,0 0-21 0,0 0 4 0,0 0 13 0,0 0-11 16,0 0-18-16,0 0 9 0,0 0 13 0,0 0-8 0,0 0-17 0,0 0 6 15,1-1 15-15,-1 1-9 0,0 0-15 0,0 0 9 0,0 0 13 16,0 0-8-16,0 0-17 0,0 0 9 0,0 0 16 0,0 0-8 0,0 0-19 15,0 0 11-15,2 1 15 0,-1 1-7 0,-1-2-16 0,1 3 8 0,1-2 15 16,-2 2-7-16,1 0-14 0,-1 0 10 0,1 0 17 0,-1 2-10 0,2-2-14 16,-2 0 7-16,1 1 17 0,0-1-7 0,-1 2-16 0,2-1 8 15,-1-1 14-15,0 2-7 0,-1-2-14 0,2 0 7 0,-2 1 15 16,1-2-9-16,-1 2-15 0,1-2 6 0,-1 1 18 0,2 0-8 0,-2-2-14 16,0 2 8-16,1 0 16 0,-1 0-8 0,0 0-15 0,1 2 7 0,-1-2 17 15,0 1-9-15,0 1-16 0,2 1 8 0,-2 0 17 0,0 0-7 16,0 1-17-16,0 1 7 0,0 1 16 0,0-2-8 0,0 2-17 0,-2 0 10 15,2 2 14-15,0 1-7 0,-1-2-16 0,0 2 8 0,-1 0 19 16,1 0-8-16,0 2-20 0,-1-2 10 0,1 1 16 0,-2 1-9 0,2-1-15 16,-2 1 7-16,2-1 19 0,-2 1-10 0,2 1-19 0,-2-3 11 0,2 3 13 15,-2 0-8-15,1-2-17 0,-1 2 8 0,0-1 19 0,2 1-10 0,-2 0-16 16,1 0 6-16,-1 0 18 0,0 0-10 0,1 0-19 0,-1 0 10 16,0 0 17-16,1 3-8 0,0-3-17 0,0 1 9 0,0 1 15 15,0 1-8-15,0 0-16 0,1 0 8 0,0 0 16 0,-1 3-9 0,1-2-17 16,0 1 10-16,1 1 16 0,-2 0-8 0,2 0-16 0,0 0 9 15,0 0 18-15,2 0-10 0,-2 0-14 0,1 0 10 0,-1-3 14 0,0 3-6 16,0-2-16-16,0-1 8 0,1 2 19 0,-1-4-10 0,0 2-14 16,0-1 7-16,2-1 16 0,-2 1-10 0,1-2-15 0,-1 0 8 0,1 1 14 15,1-1-7-15,-1 0-18 0,0 0 9 0,1 0 15 0,-1-1-7 0,0 2-17 16,1-2 7-16,-1 1 16 0,-1 0-8 0,1-2-15 0,-1 2 9 0,0-1 15 16,0 2-9-16,0-2-15 0,0 2 9 0,0-2 13 0,0 2-8 15,0 1-14-15,-1-2 6 0,1 3 15 0,-1-3-8 0,-1 1-13 16,1 1 6-16,0 1 15 0,-1-2-6 0,1 1-13 0,0 1 8 0,-2-2 19 15,2 1-8-15,-2 1-15 0,2-2 10 0,-2 1 16 0,2-1-8 0,-1 1-17 16,0-2 11-16,0 0 14 0,1-2-8 0,0 2-15 0,-1-1 7 16,1-2 16-16,0 1-11 0,-1 1-18 0,1-2 7 0,1 1 19 15,-1-1-11-15,1 2-15 0,-2-2 7 0,2 1 19 0,-1 0-11 0,1 0-18 16,0 0 10-16,0 1 14 0,0-1-7 0,0 0-17 0,0 0 9 0,1-1 15 16,-1 0-9-16,2 0-14 0,-2-1 8 0,1-1 15 0,-1-1-6 0,1 0-18 15,1-1 11-15,-1-1 14 0,-1 0-8 0,1-1-19 0,1 0 10 16,-1-1 17-16,0 0-7 0,1-1-16 0,-2-1 8 0,1 1 16 0,-1-2-8 15,1 2-15-15,1-2 10 0,-2 1 19 0,1-1-10 0,-1 0-14 16,0 2 10-16,1-2 18 0,-1 2-9 0,0-2-21 0,0 2 12 0,2 0 16 16,-2-1-10-16,1 1-13 0,-1-2 5 0,1 2 16 0,1-1-11 15,-2 0-20-15,1 0 10 0,0 1 13 0,1-2-8 0,-1 2-16 0,0 0 9 16,1-2 17-16,-1 2-10 0,0-2-19 0,1 2 9 0,0-2 18 16,1 0-9-16,0 1-15 0,-1-1 11 0,1-1 13 0,1 2-6 0,0-2-17 15,0 0 10-15,1 0 16 0,1 1-9 0,-1-1-18 0,2-1 10 0,-1 0 19 16,1 0-10-16,1-1-16 0,0 1 8 0,0-2 17 0,0 1-10 0,1 0-15 15,1 0 8-15,-1 0 16 0,0-1-11 0,2 1-16 0,-2 0 11 16,2 0 17-16,0 0-10 0,-1-1-16 0,2 2 8 0,-1-1 17 0,1 1-9 16,0 0-18-16,0 0 8 0,1 0 16 0,-1 0-9 0,2 1-15 15,-1 1 7-15,0-1 20 0,2 0-10 0,0 1-20 0,-1 1 9 0,2-1 16 16,0 1-8-16,0-1-19 0,2 0 8 0,-2 1 17 0,1-1-10 16,2 1-17-16,-2-1 10 0,2 0 15 0,-2 1-9 0,2-1-20 15,1 1 10-15,-2-2 17 0,2 0-10 0,2 0-16 0,-2 0 10 0,1 1 18 16,0-1-9-16,1 1-17 0,-1-1 11 0,2 2 17 0,-2-2-10 0,3 1-17 15,-1 0 10-15,1 0 18 0,0-1-12 0,1 0-18 0,2 2 9 0,-2-2 15 16,3 0-12-16,0 2-20 0,0-2 8 0,3 1 17 0,-1-1-11 16,2 1-18-16,0-1 9 0,2 0 15 0,-1 0-9 0,0 0-17 15,2 1 10-15,-2-1 17 0,1 0-8 0,-1 0-14 0,0 0 10 0,1 1 19 16,-1-1-5-16,0 0-14 0,1 0 11 0,-2 0 20 0,1-1-10 0,0 2-16 16,2-2 14-16,-2 1 19 0,1-1-9 0,0 1-18 0,2-1 12 15,0 0 18-15,0 1-9 0,2-1-18 0,-1 0 7 0,2 0 16 0,-1 0-11 16,1 0-18-16,1-1 10 0,-1 1 16 0,-1-1-11 0,1 0-20 15,0-1 8-15,-1 1 20 0,1 0-10 0,0-1-17 0,-1-1 10 0,1 1 15 16,0-1-6-16,1 1-15 0,0-2 12 0,0 2 19 0,0-2-8 0,1 2-17 16,0-2 12-16,1 2 18 0,0 0-8 0,1-1-17 0,-2 1 8 15,1-1 16-15,-1 1-10 0,0 1-17 0,-1-2 8 0,0 2 16 16,0 0-10-16,0 0-16 0,2 0 8 0,-2-1 17 0,0 1-7 0,1-1-18 16,0 1 8-16,2-1 17 0,0 1-7 0,1-1-19 0,0 1 10 0,1-2 16 15,2 2-10-15,-1 0-18 0,1-2 6 0,0 2 15 0,-1-1-10 0,1 1-19 16,0-2 8-16,-2 1 18 0,0-1-7 0,-1 1-19 15,2 0 8-15,-2-1 18 0,0 0-9 0,1-1-13 0,0 0 10 0,2 1 18 16,0-2-9-16,-1 0-20 0,2 0 11 0,0 1 18 0,2-1-10 0,-2 0-20 16,0 0 9-16,0-1 15 0,-2 1-6 0,1-1-12 0,-2 0 7 0,1 0 17 15,-2 0-9-15,0 0-18 0,0 0 11 0,0 0 17 0,0 0-8 16,0 0-19-16,-2 2 11 0,2-1 20 0,0 0-10 0,0 1-17 0,0 2 7 16,0-2 13-16,0 2-8 0,-1 1-17 0,0 0 7 0,-2-1 17 15,0 1-10-15,1 1-19 0,-1 0 10 0,-1 0 16 0,0 0-8 0,0 1-17 16,0-1 10-16,-1 2 18 0,1-2-9 0,-2 0-18 0,2 0 9 0,2 0 16 15,-2 0-8-15,1-2-16 0,-1 1 8 0,1-1 18 0,-1-1-6 0,0 1-15 16,0-2 14-16,-1 1 22 0,0-1-5 0,-2 1-13 16,0-2 15-16,1 0 21 0,-1 0-7 0,-1 0-14 0,1 1 10 0,-1-1 17 15,0 1-6-15,0-1-15 0,2 2 8 0,-2-2 11 0,1 1-11 0,0 2-22 16,2 0 4-16,0-1 10 0,-1 1-12 0,1 1-21 0,1-1 6 0,0 2 12 16,0-1-9-16,0 1-15 0,-1 0 7 0,-1 0 14 15,1 0-7-15,0 0-16 0,-1 0 7 0,1 0 13 0,0-1-8 0,-1 1-13 16,1-1 6-16,-2 0 15 0,2-1-7 0,-2 1-11 0,1 0 6 0,-1 1 10 15,2-1-7-15,-2 1-12 0,0 0 6 0,1 0 14 0,-2 0-7 0,0 0-11 16,0 0 7-16,-2 0 12 0,0 0-6 0,-2 1-12 0,0-1 6 16,-2 1 10-16,1 0-5 0,0 1-8 0,-2-1 7 0,-1 0 11 15,1 0-4-15,-1 2-16 0,0-2 8 0,0 0 12 0,-1 0-6 0,1 0-15 16,-1 1 8-16,-1-2 10 0,0 1-5 0,0-1-13 0,0 0 8 0,0 0 10 16,0 0-8-16,-1-1-14 0,0 1 7 0,-1 0 18 0,2 0-8 15,-2 0-11-15,-2 1 7 0,1-1 13 0,-2 1-4 0,-1 0-10 0,0 0 5 16,-1 2 14-16,0-2-6 0,-1 1-6 0,0 1 6 0,-2-1 14 15,1 2-8-15,-1-2-12 0,0 2 6 0,0-2 9 0,-1 2-5 0,1-2-7 16,-2 2 3-16,1-2 9 0,0 2-6 0,-1-2-12 0,1 1 5 0,0-1 5 16,-2 0-5-16,2 0-11 0,-2 0 4 0,2-1 10 0,-2 0-5 15,0-1-11-15,1 0 4 0,-1 0 8 0,0 0-5 0,2 0-7 0,-2 0 7 16,2-1 10-16,-2 0-3 0,2 0-3 0,-2 0 6 0,2-1 10 16,-2 1-1-16,2-1-6 0,-2 1 2 0,2-2 5 0,0 2-1 0,-1-1-4 15,2-1 2-15,-1 1 5 0,1-1-4 0,0 1-7 0,1 0-1 0,-1-1 2 16,2 0-5-16,-1-1-8 0,2 0 4 0,-2 1 2 0,2-2-1 15,-2 0-3-15,0-1-1 0,1 1-1 0,-2-1 1 0,0 0-1 16,0 0 1-16,0-1-1 0,-2 0 2 0,1 0-1 0,-2 0 7 0,1-1 7 16,-1 1 2-16,-1 0 3 0,0 0 0 0,-1 0 2 0,-1 1 4 0,0 1 4 15,-2 0 1-15,0 1-2 0,-2 0 3 0,1 1 4 0,-2 0 1 16,-1 1-5-16,0-1-5 0,0 2-2 0,-1-1-7 0,0 1-2 16,-1-1 2-16,-2 2 11 0,3-1-3 0,-3 1-6 0,1 0 5 0,1-2 4 15,-2-1-5-15,1 0-10 0,-1-1 3 0,1-1 8 0,-1-1-5 0,2-1-6 16,-2-1 1-16,1-2 7 0,-1-1-8 0,0 1-12 0,-1-2 6 0,1 0 9 15,-2 1 0-15,0-1-3 0,0 2 9 0,0-2 15 0,-1 0-3 16,0 3-6-16,1 0 4 0,0-2 7 0,0 4-1 0,0-2-5 16,0 1 1-16,0 1 4 0,1-1-7 0,0 2-13 0,-1-1-4 0,1-1 1 15,1 2-14-15,-1-1-18 0,1 1-2 0,0 0 4 0,1-3-7 0,0 0-7 16,1 0 0-16,-1-2 3 0,2-2-4 0,1-1-8 0,0-1 4 0,1-1 5 16,0-2-3-16,2-3-7 0,1-2 5 0,0-1 8 15,0-3-3-15,1-1-6 0,1-4 5 0,0 1 7 0,0-4-2 0,-1-1-5 16,0 0 5-16,1 0 8 0,-1 0 2 0,0 2-2 0,1-1 10 0,-2 1 17 15,0 4 0-15,0-2 0 0,0 4 9 0,0 1 9 0,0 0 0 0,-2 3-3 16,1 1 2-16,0 4 7 0,-2-2-5 0,0 3-5 0,1 0-1 16,-1 1 2-16,0 1-7 0,1 1-13 0,-1 0 1 0,0-2 4 15,1 4-6-15,-1-4-8 0,0 2 2 0,1-1 6 0,-1-2-4 0,-1 1-8 16,1-1 3-16,1 0 6 0,-2-1-2 0,1-1-7 0,-1 1 5 0,1-2 4 16,1 0-3-16,-2 0-8 0,1 0 4 0,-1 0 7 0,0 1-3 0,0 1-6 15,-1-1 4-15,-1 4 8 0,1-1-4 0,-2 1-5 0,1 2 4 16,-2-1 7-16,0 3-4 0,0-1-7 0,0 2 3 0,-2 1 9 15,2-1-3-15,-1 1-7 0,0 1 4 0,-1 0 4 0,0-2-2 0,0 4-7 16,0-4 2-16,0 2 6 0,1-1-6 0,0 1-6 0,-1 0 5 0,1-2 7 16,0 1-5-16,-1-1-4 0,1 1 2 0,1-2 7 0,0 1-5 15,-1 1-7-15,1-2 5 0,0 1 7 0,0-2-5 0,0 2-7 16,0-1 6-16,1 2 6 0,-1-1-4 0,0 0-7 0,0 0 4 0,0 0 4 16,0 2-3-16,-1-1-6 0,-1 2 4 0,1-1 8 0,0 1-6 0,-2 1-7 15,0 0 1-15,1-1 6 0,-2 1-6 0,0 0-6 0,0 0 1 0,0 0 7 16,0-1-5-16,0 2-6 0,-2-1 4 0,2 0 7 0,0 1-4 15,0-1-5-15,0 1 4 0,0-1 4 0,0 1 1 0,0-2-5 16,2 2 6-16,-2 0 7 0,1 0-4 0,0 0-6 0,1 0 5 0,-2 2 7 16,1-2-5-16,0 1-5 0,1 0 2 0,-1 1 5 0,0 0-1 0,1 0-8 15,-1 0 4-15,0 1 7 0,1 0-7 0,-1 1-7 0,0 0 0 0,-1-1 2 16,0 2-10-16,0 0-10 0,-1 0-3 0,0-1 0 16,-1 2-4-16,0 0-11 0,-2 2 0 0,0-1 1 0,0 0-4 0,-2 0-7 15,1 0 4-15,-2 1 3 0,2-1 0 0,-2 0-2 0,-1 0 4 0,2 0 4 16,-2 1 3-16,-2-1 3 0,1 0 3 0,0 0 4 0,-2 0 4 0,-1 1 2 15,0-1 4-15,-1-1 2 0,-2 1 1 0,0-1-1 0,1 0 5 16,-4 0 2-16,1 0 2 0,0 0 5 0,-2-1 2 0,-1 1-4 0,-1-1 4 16,-1 1 1-16,0 0-2 0,-2-2-4 0,-2 2 2 0,1-1 2 15,0 1-2-15,-2 0-5 0,2 0-3 0,-2-1 3 0,-1 1-8 0,1 0-5 16,-2 0 2-16,1-1 4 0,-3 1-4 0,2 0-2 0,-2 0 4 16,-1 0 6-16,2 0-5 0,-2 0-2 0,0 0 2 0,0 0 8 0,-2 0 0 15,2 1-3-15,-1-1 6 0,-2 1 11 0,2-1-4 0,-2 0-7 16,2 1 3-16,-2-1 8 0,2 0-5 0,-2 2-9 0,2-2 4 0,0 0 10 15,-1 1-4-15,1 0-7 0,-2 0 6 0,-1 0 9 0,0 1-6 0,0-1-7 16,0 0 4-16,-1 0 7 0,0-1-4 0,-2 1-7 0,0-1 4 0,1 2 7 16,-2-1-5-16,0 0-8 0,-2 0 4 0,1 0 8 15,0 1-4-15,-2-1-11 0,2 0 3 0,-1 1 7 0,1 0-2 0,0-1-5 16,1 0 4-16,0 0 8 0,0 2-4 0,0-2-8 0,0 0 6 0,0 0 7 16,0 0-5-16,0 2-10 0,0-2 7 0,-2 0 7 0,1 0-5 0,0 2-7 15,-1-2 3-15,1 0 8 0,0 0-7 0,-1 1-7 0,2-1 8 16,0 0 7-16,0 0-5 0,2 0-7 0,-1-1 6 0,2 0 9 15,-1 0-4-15,1 0-7 0,0-1 4 0,-1 1 7 0,2-1-5 0,-1 0-8 16,1 1 5-16,-1-1 8 0,1-1-7 0,-2 2-8 0,2-1 4 0,0 0 8 16,2 0-4-16,-1 0-8 0,2-1 4 0,1 0 7 0,0 1-5 0,1-2-8 15,0 2 7-15,2-1 7 0,0-1-5 0,-1 0-5 0,2 0 4 16,2 0 7-16,-2 0-4 0,1 0-7 0,0-1 4 0,1 1 7 16,0-1-4-16,0 0-7 0,-1 0 2 0,-1 0 8 0,1 0-4 0,-1 0-7 15,0 0 4-15,0-1 7 0,0 0-6 0,2 1-6 0,-2-1 3 0,1 0 7 16,2 0-4-16,-1 0-7 0,1 1 4 0,1 0 7 0,0-1-2 15,1 2-7-15,-1-1 5 0,2 0 6 0,-1 1-4 0,0 0-7 16,1 0 5-16,-1 0 6 0,0 1-4 0,2 1-7 0,-2 0 5 0,2-1 8 16,-2 1-5-16,1 0-8 0,0 1 4 0,0-1 7 0,-1 1-5 0,-1 0-4 15,1 0 3-15,-1-1 6 0,0 1-3 0,0 0-6 0,0 0 3 0,0 0 8 16,0 0-5-16,2-2-9 0,-2 2 6 0,1 0 6 0,0 0-5 16,2 2-8-16,-2-2 4 0,2 1 6 0,0 0-2 0,-1 0-7 15,1 0 5-15,0 2 7 0,-1-1-5 0,1 1-7 0,0-1 5 0,1 0 7 16,0 1-2-16,0 0-5 0,0 1 4 0,1 0 9 0,0-1-5 0,1 1-7 15,-1-1 3-15,2 1 6 0,-2 0-1 0,2-1-8 0,-2 1 3 16,2-1 6-16,-2 1-3 0,2 0-6 0,-1-2 3 0,1 2 3 0,0-2-5 16,-1 0-4-16,1 1 3 0,0-1 6 0,1 1-4 0,0-1-7 15,0-1 5-15,0 2 6 0,0-2-4 0,0 1-4 0,1-1 1 0,-1 1 7 16,0 0-5-16,0-1-5 0,0 2 2 0,0-2 5 0,0 1-1 0,0-1-7 16,0 2 4-16,1-2 7 0,-1 0-5 0,2 0-7 0,-2 1 5 15,1 0 7-15,0-1-5 0,1 0-5 0,0 1 4 0,0 0 6 0,0-1-3 16,0 0-5-16,0 2 4 0,0-2 4 0,0 1-5 0,0 0-2 15,0 0 1-15,0-1 4 0,-1 2-2 0,0-2-7 0,1 1 5 0,-1-1 5 16,-1 2-4-16,0-2-5 0,0 1 2 0,-1 0 4 0,1 0-1 0,-2-1-7 16,1 0 5-16,1 1 7 0,-1-1-5 0,-1 1-7 15,1-1 5-15,1 1 5 0,-1-1-4 0,-1 0-6 0,1 0 5 0,0 0 4 16,-1 1-3-16,0-1-6 0,-1 1 3 0,0 1 6 0,1-1-3 0,-2 0-6 16,1 1 4-16,-1-1 4 0,1 2-1 0,2-2-7 0,-2 2 5 0,2-2 5 15,1 1-4-15,0-1-4 0,1 2 4 0,-1-2 6 0,2 0-5 16,-1 1-2-16,0-1-1 0,1 1 7 0,-1-1-4 0,0 0-5 15,1 1 4-15,-1-1 6 0,-1 1-5 0,1-2-5 0,-1 0 4 0,2 1 4 16,-2 0-2-16,0-1-5 0,0 0 1 0,0 0 7 0,0-1-5 0,0 1-6 16,0-1 4-16,0 0 7 0,1 0-5 0,-1 0-8 0,1 0 5 0,-1 0 6 15,2 0-3-15,-2 0-9 0,1 0 3 0,-1-1 8 0,1 1-4 16,-1 0-5-16,0 0 4 0,0 0 6 0,0 0-3 0,0 0-6 16,2-1 3-16,-2 1 4 0,1 0-1 0,0-1-6 0,1 1 5 0,0 0 7 15,0 0-3-15,0 0-5 0,1-1 2 0,0 1 6 0,1 0-3 0,-2 0-6 16,2 0 2-16,0 0 7 0,-1 0-5 0,1 0-2 0,0 0 2 15,0 0 4-15,0 0-4 0,0 0-4 0,-1 1 2 0,1 0 7 16,-2 0-6-16,2 0-6 0,-1 1 4 0,1-1 8 0,-1 0-4 0,1 0-7 16,-2 0 4-16,2 1 5 0,0-1-2 0,2 0-5 0,-1 0 4 0,0-1 5 15,1 1-3-15,0-1-4 0,1 2 2 0,0-2 7 0,-1 1-4 0,1-1-7 16,-2 0 3-16,2 1 6 0,-2-1-3 0,2 1-4 0,-3-1 1 16,1 1 7-16,-1 1-4 0,0-1-4 0,-1 1 2 0,1-1 5 15,-1 2 0-15,-1-1-1 0,1 1 4 0,1-1 3 0,-1 0 0 0,1 1-3 16,1-1 1-16,-1 1 4 0,1-1-2 0,1 2-5 0,0-1 2 0,0 1 3 15,-1-1-1-15,0 1-4 0,1 0-1 0,-1 0 0 0,0 1-1 16,1 0-4-16,-1 1 1 0,-1-1 2 0,1 1-2 0,1 0-2 0,-2 0 1 16,0 0 4-16,0-1-1 0,0 1-2 0,-2 0 1 0,2-2 0 15,-1 2-2-15,0-1 1 0,-1 1-1 0,1-1 2 0,0 1 2 0,-1-1-2 16,1 0 3-16,1-1 3 0,1 1 0 0,2-2 0 0,0 1 0 0,1-2 3 16,1 1 0-16,2-2 0 0,1 1 1 0,1-1 4 0,0 1 2 15,3-2 2-15,0 1 0 0,0-1 0 0,4 0 0 0,0 0-1 16,0 0-4-16,-2-1-7 0,2 1-10 0,0 0-13 0,0 0-11 0,0 0-11 15,0 0-23-15,1-2-22 0,-1 2-19 0,3-1-16 0,-2-1-28 0,-1 2-28 16,1-1-40-16,-1 1-41 0,0 0-52 0,0 0-55 0,0 0-60 0,0 0-58 16,0 0-10-16,0 0 5 0,0 0 18 0,4 1 21 0,-4-1 15 15,6 2 14-15,-6-2 25 0,0 0 30 0,0 0 37 0,5 0 256 16</inkml:trace>
  <inkml:trace contextRef="#ctx0" brushRef="#br0" timeOffset="106758.148">13841 10922 195 0,'0'-6'309'0,"2"0"16"16,-1 0 19-16,2 0-1 0,-2 0-4 0,0 2 6 0,1-1 9 16,-1 2-4-16,0 0-7 0,1 2-47 0,-1-1-62 0,-1 2-81 15,3-1-87-15,-3 1-20 0,4 1 2 0,-2 1-18 0,1-1-21 16,0 2 8-16,-1 0 11 0,1 2-1 0,0 1-9 0,-1 0 12 0,0 1 15 16,-1 2 0-16,0 0-9 0,-2 3 8 0,0 0 7 0,-2 2-3 15,0-1-11-15,-2 2 1 0,0 2 7 0,-3-1-8 0,0 2-13 16,-2 0 0-16,0 2 3 0,-2-1-15 0,-2 4-21 15,1-4-19-15,0 4-17 0,1-4-44 0,-2 1-49 0,4-1-60 0,-1-2-64 16,2-2-59-16,1-2-54 0,1-1-14 0,2-3-2 0,2-1-4 16,0-4-4-16,3-4 8 0,0 0 11 0,0 0 17 0,3-4 18 15</inkml:trace>
  <inkml:trace contextRef="#ctx0" brushRef="#br0" timeOffset="107490.5454">14920 10123 36 0,'5'-8'280'0,"1"1"1"0,-1-2-5 16,0 0 1-16,1-2 8 0,-1 2-3 0,0-1-3 0,1 1 8 15,-1 0 7-15,0-3-33 0,1 1-47 0,-1 1-64 0,-1-1-70 16,1 1-22-16,-1-2-2 0,0 0 2 0,0 1 8 0,-1 1 3 0,0-1 5 15,-1 1 2-15,0-1 5 0,-1 2 3 0,0 0 0 0,-1 2-7 0,0-2-8 16,-1 1-2-16,0 1-1 0,-1 1-13 0,0 0-14 0,-1 0 1 16,0 0 5-16,-1 1-10 0,-1 1-16 0,1-1-1 0,-1 1 6 15,-2-2-10-15,0 3-16 0,1 0 4 0,-2-2 11 0,0 2-5 0,-2 0-14 16,1 2 7-16,-2-2 11 0,-1 1-9 0,0 2-13 0,-1 0 5 0,0 2 14 16,-2-1-7-16,0 1-14 0,-1 2 9 0,2 1 13 0,-2-1-5 15,1 1-16-15,-1 1 10 0,1 1 10 0,-1 2-8 0,2-1-11 0,-1 2 5 16,2-1 14-16,-1 3-6 0,1 0-12 0,2 0 8 0,1 2 13 15,0 1-9-15,2-2-12 0,2 2 6 0,0 0 15 0,4 2-8 0,-1-2-13 16,3 0 6-16,1 3 12 0,2-3-6 0,1 1-12 0,1 1 8 0,2-1 11 16,2-1-4-16,1 2-12 0,0-1 11 0,2-2 16 0,2 2-5 15,0-2-14-15,1-1 11 0,0 2 17 0,1-1-7 0,1-2-13 16,-1 0 10-16,0 0 14 0,0 0-7 0,0-2-18 0,0-1 11 0,-1 2 14 16,-1-2-10-16,0 0-18 0,-1-2 6 0,-1 2 15 0,0-1-10 0,-3-2-19 15,1 1 10-15,-1 1 16 0,-1-2-11 0,-1 0-17 0,-2 0 10 0,0-2 18 16,-1 1-11-16,-1 1-19 0,0-2 8 0,-2 1 20 15,-1-2-10-15,-1 3-15 0,-2-3 9 0,-1 0 17 0,-1 3-10 0,-2-2-16 16,-2 1 9-16,-2-1 18 0,-1 1-9 0,-3 1-19 0,1 0 10 0,-2-2 18 16,-2 1-11-16,1-1-19 0,-2 1 8 0,1-1 16 0,-2-1-9 0,1 2-18 15,-1-4 10-15,0 2 16 0,0-1-11 0,0-1-18 0,0 1 10 16,1-1 17-16,2-1-10 0,0 0-20 0,1-1 10 0,0-1 20 0,2 1-13 16,2-1-22-16,2-1 4 0,0 2 10 0,2-4-20 0,2 4-25 15,0-4-15-15,2 4-10 0,2-4-28 0,0 4-32 0,2-2-40 0,2 0-44 16,-2 3-74-16,5-2-84 0,2-2-24 0,1 2-3 0,1-1-3 0,2 2-5 15,-1-2 14-15,4 1 21 0,-1 1 17 0,2 1 17 0,-1 0 23 16,2 1 113-16</inkml:trace>
  <inkml:trace contextRef="#ctx0" brushRef="#br0" timeOffset="108191.8078">15188 10376 0 0,'3'-1'10'0,"-2"-1"266"0,2 1 17 0,-2 1 4 0,-1 0 4 16,0 0 8-16,0 0 9 0,0 0-3 0,0 0-9 0,0 0 15 0,0 0 23 16,0 0-52-16,0 0-71 0,0 0-52 0,3 0-46 0,-2 1-13 0,-1 2-2 15,0-3-5-15,0 5-7 0,0-2 2 0,-1 3 1 0,1-2-14 0,-2 2-17 16,1 0-2-16,0 2 4 0,-1-2-11 0,0 1-19 0,0 2 8 15,0 0 17-15,-1 2-11 0,0-1-18 0,1 1 4 0,-1 1 13 16,-1 0-13-16,1 1-17 0,-1 1 7 0,2-2 15 0,-2 3-11 0,1-2-14 16,0 1 8-16,1-1 16 0,-2 2-17 0,1-1-21 0,0-2 0 0,1 1 10 15,-1 1-7-15,0-2-15 0,2-2 8 0,-2 2 14 0,2-1-8 16,0-2-14-16,-1 0 7 0,1-3 14 0,0 0-7 0,-1-2-14 0,2-1 7 16,0-3 17-16,0 0-4 0,0 0-8 0,0 0 6 0,0 0 15 15,0 0-8-15,0 0-11 0,0-1 5 0,2-5 14 0,-1 1-9 0,0-2-13 16,1 1 4-16,0-5 13 0,2 1-10 0,0-4-13 0,2 1 4 0,-1-2 7 15,2 0-8-15,-1-3-14 0,1 0 6 0,1 0 12 0,0 0-8 16,0-2-13-16,0 2 8 0,0 2 13 0,0-2-8 0,0 1-10 16,0 4 8-16,-1-2 14 0,1 1-5 0,0 2-13 0,0 0 11 0,0 2 17 15,1 1-4-15,-1 0-7 0,1 0 9 0,1 3 15 0,0-2 0 0,1 1-4 16,0 2 5-16,-1 1 13 0,2-2-5 0,-1 3-9 0,1 0 6 0,-1 1 12 16,1 1-8-16,-2-1-8 0,1 4-1 0,0-1 4 15,-1 1-8-15,0-1-11 0,0 4 1 0,0-2-1 0,0 1-5 0,0 2-5 16,-1 0 0-16,-1 3 0 0,0-1-3 0,-1 2-6 0,-2 1 0 0,0 1 1 15,-1 0 1-15,-1 1-2 0,-2 1 1 0,-1-2 2 0,-1 3-1 0,-2-2-1 16,1 1-1-16,-2 1 0 0,-2-2-7 0,1 1-10 0,-2-1-5 16,1 1-7-16,-2-1-16 0,0-1-21 0,0 0-18 0,0-1-16 15,0-1-29-15,1 1-35 0,0-4-37 0,1 1-40 0,-1-1-52 0,2-1-55 16,-1-1-58-16,2-2-61 0,0 0-14 0,4-3-1 0,0 0 16 0,0 0 20 16,0 0 16-16,0 0 16 0,0 0 28 0,3-5 35 0,0 1 38 0,2-2 262 15</inkml:trace>
  <inkml:trace contextRef="#ctx0" brushRef="#br0" timeOffset="108425.3752">15696 10580 0 0,'4'-3'202'0,"0"2"167"0,0-1 18 0,0-1 2 15,-1 2-2-15,-1 1 9 0,1-2 10 0,-2 1-2 0,2 1-5 16,-2-2 4-16,2 2 8 0,0-1-102 0,-1 1-133 0,1 0-64 0,0 0-44 16,1 0-34-16,0 0-28 0,0 0-13 0,1-2-8 0,0 2-35 15,2 0-44-15,1 0-65 0,0 0-74 0,0 0-74 0,1 0-76 0,2 0-14 16,-2 2 1-16,2-2-6 0,-2 0-9 0,1 1 6 0,-1-1 13 16,0 2 10-16,1-1 10 0,-2 1 27 0,0-1 237 0</inkml:trace>
  <inkml:trace contextRef="#ctx0" brushRef="#br0" timeOffset="109410.1219">16153 10528 0 0,'-2'0'226'15,"2"0"49"-15,0 0 22 0,-3 0 16 0,3 0 13 16,0 0-4-16,0 0-4 0,0 0 21 0,0 0 30 0,-1 0-22 0,1 0-35 16,0 0-51-16,0 0-56 0,-2-2-28 0,2 2-19 0,0 0-17 0,-1-3-11 15,1 3-17-15,0 0-23 0,0 0-3 0,0-1-2 0,1-4-17 0,1 4-26 16,0-2 1-16,1 0 7 0,0 1-19 0,1-2-25 0,0 1 3 16,0 0 11-16,1-2-14 0,-1 2-18 0,1-1 7 0,-1-1 19 15,2 2-10-15,-2-1-19 0,1-2 12 0,-1 3 17 0,0-2-10 0,0 1-19 16,0-1 11-16,0 1 17 0,0-1-8 0,0 1-19 0,0-1 10 0,1 2 16 15,-1-1-11-15,0-2-16 0,2 3 9 0,-2-2 18 0,0 1-10 16,0-1-19-16,1 2 11 0,-1-1 17 0,0 1-10 0,1 0-14 0,-1 0 10 16,2 0 19-16,-2 0-7 0,1 0-10 0,-1 1 10 0,1-1 16 15,-1 2-8-15,0-1-16 0,-1 1 8 0,1-1 18 0,-1 1-7 0,-3 1-17 16,2 1 10-16,0 1 17 0,-1-1-7 0,0 1-16 0,1-1 7 0,-1 2 14 16,-1 0-7-16,0 2-12 0,0-1 11 0,-1 1 16 0,-1 2-3 15,1 1-9-15,-2-1 10 0,-1 4 19 0,0 1-8 0,0 0-12 16,-1 0 3-16,-2 1 10 0,1 4-8 0,-1-2-11 0,0 0 0 0,1 3 10 15,-1-2-14-15,2 1-19 0,-2-1-10 0,2 1-3 0,-1 1-30 0,1-2-34 16,1 1-19-16,-1-2-13 0,1 1-31 0,0-1-37 0,0 0-73 0,0-1-82 16,0-1-68-16,1-1-63 0,0-1-11 0,2-1 5 0,0-2 5 15,-1-1 5-15,2-2 22 0,0-5 25 0,0 0 19 0,0 0 17 16,7 0 29-16,-2-5 277 0</inkml:trace>
  <inkml:trace contextRef="#ctx0" brushRef="#br0" timeOffset="109909.8202">17257 9956 0 0,'0'-4'255'0,"2"-1"106"16,-1 1 17-16,2 1 5 0,-1-2-5 0,1 2 10 0,0-1 16 0,-1 2 1 16,1-1 1-16,1 2 14 0,0 1 15 0,1-2-106 0,1 2-143 15,0 0-53-15,2 0-20 0,0 0-23 0,0 0-23 0,2 2 7 0,0-2 13 16,1 1-11-16,0 1-16 0,1 1 2 0,1-2 7 0,-1 2-15 15,1-1-23-15,1 1 4 0,-1 0 10 0,0 1-14 0,2-1-17 0,-2 2 2 16,2 1 11-16,-2-2-21 0,2 1-30 0,-2-1-16 0,2 1-11 16,-2 1-33-16,2 0-42 0,-2-2-36 0,-1 1-35 0,0 1-64 0,-1-2-72 15,0 1-58-15,-2 1-52 0,-1-2-20 0,0 1-8 0,-1-1 13 16,-2 1 17-16,0-1 17 0,-2-1 11 0,-3-3 31 0,0 5 32 0</inkml:trace>
  <inkml:trace contextRef="#ctx0" brushRef="#br0" timeOffset="110114.1957">17096 10349 0 0,'0'5'150'16,"1"-1"199"-16,2-1 8 0,1-1 12 0,0-1 14 0,1-1-1 0,2 0-5 16,1 0 10-16,1 2 12 0,2-2 0 0,2 0-6 0,1 0-86 15,2 0-106-15,0 0-75 0,1 0-64 0,2 0-29 0,-1 0-21 0,2 0-39 16,-1 1-47-16,1-1-77 0,-1 2-86 0,-2-1-74 0,2 1-67 15,-3-2-13-15,0 1 1 0,0 1-6 0,-2 1-11 0,0-3 7 0,-1 1 7 16,-1 1 10-16,-1-1 13 0,-1 1 28 0,0-2 306 0</inkml:trace>
  <inkml:trace contextRef="#ctx0" brushRef="#br0" timeOffset="110927.9618">18811 9820 0 0,'2'-6'138'0,"0"-2"172"0,-1 1 8 0,-1-1 3 0,1 1 0 16,-1 1 2-16,0 0-1 0,-1-2-1 0,1 1-3 0,-1-1 0 0,-1 1 5 16,1 1-86-16,-2-3-111 0,1 0-48 0,-1 1-30 0,0-1-2 15,-1 2 5-15,0-2-1 0,0 1-4 0,-1 1 8 0,-2 1 9 0,1-2-1 0,-1 2-7 16,-1 2 5-16,0-2 8 0,0 1-11 0,-1 2-15 15,-1-1-2-15,0 2 5 0,-1 1-15 0,0-1-15 0,-1 2 2 0,-1 0 5 16,1 2-10-16,-1-1-13 0,-2 1 5 0,2 2 13 0,-2-1-10 0,2 2-13 16,-2-1 8-16,2 2 13 0,-1 0-9 0,1 2-14 0,0-1 8 15,1 2 12-15,0 0-6 0,1 2-15 0,0-1 9 0,2 1 14 0,1 1-11 16,0 0-15-16,1 1 7 0,2 1 16 0,0-1-10 0,1 2-13 16,0-1 8-16,1 2 16 0,2-1-8 0,-1 2-14 0,2-1 8 0,0 1 17 15,2-1-9-15,0 1-15 0,2 1 8 0,2-3 17 0,0 1-7 0,1 1-16 16,2-2 13-16,1 0 18 0,2 0-8 0,0-2-13 0,1 1 9 15,2-2 15-15,-1 1-7 0,2-1-17 0,0-1 10 0,0 1 17 16,2-2-7-16,-2-1-14 0,0 2 7 0,0-4 16 0,-2 4-11 0,1-4-18 16,0 2 9-16,-3-1 15 0,0-2-8 0,-2 1-17 0,1 1 10 0,-3-1 15 15,0-1-9-15,-3 2-20 0,1-2 11 0,-2 0 17 0,-2 0-11 0,0 0-17 16,-4 0 10-16,1 0 17 0,-2 0-8 0,-2 0-19 0,-2 0 8 16,-1 0 17-16,-1 0-8 0,-2 0-20 0,-1 1 11 0,-1-1 17 15,-2 0-10-15,-1 0-17 0,0 0 10 0,0-1 16 0,-1 1-10 0,0-3-21 16,-1 0 9-16,0 0 15 0,0 0-9 0,0-3-18 0,0 1 11 0,1-1 16 15,0 0-9-15,1-1-18 0,0 1 10 0,1-2 16 0,0-1-10 16,3 0-19-16,0-1 9 0,2 1 18 0,0 0-12 0,1-3-18 0,2 1 3 16,1 1 14-16,0-1-20 0,2 1-27 0,0-2-12 0,3 1-11 15,0 2-29-15,1-1-37 0,1-1-52 0,2 2-58 0,-1-1-79 0,4 1-82 16,0 0-16-16,1-2 7 0,1 2-5 0,1-1-2 0,2 1 11 16,0 0 20-16,2 1 18 0,-1 1 17 0,3 1 26 0,-2 0 199 0</inkml:trace>
  <inkml:trace contextRef="#ctx0" brushRef="#br0" timeOffset="111847.3141">19107 10270 0 0,'2'-3'217'0,"0"0"136"0,-1 1 8 15,-1-1-1-15,0 3-6 0,0 0 3 0,0 0 5 0,0-1-2 0,0 1-5 16,0 0 5-16,-3 0 9 0,2 1-103 0,0 2-136 0,-2-1-56 0,0 2-34 16,1 1-19-16,-1-1-15 0,-1 1 6 0,0 1 14 0,0 1-5 15,-1 1-9-15,-1 1 12 0,1-2 21 0,0 4-5 0,-1-1-13 16,0 2 8-16,-1 0 13 0,-1 2-11 0,0 1-14 0,0 0 7 0,0 1 13 16,0 1-8-16,1-2-16 0,-1 1 8 0,2-1 12 0,-1 2-15 0,2-4-24 15,-1 1 3-15,2-2 14 0,0 0-11 0,0-2-15 0,0 1 7 0,2-2 19 16,0-2-11-16,1 1-17 0,0-2 10 0,1 0 14 15,0-3-7-15,0 0-15 0,0 0 9 0,1 0 17 0,-1-3-8 0,3 0-18 16,-1 0 10-16,2 0 16 0,0-3-10 0,2 0-16 0,-1 0 11 0,3-2 14 16,0-1-8-16,0-1-19 0,1-2 8 0,2 0 15 0,1-2-10 0,0-1-16 15,0-1 8-15,0-1 15 0,1-1-9 0,-1-1-15 0,2-1 9 16,-2 1 18-16,1-1-9 0,-1 1-16 0,0-1 11 0,0 2 22 0,-1-1-7 16,-1 2-11-16,1-1 17 0,0 3 25 0,-1 0-1 0,1 2-5 15,-2 1 10-15,1 0 18 0,-1 1-6 0,0 2-15 0,-1 2 10 0,0-1 19 16,0 1-10-16,0 1-14 0,0 0 5 0,0 1 13 0,0-1-14 0,0 2-21 15,0 1-3-15,-1 0 4 0,0 0-10 0,-2 1-13 0,0 2 4 16,1-1 9-16,-1 2-8 0,0-1-10 0,-1 2 3 0,2 1 11 16,-2 0-8-16,0 1-12 0,0 1 9 0,-2 1 12 0,1 0 0 0,0 1-5 15,-2 2 5-15,-1 0 9 0,0 0-4 0,0 3-7 0,-1-1 2 0,-2-1 6 16,0 1-3-16,1 1-7 0,-2-3 2 0,0 3 5 0,0-2-9 0,0-1-15 16,-2 2-13-16,1-2-14 0,-2-2-32 0,1 2-41 15,-2-1-35-15,0-1-35 0,0 1-67 0,-2-1-79 0,1-1-80 0,1 2-77 16,-1-2-26-16,-1-2-8 0,1 1 3 0,1-2 4 0,1-2 13 0,1-1 13 15,0 0 28-15,6-3 35 0,0 0 38 0,0 0 163 0</inkml:trace>
  <inkml:trace contextRef="#ctx0" brushRef="#br0" timeOffset="112646.0036">19657 10523 232 0,'6'-1'339'16,"-1"1"12"-16,0-3 12 0,1 1 2 0,-1 1-5 0,0 1 12 0,2 0 13 15,0 0-1-15,-1 0-4 0,1 1-43 0,0 1-52 0,1-1-91 16,0 1-104-16,1 1-29 0,-1 0 1 0,1-2-20 0,1 1-21 15,0 1 6-15,0-2 10 0,0 2-14 0,2-1-22 0,-1 1-7 0,1 0 0 16,0-3-34-16,0 3-43 0,0 0-68 0,-1-2-76 0,-1 2-73 0,1-1-72 16,0-1-13-16,-1 1 2 0,0-1-5 0,-1 1-11 0,-1-2 4 0,-1 0 8 15,-1-2 8-15,0 1 7 0,-2-2 25 0,-2 1 256 0</inkml:trace>
  <inkml:trace contextRef="#ctx0" brushRef="#br0" timeOffset="113730.8989">20245 10478 0 0,'-2'-3'117'0,"0"2"165"16,1-1 15-16,0 1 6 0,-1-2 3 0,1 3 6 0,1 0 7 16,-1-3-11-16,1 3-19 0,0 0 16 0,0 0 25 0,0 0-66 0,0-3-95 15,0 3-44-15,0 0-31 0,0 0-13 0,0 0-7 0,0 0-5 0,0 0-8 16,0 0 1-16,0 0-1 0,0-2-7 0,0 2-10 0,0 0 1 15,0-3 6-15,0 3-9 0,-2-1-14 0,2 1 5 0,-1-3 8 16,1 3-7-16,-1-3-11 0,1 1 5 0,0 2 13 0,-2-3-5 0,2 2-14 16,0 1 7-16,0-3 13 0,0 0-6 0,0 1-14 0,0-1 13 0,2 2 19 15,-2-2-9-15,1 0-18 0,0 0 7 0,2 0 14 0,0 0-7 0,-1 0-16 16,1 0 7-16,0 0 14 0,1 1-8 0,-2-1-16 0,2 0 5 16,0 0 11-16,0 2-13 0,-1-2-19 0,1 0 6 0,-1 3 15 15,1-3-12-15,-2 1-19 0,2 1 7 0,-1 1 16 0,0-2-10 0,1 2-18 16,-2-1 6-16,2 1 15 0,-1-2-10 0,1 2-16 0,0 0 8 0,0 0 12 15,-1 0-7-15,1 0-14 0,-2 0 9 0,2 0 18 0,-1 2-11 0,0-2-17 16,-1 1 10-16,1 1 15 0,-2-2-8 0,2 0-13 0,-2 1 6 16,-1-1 18-16,3 2-10 0,0-1-14 0,-2 1 7 0,2-2 17 15,-3 0-7-15,2 1-19 0,0 1 8 0,0 1 18 0,0-3-9 0,0 1-15 16,1 1 6-16,0 1 18 0,-1-3-7 0,1 1-16 0,0 1 10 0,-1-1 16 16,1 1-9-16,0-1-17 0,-1 1 10 0,1-1 14 0,0 1-7 15,-1-1-18-15,1 1 8 0,-2 1 14 0,2-3-8 0,0 1-17 0,-2 1 9 0,2 1 13 16,-2-3-7-16,2 1-16 0,-2 2 8 0,2-1 17 15,-2-1-7-15,0 2-16 0,2-1 11 0,-2 1 15 0,1 0-3 0,-1 0-15 16,0 0 8-16,-1 1 14 0,2-1-7 0,-2 2-12 0,0-2 9 0,0 0 14 16,0 1-8-16,-2-1-15 0,1 2 7 0,0-1 16 0,-1 1-10 0,1-1-13 15,0 1 6-15,-2 1 14 0,0 0-8 0,1-2-12 16,-1 2 7-16,0 0 16 0,-1 0-8 0,0 0-11 0,0 0 8 0,-1 0 12 16,-2 2-6-16,1-2-13 0,-2 3 7 0,-2-2 12 0,0 1-6 0,-1 1-14 15,0 0 8-15,-2-3 11 0,1 3-7 0,-1 0-13 0,-2-3 6 0,2 3 11 16,-2-2-8-16,0 1-9 0,2-2 6 0,-2 1 12 15,2-1-8-15,0 0-11 0,1-1 7 0,1 1 10 0,0-2-2 0,2-1-8 0,1 0 7 16,1 0 14-16,2 0-3 0,0-1-4 0,2-2 2 0,0 1 13 16,3-1-8-16,0 0-8 0,0 0 5 0,0 0 9 0,0 0 2 0,0 0-2 15,2 3 7-15,0-1 8 0,1-1 2 0,1 1-2 0,1 1-2 16,2-2-1-16,1 2 0 0,1 0-1 0,2 2-1 0,1-2 2 0,0 0-3 16,3 1-1-16,-1-2-17 0,2 2-23 0,0-2-35 0,2 1-37 15,-2 0-40-15,1-3-40 0,-1 3-53 0,1-2-57 0,-1 1-108 0,-1 1-123 16,0-2-35-16,-1 1-8 0,1-2-4 0,-2 0-2 0,1 0 13 0,-1 0 15 15,-1-2 30-15,-1-1 30 0,-1 0 34 0,0-1 35 0</inkml:trace>
  <inkml:trace contextRef="#ctx0" brushRef="#br0" timeOffset="114282.0112">21315 9958 0 0,'-4'0'61'0,"0"-3"295"0,1 1 11 16,2 1 1-16,1 1-4 0,0 0 1 0,0 0 7 0,0 0 0 0,0 0-3 16,4 1 13-16,0 1 13 0,1 1-70 0,0-2-97 0,2 2-75 0,1 0-69 15,1 2-28-15,1-1-20 0,-1-1 9 0,2 2 16 0,1 1-1 16,0-2-7-16,0 1 7 0,2 1 13 0,0-2-14 0,2 2-22 15,0 0 4-15,0 0 10 0,1 0-14 0,2 0-20 0,-1 0-4 0,1 0 2 16,1 0-28-16,0 0-37 0,0 0-17 0,0 0-13 0,-1 0-31 0,1 0-34 16,-2 0-40-16,1-1-40 0,0 1-57 0,-3-3-66 0,0 1-37 0,0 1-29 15,-2-4-5-15,0 1 2 0,-2-1 18 0,0 1 23 0,-2-2 17 16,0 0 16-16,-2 0 22 0,0-2 22 0</inkml:trace>
  <inkml:trace contextRef="#ctx0" brushRef="#br0" timeOffset="114564.8456">21643 9814 0 0,'4'-2'90'0,"0"-2"264"0,0 2 18 15,1-2 0-15,-1 2 0 0,0-1 4 0,-1 2 10 0,1 1-2 0,-2-2-6 16,1 1 4-16,0 1 10 0,-3 0-82 0,2 1-109 0,1 1-69 0,-2-1-58 15,1 2-31-15,-2 0-23 0,-2 2 4 0,1-1 10 0,-2 2-8 16,1 2-19-16,-2-2 10 0,0 3 13 0,-2 0-9 0,0 3-18 16,-1 0 9-16,-1 1 15 0,0 2-18 0,-1 2-30 0,-2 1-17 0,0 3-11 15,-1-2-29-15,-1 4-33 0,0 1-51 0,-1 0-53 0,1 0-77 0,1 0-85 16,0 0-17-16,3-2 1 0,-1-1-6 0,4 2-9 0,2-5 12 16,1 1 18-16,2-2 18 0,1-1 18 0,2-2 24 0,2 1 201 15</inkml:trace>
  <inkml:trace contextRef="#ctx0" brushRef="#br0" timeOffset="115265.5297">22888 9436 0 0,'-5'-9'201'16,"-1"2"111"-16,1 0 3 0,0 0 0 0,-2-2-2 0,-1 2 1 0,-1 0 1 15,-1 1 0-15,1 1 1 0,0 1 2 0,-3 1 3 0,0 2-102 16,0-1-133-16,-2 2-41 0,0 2-11 0,-2 0 2 0,0 2 5 15,0 0 2-15,-2 2 2 0,0 2 9 0,-1 0 9 0,0 2-1 0,1 2-5 16,-2 1 6-16,1 1 10 0,-1 2-7 0,0 1-9 0,1 1 3 0,-1 2 9 16,2 2-9-16,-2 0-9 0,2 4 3 0,0-2 9 0,0 4-9 15,2-1-18-15,0 2 6 0,3 1 14 0,0 0-14 0,2 0-18 16,2-2 6-16,2 2 12 0,2-1-12 0,1 1-20 0,2-2 5 0,2 1 11 16,3 1-11-16,0-2-18 0,2-1 7 0,0 0 17 0,2-1-12 0,1 1-18 15,1-3 9-15,1 0 17 0,-1 0-11 0,0-3-17 0,2 1 10 0,0-1 17 16,-1 0-14-16,2-1-22 0,-1-2-8 0,0 0-5 0,-1 0-32 0,1-2-40 15,0-2-39-15,-2 1-42 0,-1-2-88 0,0-2-104 16,-1-2-29-16,-1 0-7 0,0-3-10 0,-1-2-10 0,0 1 10 0,-1-4 11 16,-4-1 14-16,6-1 12 0,-2-1 27 0,-2-1 30 0</inkml:trace>
  <inkml:trace contextRef="#ctx0" brushRef="#br0" timeOffset="115782.807">22937 9782 0 0,'0'-4'40'0,"2"2"239"0,-1-1 8 0,-1 3-4 0,0 0-4 16,0 0 5-16,0 0 5 0,-1 3-2 0,-1 0-7 0,0 2 5 0,-1 1 8 15,0 0-88-15,-1 3-112 0,-1 0-34 0,0 1-11 0,-1 1-8 16,0 1-2-16,-1 1 1 0,0 1 6 0,-1 1 0 0,2 0-5 0,-2 1 7 16,1-1 5-16,0 2-1 0,2-1-6 0,0-1 0 0,-1 0 2 15,2-1-10-15,2 1-14 0,-1-3-4 0,0 0-5 0,2-2-1 0,0 1 2 16,1-2-3-16,0-2-3 0,0 1 3 0,0-2 6 0,1-2 2 0,0-1 1 16,1 0 6-16,0-1 4 0,1-2-1 0,1 0-3 0,0-2 5 0,1-1 7 15,2 0-5-15,1-1-4 0,0-2 2 0,3-3 5 0,-1 0-5 16,4-2-13-16,-1-1 1 0,0-1 4 0,3-1-3 0,0-2-6 15,0 1 12-15,2-2 21 0,-2 1 1 0,1-1-4 0,0 1 14 0,-1 1 20 16,2 0 2-16,-2 0-4 0,0 1 10 0,0 2 15 0,0 0 3 0,-2 0-3 16,1 2 4-16,-2 1 10 0,1 0-13 0,-1 3-13 0,-1-2-4 15,-1 4-1-15,-1-2-10 0,1 3-13 0,-2 0-5 0,1 1 0 16,-1 1-9-16,-1-1-9 0,0 2-6 0,0 2-5 0,0 1-5 0,-1-2-7 16,1 4-1-16,-2-2-1 0,1 1-2 0,0 1-2 0,-1 1-1 0,1 1 2 15,-2 1-2-15,-1 1 0 0,0 0 1 0,-1 0-1 0,-2 3 0 16,-1 0 0-16,0 0 0 0,-2 1-1 0,-1 1-1 0,0 1-1 0,-2 0 2 15,0 1-2-15,-1 1-8 0,0-1-5 0,-2 2-16 0,0-1-14 16,0 1-26-16,-2-2-27 0,2 1-21 0,-1 1-18 0,0-2-33 0,1-1-36 16,0 0-65-16,0-1-74 0,1 1-77 0,0-3-77 0,2 0-16 0,1-3 0 15,0 0 12-15,3-2 12 0,2-1 24 0,0-3 27 0,3 2 21 16,2-4 20-16,0 1 31 0,4-2 189 0</inkml:trace>
  <inkml:trace contextRef="#ctx0" brushRef="#br0" timeOffset="116051.9698">23687 9970 0 0,'0'0'352'0,"4"0"52"0,0-2-4 0,0 1 10 0,0-1 10 15,0 1-3-15,0-1-8 0,1 1 7 0,2-1 8 0,-1 1-2 16,2 1-8-16,2 0-110 0,-1 0-139 0,0-2-81 0,2 2-64 0,0 0-7 16,-1 0 11-16,1 0-21 0,0 0-30 0,-1 0-13 0,2 2-5 15,-1-2-35-15,1 1-41 0,-1 1-76 0,1 1-82 0,-2-2-64 0,2 2-61 16,-1-1-10-16,1 1 3 0,-1 0-4 0,-1 0-10 0,0 0 14 0,0-2 18 16,0 1 15-16,-2 1 14 0,0-3 28 0,0 1 318 0</inkml:trace>
  <inkml:trace contextRef="#ctx0" brushRef="#br0" timeOffset="116450.9715">24119 9937 45 0,'-3'-2'387'15,"3"2"15"-15,0-1 10 0,0-2-2 0,1 0-11 0,2 1 4 16,0-1 8-16,-1 2-6 0,4-2-9 0,-1 0 5 0,2 1 8 15,-1-1-134-15,4 2-181 0,-1-4-55 0,0 2-16 0,2-1-22 0,0-1-20 16,-1 1 10-16,2-1 18 0,2 1-11 0,-2-2-17 0,1 0 7 0,-1 0 15 16,1 0-11-16,-1 0-20 0,2 0 5 0,-2 0 13 0,0 0-10 15,-2-2-16-15,1 1 9 0,0 1 20 0,-1-2-8 0,0 2-12 16,-2-1 18-16,0 1 30 0,0 0 4 0,-3 0-2 0,0 1 19 0,1 1 30 16,-1-1 1-16,-2 1-2 0,-1 2 11 0,1-1 20 0,0 2-7 0,-2-1-14 15,-1 2 4-15,1-1 10 0,-1 1-17 0,0 0-24 0,0 0-5 0,0 0 4 16,0 0-17-16,0 3-24 0,0 0 0 0,-1 0 9 15,1 3-12-15,-1 0-17 0,-2 0 7 0,0 3 11 0,1 0-4 0,-2 3-12 16,-2 0 8-16,1 1 11 0,0 1-4 0,-3 1-13 0,0 1 5 0,0 1 11 16,-2 1-6-16,1 1-12 0,0 1 3 0,-2-1 11 0,0 2-13 0,1-1-16 15,-1 1 2-15,0 0 8 0,2-3-16 0,-2 3-24 0,2-3-4 16,0 0-2-16,-1-2-24 0,2 1-32 0,0-1-23 0,0-2-19 16,0 1-40-16,2-3-46 0,0 0-77 0,1-2-86 0,1-1-31 0,1-1-18 15,2-4 11-15,1-4 14 0,0 0 7 0,4 2 7 0,1-4 21 0,2-1 27 16,2-1 27-16,2-2 36 0</inkml:trace>
  <inkml:trace contextRef="#ctx0" brushRef="#br0" timeOffset="116918.0891">25032 9402 37 0,'4'0'204'0,"-1"1"26"0,-1 2 23 16,1 0 19-16,0 2 10 0,-2 2 18 0,-1 2 19 0,-1 0 2 15,-1 2-6-15,1 2-36 0,-2 2-40 0,1 0-2 0,-2 3 12 16,-2 3-12-16,1-2-20 0,-2 5-11 0,1 0-13 0,-2 3-5 0,0-1-8 16,-2 4-6-16,0-2-6 0,-1 1-15 0,0-1-15 0,-1 1-5 0,-1 1 1 15,1-3-14-15,-1 1-17 0,-1 1-4 0,0-1-1 0,0-1-10 16,0 0-10-16,-1 0-6 0,-1-1-4 0,1 1-11 0,-1-3-11 0,0 0-7 15,-1-2-4-15,0-1-4 0,-1 2-4 0,0-2-4 0,-1 0-7 16,0 0 1-16,-1-2-2 0,2 1-9 0,-2-1-15 0,0 2-21 0,0-3-27 16,0 0-20-16,0 0-20 0,1-1-37 0,0-2-41 0,1 0-55 15,0-2-59-15,0-1-94 0,0-1-104 0,1-2-34 0,1-3-8 0,-1 1 2 16,1-1 8-16,1-1 21 0,0-1 24 0,1-2 20 0,0-2 19 16,1 0 36-16,0 0 40 0</inkml:trace>
  <inkml:trace contextRef="#ctx0" brushRef="#br0" timeOffset="172398.8207">1203 13472 25 0,'0'0'99'16,"0"0"-13"-16,0 0-20 0,0 0 9 0,0 0 13 0,0 0-19 0,0 0-28 16,0 0-23-16,0 0-20 0,0 0-17 0,0 0-22 15,0 0-23-15,4-3-25 0,-4 3-5 0,4-1-4 0,0-2 1 0,-4 3 34 16</inkml:trace>
  <inkml:trace contextRef="#ctx0" brushRef="#br0" timeOffset="172906.437">1240 13418 0 0,'-3'-1'69'0,"3"1"163"0,-1-2 5 16,0 1 11-16,-1-1 10 0,1-1 6 0,0 2 7 0,-1-1 13 15,2 2 16-15,-1-3-29 0,0 2-41 0,-1-1-28 0,2 1-22 16,-1-2-25-16,1 3-26 0,-1-3-5 0,1 0 4 0,0 3-11 16,0-3-12-16,0 0-5 0,0 1 2 0,1-1-16 0,-1 2-20 15,1-1-5-15,1 1 2 0,-1-2-18 0,2 3-25 0,-1-3-4 0,1 1 4 16,1 1-10-16,1-2-10 0,2 0 3 0,0 1 8 0,2-1-7 16,0 0-10-16,2-1 5 0,1-1 10 0,1 2-6 0,1-1-9 15,0-1 6-15,2 0 9 0,-1 0-6 0,1 2-9 0,1-1 4 16,1 0 11-16,-1 1-15 0,2-1-21 0,-1 1-4 0,1-1-1 15,0 2-16-15,1-2-22 0,-2 2-13 0,2 0-5 0,-1 0-26 16,-2 1-30-16,1 1-27 0,-1 0-26 0,-2 1-35 0,-1 0-37 16,-2 2-29-16,0-1-29 0,-2 0-5 0,-4 2-1 0,0 0 12 0,-4 0 20 15,-2 2 11-15,-1 2 13 0,-3-1 22 0,-3 1 78 16</inkml:trace>
  <inkml:trace contextRef="#ctx0" brushRef="#br0" timeOffset="173206.653">1231 13639 25 0,'-10'3'290'0,"2"0"1"15,0-2-8-15,2-1 7 0,0-1 11 0,1-1-4 0,1 1-7 16,1 1 10-16,1-2 15 0,2 2-35 0,-2-1-47 0,2 1-61 0,0 0-61 16,0 0-37-16,0 0-29 0,0-3 3 0,2 3 13 15,-1-3-10-15,0 1-16 0,3 1 4 0,0-2 16 0,0 0-13 16,3 1-22-16,0-1-1 0,1 0 8 0,0-1-15 0,1 1-21 15,0 0 6-15,2-2 12 0,-2 2-7 0,2 0-14 0,0 0 9 0,-1 0 15 16,0 2-9-16,0-2-14 0,1 0 7 0,-2 1 13 16,2-1-8-16,0 2-11 0,-1-2 7 0,2 0 13 0,0 1-13 0,0-1-24 15,2 2-3-15,-1-2 3 0,2 0-24 0,-2 1-33 0,2-1-19 16,-1 2-16-16,2-2-29 0,-1 0-38 0,1 1-47 0,0-1-47 16,0 2-32-16,-1-2-24 0,-1 0 6 0,1 1 15 0,0-1 4 15,-1 0 4-15,0-1 20 0,-2 1 26 0,0 0 24 0,0-3 227 16</inkml:trace>
  <inkml:trace contextRef="#ctx0" brushRef="#br0" timeOffset="173690.8419">1552 13127 55 0,'0'-5'155'0,"1"0"1"0,1 0 1 16,0 1 8-16,2 0 8 0,0-1 10 0,0 2 10 0,2-1-23 0,-1 0-34 16,2 1-17-16,-1-1-11 0,1 1-6 0,1 0-3 15,0 1 1-15,1-1 4 0,1 2-4 0,-1-1-5 0,2 1-2 0,1-1-3 16,1 1-14-16,-1 1-16 0,1 0-9 0,2 0-6 15,0 1-15-15,-1 1-21 0,2-1 6 0,0 1 12 0,0 1-12 0,2-1-18 16,-1 2 6-16,0-1 12 0,1 1-9 0,0-1-15 0,0 1 8 16,-1 0 17-16,-1-1-10 0,1 2-15 0,-2-1 8 0,0 0 13 15,-1 0-11-15,-2 1-14 0,0 0 8 0,-1 1 19 0,-2 0-8 16,1 0-18-16,-2 0 10 0,-2 0 19 0,0 1-10 0,-2 0-16 16,0 0 11-16,-2 0 19 0,1 2-5 0,-3-1-10 0,0 1 15 15,-1-1 24-15,-2 2-4 0,-1 0-7 0,-1 2 14 0,-2 0 23 16,-1 2-4-16,-1-1-11 0,-1 2 13 0,-2 0 22 0,0 2-4 0,-1-1-12 15,0 1 5-15,-2-1 13 0,0 2-12 0,1 0-20 0,-2 0 4 16,1 0 5-16,0 0-13 0,1-1-19 0,-1 1-1 0,0 0 8 16,2-3-10-16,0 0-22 0,1 1 2 0,0-2 6 0,1-1-9 15,2 1-13-15,1-2-5 0,0 0 3 0,1-2-29 0,2 1-37 16,1-1-34-16,0-1-34 0,1 2-67 0,0-4-79 0,1 4-40 0,0-4-28 16,2 2-12-16,0-1-7 0,2-1 2 0,-1-1 5 15,0-1 3-15,-1-5 2 0,2 4 25 0,-2-4 30 0</inkml:trace>
  <inkml:trace contextRef="#ctx0" brushRef="#br1" timeOffset="178261.9234">3123 12598 0 0,'-2'-2'34'0,"2"2"67"0,0 0-2 0,0 0-12 0,0 0-21 16,0 0 10-16,0 0 19 0,0 0-29 0,0 0-36 0,0 0-18 0,0 0-11 15,0 0-2-15,0 0-1 0,0 0 1 0,0 0 2 16,0 0-1-16,0 0 2 0,0 0-2 0,0 0-2 0,0 0 1 0,0 0 2 16,0 0 1-16,0 0-1 0,0 0 4 0,0 0 1 0,0 0 0 15,0 0 0-15,0 0 3 0,0 0 0 0,0 0 3 0,0 0 4 16,-1 3 2-16,1-3 3 0,0 0 0 0,0 0-1 0,0 0 2 0,0 0 4 16,0 0 1-16,0 0 3 0,0 0 4 0,0 0 4 15,0 0 7-15,0 0 3 0,0 0 6 0,0 0 4 0,0 0 7 0,0 0 7 16,0 0 15-16,0 0 18 0,0 0 1 0,0 0-4 0,0 0 8 15,0 0 8-15,0 0-5 0,1 1-11 0,-1-1 0 0,0 0 3 16,0 0-11-16,0 0-14 0,0 0-2 0,0 0 0 0,0 0-20 16,0 0-23-16,0 0 1 0,0 0 12 0,0 0-14 0,0 0-22 15,0 0 6-15,0 0 17 0,0 0-13 0,0 0-20 0,0 0 8 0,0 0 19 16,0 0-13-16,0 0-17 0,0 0 7 0,0 0 18 16,0 0-12-16,0 0-21 0,0 0 9 0,0 0 16 0,0 0-10 0,0 0-21 15,0 0 9-15,0 0 21 0,0 0-10 0,0 0-19 0,0 0 11 16,0 0 20-16,0 0-11 0,0 0-21 0,0 0 10 0,0 0 22 15,0 0-13-15,0 0-20 0,0 0 13 0,0 0 19 0,0 2-7 16,0-2-15-16,0 3 11 0,0 0 17 0,0 1-8 0,0 1-20 16,0 1 12-16,-1 0 21 0,1 1-6 0,-1 1-20 0,-1 2 14 0,1 0 20 15,0 2-13-15,-1-2-16 0,1 4 8 0,0-2 16 16,1 1-8-16,-2 0-11 0,1 0 11 0,0 0 19 0,-1 1-8 0,1-1-21 16,0 0 13-16,-1 0 23 0,1 2-3 0,0-2-10 15,-1 1 10-15,0 1 16 0,0-1-4 0,0 2-12 0,-1 0 3 0,0 1 14 16,-1 0-11-16,2 2-14 0,-2 0 8 0,1 1 14 0,-1-1-14 15,1 1-20-15,-1-1 2 0,0 2 8 0,2-3-11 0,-2 1-14 16,0-2 5-16,1 0 8 0,0-2-8 0,1 1-14 0,-1-3 5 0,0 0 8 16,1-1-5-16,0 0-14 0,0-1 7 0,0-1 10 15,0-1-6-15,-1 1-11 0,2-2 7 0,-2 1 11 0,0-2-7 0,2 0-10 16,-2-1 4-16,1 1 9 0,-1-1-3 0,0 1-12 0,2-1 6 16,-2-1 12-16,1 1-8 0,0-2-11 0,0 1-2 0,0 1 3 15,0-2-24-15,0 1-30 0,1-1-9 0,0 1-5 0,-1-2-16 16,1 0-22-16,1-2-4 0,0-1 2 0,0 0-31 0,0 0-41 15,0 0-44-15,0 0-40 0,0 0-37 0,0 0-38 0,-1-4 9 0,1-2 22 16,-2 0 13-16,2-2 7 0,0 1 15 0,0-4 16 16,0 2 5-16,2-1 26 0</inkml:trace>
  <inkml:trace contextRef="#ctx0" brushRef="#br1" timeOffset="179145.4692">3139 12617 96 0,'-3'-3'171'0,"0"2"6"0,2-1 6 16,-2 1 12-16,2-1 10 0,1 2 14 0,-1-1 11 0,1 1-34 0,-2-1-49 15,2 1-22-15,-1-2-16 0,1 2-11 0,-1-3-16 0,1 3 2 16,0 0 6-16,0-2-10 0,0-1-17 0,1 1-5 0,-1 0-2 16,1-1-19-16,1 1-20 0,-1-1 5 0,0 1 16 15,2 0-17-15,-2 0-23 0,1 0 7 0,-1 1 14 0,0 0-10 0,-1 1-18 16,2-2 9-16,-2 2 18 0,0 0-9 0,0 0-19 0,0 0 8 16,0 0 22-16,0 0-11 0,0 0-17 0,0 0 10 0,2 0 20 15,-2 0-5-15,3 3-16 0,-2-2 17 0,2 1 23 0,-2 1-10 0,2-1-16 16,0 2 14-16,-1-1 20 0,1 2-7 0,0 0-16 15,-1 1 8-15,2 1 20 0,0 0-9 0,0 2-18 0,0-1 8 0,2 2 17 16,-2 1-11-16,1 1-22 0,0 0 10 0,1 1 19 0,-1 1-11 16,2 1-14-16,-2 0 11 0,2 1 22 0,-2 1-10 0,0 1-16 15,1 0 12-15,0 0 20 0,0 1-5 0,-1 0-11 0,0 0 11 16,1 2 17-16,-1-1-8 0,2 2-15 0,-2-2 6 0,0 2 12 16,1-2-12-16,-1 0-17 0,0 1 5 0,1-3 11 0,-1 0-11 0,0-1-11 15,2-2-2-15,-2-2 5 0,2 1-10 0,-2-4-15 16,2 0 5-16,-2 0 7 0,2-2-5 0,-2-1-10 0,1-1 3 0,-1 0 8 15,0-1-7-15,1 0-5 0,-1-2 1 0,0 1 6 0,-1-2-3 16,0 1-8-16,0-1 4 0,-1-1 5 0,0 1-1 0,-1-1-3 16,1-1 3-16,-3 0 8 0,4 0 5 0,-4 0 2 0,3 0 11 0,1-1 14 15,-2-1 7-15,2 1 1 0,0 0 1 0,0-1 4 16,0-2-2-16,2 0-2 0,-1 0 1 0,0-2-4 0,1-2-2 0,0 1-4 16,0-1-7-16,-1-1-6 0,2-1-10 0,-2-1-10 15,2-2-10-15,-2-1-12 0,0 0-6 0,1-2-3 0,-1 0-7 0,-1-1-5 16,0-2-3-16,0 1 0 0,0-2-5 0,-1 1-5 0,-2 0-2 15,2 0-2-15,-2 0-2 0,0-1-2 0,-1 2 1 0,2 0 5 16,-2 0 5-16,0 2 5 0,0-1 5 0,0 0 2 0,1 0 4 0,-1 2 4 16,1-2 4-16,-1 1 4 0,2 1 4 0,-2-1 2 15,1 2 2-15,0-2-2 0,1 2 3 0,-1 0 3 0,0 0-3 0,1 1-2 16,0 1-1-16,1-1 0 0,-2 1 0 0,2 0-1 0,0 0 1 16,-1 1 0-16,0 1 0 0,0 1-2 0,0 0 1 0,-1 2-1 15,0 1 1-15,1 0-5 0,-1 1 0 0,0 2 0 0,-1 0-3 16,0 3-8-16,2-2-2 0,-2 2-4 0,0 0-14 0,0 0-19 15,0 0-8-15,1 2-10 0,0 1-31 0,1 0-37 0,0 2-44 0,0 1-44 16,-1 1-74-16,0 2-85 0,1 0-17 0,-2 2-4 16,-2 0 4-16,1 2 2 0,-2 1 11 0,-1 1 18 0,-1-1 11 0,0 2 10 15,-2 1 31-15,2-2 181 0</inkml:trace>
  <inkml:trace contextRef="#ctx0" brushRef="#br1" timeOffset="180080.1341">3845 13082 87 0,'4'3'127'0,"2"-1"2"0,-1 1 3 16,0-1 3-16,1 2 6 0,-1-2-18 0,2 0-27 0,-2 1-13 0,2-1-14 16,-1 1 3-16,2-2 4 0,-1 0 8 0,0-1 6 15,-1 0 6-15,1-1 6 0,0 0-4 0,-1-1-8 0,1 1 0 0,-2-1-2 16,1-1-7-16,-2 0-10 0,0 0-7 0,0 0-5 0,0-2-14 16,-2 0-14-16,1 0-5 0,-2-1-7 0,1 0-10 0,-2-1-18 15,0 0 11-15,0-1 14 0,-2 0-2 0,1 0-5 0,0 0 13 0,-2-1 26 16,0 1 2-16,-1 1-4 0,0-1 20 0,0 1 24 15,0 1 5-15,-1 0-1 0,0 1 14 0,-2 1 20 0,0 0-8 0,1 2-15 16,-1-1 3-16,-1 1 12 0,0 1-14 0,-1 1-19 16,1 0-3-16,0 1 5 0,-2 1-19 0,2 1-25 0,0-1-4 0,2 3-1 15,-2 0-13-15,1-1-16 0,0 2 4 0,2 2 7 0,0 0-7 16,1 2-13-16,0-1 2 0,0 3 8 0,0 0-6 0,1 0-12 16,0 1 5-16,1 2 13 0,-1-1-6 0,2 1-14 0,1 0 7 15,0 0 11-15,0 0-4 0,0 0-12 0,1-1 8 0,0-1 11 16,1 2-7-16,0-2-12 0,1-1 8 0,1-1 10 0,0 1-6 0,1-3-12 15,1 1 6-15,-1-1 13 0,2 0-4 0,1-2-13 16,1-1 5-16,0 0 14 0,2-1-7 0,0-2-13 0,2 0 5 0,0-2 9 16,1-2-7-16,2 0-14 0,0-2 3 0,0-2 9 0,1 1-11 15,-1-4-16-15,1 1 5 0,-1-1 8 0,0-2-8 0,0-1-16 16,0 1 8-16,-1-2 11 0,0 0-5 0,-2-2-12 0,0 1 9 0,-1 0 15 16,0-1-5-16,-1 0-8 0,-2 0 14 0,-1 0 23 15,0 0 2-15,-1 0-4 0,0 2 16 0,-3 0 22 0,0 0 7 0,0 2 2 16,-2 1 15-16,0 0 17 0,-1 2 5 0,0 1 1 15,-1 1 7-15,0 2 9 0,0 0-8 0,0 3-13 0,-1-2-4 0,1 2-4 16,0 0-11-16,0 0-14 0,0 0-11 0,0 0-10 0,0 0-9 16,0 0-10-16,0 0-10 0,0 4-5 0,1-1-4 0,-1 2-4 15,2 1 0-15,-1 1 0 0,0 3 3 0,-1-1 2 0,2 3 2 0,-2 0 1 16,1 3-1-16,-1-1 1 0,1 1-1 0,1-1 1 16,-1 2-1-16,0-2 1 0,2 0-1 0,0 1-1 0,1-2 0 0,0 0 2 15,1-1-4-15,0 0-1 0,2-2-3 0,0-1-1 0,-1 0-2 16,4-2-3-16,-1-1-3 0,0-1-5 0,2 0-2 0,0-3-4 15,1-1-5-15,1-1-8 0,0-2-8 0,1-2-4 0,0-1-12 16,2-1-13-16,0-2-1 0,0-2 4 0,0-2-7 0,0-1-8 16,0-1 4-16,0-3 10 0,-1-1 1 0,-2 0-4 0,1-2 11 0,-2-1 15 15,-2 0 3-15,1-1 0 0,-3 0 21 0,0 1 29 16,-3 0 10-16,1 2 7 0,-2 1 28 0,-2 3 31 0,0-1 13 0,-1 4 11 16,-1 0 11-16,-1 4 14 0,1 0 2 0,-2 2-1 15,1 2-2-15,0 0 1 0,-1 3-8 0,2 1-11 0,0 0-9 0,0 0-12 16,-1 3-12-16,0 2-17 0,1 2-17 0,-2 3-16 0,2 1-7 0,0 3-3 15,0 2-6-15,0 3-9 0,2 0 6 0,0 3 6 16,1-1 0-16,1 1-6 0,0-2 6 0,1 2 5 0,2-3-7 0,-2 0-8 16,2-1 1-16,0-1 6 0,1-1-5 0,-2-1-7 0,1-1 5 15,1-2 7-15,-1 0-9 0,-1-3-12 0,1 0-14 0,0-2-11 16,-1 0-22-16,0-2-23 0,0 0-41 0,0-2-45 0,-1-2-68 16,0 1-74-16,1-4-70 0,-2 0-70 0,0-3-24 0,0 0-10 15,-2-2 4-15,0-2 9 0,-1-2 12 0,-2-1 16 0,-2-3 19 16,0 1 20-16,-2 0 43 0,0-3 229 0</inkml:trace>
  <inkml:trace contextRef="#ctx0" brushRef="#br1" timeOffset="180663.5205">3637 12840 0 0,'0'0'156'0,"0"0"165"15,0 0-3-15,0 0 3 0,3-2 9 0,0 0-5 0,-2 1-8 16,2 0 5-16,-3 1 11 0,4 0 0 0,-2 0-1 0,2 0-82 0,-1 0-103 16,1 0-55-16,0 1-40 0,0 0 2 0,0 1 14 15,1-1-7-15,1 0-8 0,0 1 8 0,1 1 17 0,1-1-7 0,0 1-14 16,1-2 1-16,2 0 8 0,0 0-15 0,1 0-21 0,0-1-4 15,2-1 1-15,1-1-8 0,0-1-10 0,2-1 3 0,0-2 5 16,1-2-8-16,0 0-9 0,2-2 0 0,-1 0 3 0,1-1-11 0,-1-2-16 16,-2 1 0-16,0-2 5 0,1 1-10 0,-4 0-11 15,1 0 2-15,-2 0 10 0,1-1-7 0,-4 2-10 0,1 2 6 0,-2-2 11 16,1 2-2-16,-2 0-5 0,-2 2 19 0,0 0 22 0,-2 2 0 16,0 0-2-16,-2 1 10 0,0 2 14 0,-1 1-4 0,-1 2-9 15,0 0 8-15,0 0 11 0,0 0-4 0,0 0-10 0,3 1 4 0,-2 2 10 16,2-1-11-16,-1 2-16 0,1-1 2 0,1 2 8 15,-1 0-8-15,1 1-8 0,0 1 5 0,1 0 8 0,0 0-17 0,1 1-24 16,-1 0-18-16,2 0-15 0,-1 1-36 0,1-1-42 16,0 2-50-16,-1-2-52 0,1 2-61 0,0-2-65 0,-2 1-17 0,0-1-2 15,-1 0-4-15,0 1-4 0,-1-2 14 0,0 0 17 16,-1-1 19-16,0 0 17 0</inkml:trace>
  <inkml:trace contextRef="#ctx0" brushRef="#br1" timeOffset="180835.7792">4581 12356 219 0,'10'-12'379'0,"-4"0"7"0,0 2 2 0,-2-1-10 0,-2 1-18 16,1 3-7-16,0 2-7 0,-1 3-17 0,-2 2-20 0,3 2-45 16,-2 2-50-16,1 3-152 0,-1 1-188 0,-1 3-117 0,-1 2-98 15,1 2-32-15,-2 2-14 0,0 2 10 0,-1 0 17 0,0 3 8 0,1-1 5 16,-1 1 19-16,0-1 20 0,-1 2 16 0,2-1 139 15</inkml:trace>
  <inkml:trace contextRef="#ctx0" brushRef="#br1" timeOffset="181381.6394">5596 12869 0 0,'-1'-5'333'0,"-1"-1"37"0,1-1 2 0,1 0 9 0,-1-2 12 16,-2 2-1-16,2 0-7 0,-2 0 8 0,0-1 11 0,1 2-4 15,-2 2-2-15,1-1-112 0,-1 0-142 0,1 0-58 0,-1 2-34 16,0-1 5-16,0 0 17 0,0 2-10 0,2-2-16 0,-2 2 11 0,1 0 20 15,-1 0-8-15,1 1-16 0,1 0 5 0,-1 0 12 0,0 1-12 0,-1 0-18 16,2 0 5-16,-2 1 11 0,0 1-16 0,0 1-24 0,0 2 3 16,-2-1 14-16,0 4-16 0,-1 0-17 0,0 3 5 0,-1 0 16 15,0 2-8-15,0 0-12 0,0 3 6 0,0-1 13 0,2 1-2 0,-1-1-10 16,0 2 7-16,2-1 11 0,1 1-5 0,0-1-11 0,1 1 3 16,2 1 9-16,1-1-8 0,1 1-13 0,2-1-9 0,1 1-10 15,3-3-19-15,-1 1-22 0,4-2-27 0,0 1-30 0,2-3-22 0,2-1-22 16,2-3-35-16,0 0-40 0,0-2-32 0,2-1-35 15,1-2-32-15,0-1-31 0,1-2-27 0,0-2-30 0,0-2-1 0,0-1 1 16,0-1 24-16,-2 0 27 0,2-2 19 0,-1-1 19 16,0 1 34-16,-2-2 43 0</inkml:trace>
  <inkml:trace contextRef="#ctx0" brushRef="#br1" timeOffset="181714.8384">5877 13033 0 0,'7'-11'28'0,"-2"1"295"0,-1 0 34 0,0 0 21 0,-1 1 18 16,0-1 13-16,-2 2 16 0,-1-1 2 0,-1 2-1 0,-1 0 20 15,1 1 26-15,-2 0-41 0,-1 0-64 0,2 1-70 0,-2 0-72 16,0 2-37-16,-2-1-31 0,1 2-20 0,1 1-22 0,-1-1-13 0,-1 1-12 15,1 2-19-15,1 1-25 0,0 0-8 0,0 2-4 16,0-1-13-16,1 3-15 0,1 1 0 0,0 2 3 0,1 0-7 0,1 3-10 16,1 0 5-16,1 0 8 0,0 3-7 0,2-2-7 0,2 1-3 15,0 0-1-15,2-1-16 0,2 0-17 0,-1-1-10 0,2-1-5 16,1-2-13-16,0 0-10 0,1-2-7 0,2-1-10 0,1-1-8 0,0-3-11 16,0-2-9-16,1-1-6 0,0-1 1 0,1-4 2 15,-1 0 8-15,-1-3 5 0,0-2 17 0,-1 1 17 0,-2-4 4 0,-1 1 1 16,-1-2 14-16,-3-1 23 0,-2 0 11 0,0 0 10 0,-4-1 22 15,-2 0 28-15,-1 0 20 0,-2 0 14 0,-2 1 22 0,-2 0 24 16,-1 2 9-16,-1-1 6 0,-2 3 12 0,-2 0 15 0,1 1 3 16,-3 2 1-16,2 0-5 0,-2 3-5 0,2 0-11 0,1 3-10 15,0-1-18-15,1 3-16 0,1 0-17 0,0 2-18 0,2 0-29 16,2 3-31-16,0-1-28 0,2 2-28 0,2 1-32 0,0 1-34 16,4 1-34-16,-1 0-33 0,3 0-37 0,1 1-40 0,2-1-44 0,1 1-49 15,1-2-56-15,3-1-65 0,0-1-5 0,2-1 16 16,-1 0 17-16,0-2 20 0,3 0 24 0,-1-2 23 0,0-2 34 0,-1 0 37 15</inkml:trace>
  <inkml:trace contextRef="#ctx0" brushRef="#br1" timeOffset="181918.156">6544 12506 150 0,'1'-4'456'0,"1"-1"16"0,-2 0 10 0,-2-1 4 0,2 0 6 0,0 0-3 0,0 1-6 15,-1 2 0-15,0 0 1 0,1 3-4 0,0 0-6 16,0 0-145-16,-3 0-188 0,0 3-90 0,1-1-57 0,-1 3-24 0,-1 1-14 16,0 1-31-16,0 1-37 0,-1 3-25 0,-1 0-23 0,0 2-52 0,0 2-56 15,0 1-82-15,0 1-85 0,1 1-28 0,0 1-13 0,-1 1 10 0,2-1 16 16,-1 1 7-16,1-2 7 0,1 1 25 0,1-2 30 0,-1 0 30 16,2-3 105-16</inkml:trace>
  <inkml:trace contextRef="#ctx0" brushRef="#br1" timeOffset="182999.7576">6999 12853 45 0,'-2'-3'301'0,"2"-2"-2"0,-1 1-10 0,1 1 5 15,0-1 6-15,0 0-3 0,1 2-12 0,1 0 6 0,0-1 11 16,1 2-41-16,1-1-57 0,1 0-72 0,2 0-77 0,0-2-40 0,-1 1-30 15,2-2 9-15,2 0 18 0,-1-1-9 0,2 0-16 0,1-1 11 16,1-1 19-16,-1-1-8 0,3 1-20 0,-2-2 13 0,2-1 17 16,-1 1-10-16,1-2-18 0,0 1 8 0,-2-1 14 0,2-1-10 15,-2 1-21-15,-1-2 9 0,0 0 21 0,-1 1-12 0,-1-2-19 16,0 1 8-16,-1-2 20 0,-1 2-10 0,0-2-19 0,-1 1 14 16,-1 0 26-16,1 0-1 0,-2 0-8 0,1 0 19 0,-2 0 27 15,0 2 9-15,0-1 1 0,-2 2 20 0,1 0 26 0,-2 0 2 0,1 2-4 16,-2 1 12-16,1 0 20 0,-1 2-2 0,0 1-9 0,0 0-3 15,0 2 0-15,0 1-14 0,0 0-16 0,0 3-13 0,0 0-16 16,0 0-13-16,0 0-15 0,0 0-7 0,0 3-8 0,0 0-8 16,0 2-10-16,0 1-6 0,0 3-4 0,-1-1-2 0,1 3 0 15,-2 1 0-15,2 0-2 0,-1 2 4 0,1 1 1 0,-1 0 0 16,-1 2-2-16,1 1 4 0,0-1-1 0,-1 2 1 0,0 0-2 16,-1 0 1-16,0 3-2 0,1 0-1 0,-1-1-1 0,-1 3-7 0,0 0-10 15,0 1-10-15,0 2-12 0,0-1-21 0,-1 2-24 16,1 1-15-16,-2-2-10 0,1 2-35 0,0 0-39 0,-1 0-47 0,2-1-47 15,-1 1-62-15,1-1-65 0,1-2-11 0,1-1 4 0,-1-1 7 16,0-2 13-16,2-2 19 0,1-3 24 0,-1-4 13 0,1-1 13 16</inkml:trace>
  <inkml:trace contextRef="#ctx0" brushRef="#br1" timeOffset="183266.7936">7015 13259 0 0,'-15'1'196'0,"3"-1"145"0,0-1 19 0,1-2 4 0,2 0-4 15,1-2 12-15,1 1 11 0,1 1 10 0,2 0 10 0,0 1 10 16,1 0 7-16,2 0-102 0,1 2-132 0,1-2-48 0,3 0-24 16,1-2-15-16,3 2-11 0,2-2 1 0,3-1 2 0,3 0-7 0,3-1-9 15,2 0-10-15,2-1-11 0,2 1-8 0,2-1-5 16,1 0-4-16,0 0 1 0,0-1-4 0,0 2-7 0,0 0-13 0,0 0-14 15,0 0-21-15,0 0-23 0,0 2-25 0,0-1-25 0,-2 1-43 16,1 1-49-16,0-1-64 0,-3 0-70 0,0 2-59 0,-2 0-56 16,0 0-18-16,-2 1-5 0,-2 1 4 0,1 0 5 0,-2 0 19 0,-1 1 20 15,2 1 23-15,-2-1 24 0</inkml:trace>
  <inkml:trace contextRef="#ctx0" brushRef="#br1" timeOffset="184084.2661">8233 12294 129 0,'-1'-6'319'15,"0"0"4"-15,1 1 2 0,-2 0-1 0,1 2-3 0,0-1 2 0,-1 3-1 16,2 1 1-16,0 0-1 0,-1 2-32 0,0 2-44 0,-1 1-89 15,1 1-97-15,0 1-19 0,-1 1 7 0,1 3 1 0,0 0 1 0,-1 2 10 16,1 0 15-16,0 2 0 0,-1 0-3 0,1 1 7 0,0 1 11 16,-1 1-4-16,0 1-10 0,0 0 1 0,0 2 1 0,0-1-18 0,1 2-24 15,-2-1 1-15,2 2 8 0,0-1-15 0,-1 0-21 0,1 1 3 16,0 0 12-16,-1 0-12 0,1 0-18 0,0-1 9 0,-1 0 17 0,1 1-11 16,0-3-18-16,-1 1 10 0,1-1 16 0,0-2-8 0,-2 1-18 15,2-2 7-15,-1 0 19 0,1-2-8 0,1 0-18 0,-1-2 9 0,1-2 15 16,0 0-11-16,0-3-17 0,0-1 8 0,0-1 19 0,0-1-8 0,0-1-15 15,0-4 9-15,0 0 16 0,0 0-10 0,0 0-16 0,0 0 7 16,1-3 15-16,0 0-11 0,1-2-17 0,0-1 10 0,1-3 15 16,1 1-11-16,-1-3-17 0,1-1 7 0,1 0 16 0,-1-1-11 0,1-1-17 15,1 0 9-15,0 0 18 0,0 0-8 0,0 0-16 0,1 0 11 0,0 1 17 16,1-2-7-16,0 2-16 0,0 1 16 0,0-1 21 0,1 2-3 0,0-1-12 16,1 1 12-16,0 2 19 0,1-1-7 0,0 2-13 0,-1 1 10 15,2 1 18-15,-1 1-8 0,1 0-16 0,0 3 9 0,0-1 12 16,0 3-12-16,0 0-19 0,0 3 5 0,-1-1 13 0,1 3-13 0,-2 1-17 15,1 1 7-15,0 1 13 0,-1 2-10 0,0 1-15 0,-2 1 8 0,0 0 16 16,0 2-9-16,-2 1-14 0,1-1 8 0,-2 2 15 0,1-1-9 16,-2 1-18-16,-2-1 11 0,0 1 14 0,-1 0-7 0,-2-1-18 0,-1 1 9 15,-2-2 15-15,0 2-9 0,-2-3-16 0,-1 1 8 0,-2 0 17 16,-1-2-9-16,0-2-15 0,-2 1 9 0,-2-1 17 0,1-1-11 0,-2-1-15 16,-1-1 7-16,0-1 16 0,0-3-8 0,0 1-15 0,0-3 7 15,0 0 14-15,2-2-6 0,-2-1-15 0,1-2 8 0,0-1 14 0,2-1-7 16,0-1-15-16,1-1 9 0,1-2 15 0,0-1-9 0,3-1-13 15,0 0 5-15,3 0 16 0,0-1-7 0,2 1-13 0,0-1 8 0,2 0 11 16,1 1-7-16,1 0-15 0,1 0 6 0,0 1 12 0,2 1-7 0,0 1-14 16,2 0 3-16,0 2 6 0,1 0-18 0,0 1-26 0,1 1-2 15,0 2 1-15,1-1-20 0,0 2-25 0,2 0-7 0,0 2-4 16,-1 2-17-16,1 0-23 0,0 0-24 0,-1 2-24 0,1 1-30 0,0 1-27 16,-1 0-56-16,1 1-59 0,0-1-23 0,1 0-9 0,-2 1 10 0,2-1 19 15,0 0 11-15,2 0 11 0,-1 0 15 0,0 0 15 0,1 0 29 0,-1-1 166 16</inkml:trace>
  <inkml:trace contextRef="#ctx0" brushRef="#br1" timeOffset="184334.9714">8796 12862 0 0,'0'-5'247'16,"0"-1"137"-16,-1 0 23 0,-1 0 5 0,1 0 1 0,0 0 8 0,-2 1 14 15,0-1 3-15,1 1 0 0,-1 2 14 0,0-1 17 0,1 0-97 0,-1 2-133 16,2 0-64-16,-1 0-44 0,1 1-32 0,1 1-30 0,0 0-2 0,0 0 5 15,0 0-13-15,0 0-19 0,0 0 1 0,0 0 4 16,0 3-15-16,0 0-24 0,1 2 0 0,-1 1 3 0,0 1-8 0,0 2-10 16,0-1 6-16,-1 3 11 0,1 1-5 0,-1 0-9 0,-2 1 7 0,2 1 10 15,-2 0-10-15,0 0-13 0,1 0-4 0,-2 1-4 0,1-1-31 0,0 1-36 16,-1-1-24-16,2-1-19 0,-1 0-46 0,0 1-49 0,-1-1-96 16,2-1-108-16,-1-1-37 0,0-2-16 0,2-2 4 0,0 1 5 15,1-2 10-15,0-6 7 0,1 3 27 0,-1-3 31 0,5 1 26 16,1-2 27-16</inkml:trace>
  <inkml:trace contextRef="#ctx0" brushRef="#br1" timeOffset="185135.2176">8981 12924 129 0,'2'-1'307'0,"-2"1"7"15,1-3 10-15,0 1-8 0,-1 1-8 0,0 1 2 0,0 0 11 16,2-1-4-16,-2 1-10 0,2 0-28 0,1 1-39 0,0 0-97 0,1 1-118 15,-2 1-19-15,2-1 8 0,2 2-13 0,-1-2-17 16,0 2 10-16,2-1 22 0,1 1-10 0,0 0-18 0,0-1 6 0,0 1 18 16,1-2-13-16,1 2-23 0,-1-2 9 0,0 1 18 0,2-1-11 15,0-1-17-15,-2 0 8 0,2-1 19 0,-2-1-11 0,0 0-18 16,1-1 9-16,-2-1 18 0,0 0-6 0,-2-1-15 0,1-1 12 16,0-1 21-16,-2 0-8 0,-1 0-14 0,0-1 11 0,0-1 19 15,-1-1-7-15,-1 1-11 0,0-1 16 0,-2 0 22 0,0-1-1 0,0 1-9 16,-2-1 11-16,0 0 19 0,-1 2-3 0,-1-2-9 15,0 2 10-15,-1 1 19 0,-1 0-5 0,1-1-14 0,-2 2 8 0,1 0 11 16,-2 2-11-16,0 0-21 0,-2 2 1 0,2 0 10 0,-1 1-11 16,0 2-17-16,-1 2 5 0,1 0 8 0,0 2-5 0,-1 1-11 15,1 3 5-15,0-1 8 0,1 2-5 0,0 2-8 0,1 0 5 16,0 1 8-16,1 0-5 0,0 1-8 0,2 2 5 0,2 0 5 16,0-1-7-16,2 1-8 0,2-1-1 0,0 0 2 0,2 0-4 15,3 0-8-15,0-1 0 0,2 1 1 0,0-3-1 0,2 1-3 16,2-2 2-16,1-2 1 0,0 0 0 0,2-3-3 0,0-2 0 0,2 0 3 15,0-3-5-15,1-1-8 0,0-2-2 0,-1-3 0 16,1-1-6-16,-2-1-11 0,2-3-1 0,-3 1 0 0,0-2-6 0,0-1-4 16,-3-1-1-16,1 1 7 0,-2-3-4 0,0 2-5 0,-3-1 7 15,0-2 9-15,-1 2 4 0,0-1 1 0,-2 1 17 0,-1-1 19 16,0 2 17-16,-2 1 19 0,0 0 16 0,-1 1 18 0,1 2 15 0,-2 0 12 16,1 2 9-16,-2 1 9 0,0 1 1 0,0 2 2 15,0-1-6-15,0 4-9 0,0-2-7 0,0 2-10 0,0 0-17 0,0 0-23 16,0 0-11-16,2 2-8 0,0 1-19 0,0 0-19 15,0 2-6-15,-1 1 2 0,0 1-7 0,1 2-10 0,-1 0 8 0,-1 1 11 16,0 1-2-16,1 1-10 0,-1 0 7 0,0 0 7 0,2 0-6 16,-2 0-9-16,1 0 4 0,0 0 10 0,2-2-7 0,-2 0-7 15,2 0 5-15,0-1 8 0,-1 0-4 0,1-2-10 0,0 0 4 0,-1-1 9 16,2-1-3-16,-1-2-8 0,1 0 7 0,0-1 10 16,1-2-6-16,1-1-8 0,0-1 4 0,1-2 10 0,2-2-3 0,1-1-11 15,-1-3 5-15,2 1 9 0,1-3-4 0,0-2-10 0,0 0 5 16,0-2 6-16,1 1-3 0,-1-2-7 0,1 0 11 0,-1 0 17 15,2 2 8-15,-2-2-2 0,1 3 16 0,-1-1 22 0,-1 2 5 16,1 1 1-16,-2 1 7 0,0 2 6 0,-1 1-2 0,-1 2-5 16,0 2 1-16,0 0 3 0,-1 3-6 0,-1 1-9 0,0 1-6 0,-1 3 0 15,0-1-12-15,-1 3-14 0,0 3-5 0,0-1-5 16,-1 3-3-16,0 1 0 0,-2 1 0 0,0 1 3 0,1 1-2 0,-1 2-2 16,-1-2-4-16,1 2-2 0,-1 0-4 0,2 0-4 15,-1-1-1-15,0 1-5 0,1-1-3 0,0-1-2 0,0 1-17 0,-1-2-22 16,0 0-28-16,1-1-31 0,-1-2-32 0,0-1-33 0,-1-1-42 15,-1-1-48-15,0-2-69 0,-2 0-75 0,-2-1-99 0,-2 0-107 16,-1-3-29-16,0 1-10 0,-3-3 14 0,1-2 18 0,-4 0 29 0,2-2 28 16,-1 0 33-16,1-4 34 0,0 1 43 0,0-2 47 15</inkml:trace>
  <inkml:trace contextRef="#ctx0" brushRef="#br1" timeOffset="185675.8266">8791 12520 213 0,'-4'0'325'0,"4"0"7"0,0 0 8 15,-2-2-2-15,1 1-8 0,0 0 4 0,1 1 10 0,0 0-8 0,0 0-8 16,0 0-41-16,0 0-50 0,0 0-96 0,0 0-107 16,0 0-22-16,0 0 5 0,0 0-20 0,0 0-26 0,0 0-19 0,1 2-18 15,0 2-51-15,1-2-66 0,-2-2-57 0,2 4-60 0,-2-4-25 16,3 4-14-16,0-2 3 0,-3-2 7 0,0 0-4 0,0 0-9 16,5-1 14-16,0-2 14 0,1 0 25 0,-1-2 262 0</inkml:trace>
  <inkml:trace contextRef="#ctx0" brushRef="#br1" timeOffset="186086.7898">9039 12517 0 0,'0'0'85'0,"2"1"227"0,-2-1 6 0,3-1-1 0,0 0 1 15,-1 0-2-15,1 1 1 0,0-1 1 0,-1 1-2 0,2 0 1 0,-1 1 1 16,1-1-86-16,-1 1-112 0,-1 0-55 0,1-1-41 0,0 1-8 0,-1-1 1 16,2 0 4-16,0 0 6 0,0 0 3 0,2 0 9 0,-1-1-2 15,2 0-4-15,-1 0 2 0,2 0 5 0,0-1 1 0,2 0-5 16,-1 0 0-16,2-1 1 0,-2 0-7 0,2 0-10 0,1 0-4 0,-2-1-1 16,2 0-7-16,-1 1-10 0,1-2 4 0,-1 0 7 0,-1-1-5 0,0 0-11 15,-1 0 4-15,0 0 7 0,-1 0-4 0,-1-1-7 0,0 1 5 16,-2 0 8-16,-1 0-4 0,0 0-7 0,0 1 11 0,-1 0 14 0,-2 1 2 15,0 0 1-15,1 0 17 0,-1 1 22 0,-1 0-1 0,0 3-7 16,0 0 8-16,0-2 11 0,0 2-10 0,0 0-13 0,0 0 7 0,0 0 13 16,0 0-11-16,0 0-22 0,0 0 2 0,1 4 6 0,-1 0-18 0,2 1-25 15,-2 1 2-15,1 1 13 0,0 2-10 0,-1 0-17 0,2 1-2 16,-1 1 3-16,0 0-24 0,1-1-32 0,-1 2-23 0,0-1-22 16,1 1-55-16,-2-1-67 0,1 1-73 0,-1-1-74 0,1-2-31 0,1 2-14 15,-1-1 1-15,0-2 9 0,2 1 6 0,0-3 6 0,-1 0 19 0,2-2 26 16,0 1 26-16,0-2 163 0</inkml:trace>
  <inkml:trace contextRef="#ctx0" brushRef="#br1" timeOffset="186270.0107">9861 12139 193 0,'7'-9'471'0,"-2"-2"15"0,1 0 12 16,-1 1 0-16,-1 0-3 0,0 0-6 0,0 2-7 0,-1 2-19 0,-2 1-17 15,2 2-10-15,-3 3-4 0,0 0-181 0,1 2-232 0,0 1-107 16,-1 1-70-16,-1 2-89 0,-2 2-95 0,-1 2-68 0,2 2-59 0,-4 1-13 16,1 3 4-16,-3 0 14 0,0 2 20 0,-3 2 8 0,1 0 4 15,-2 2 25-15,-2-1 31 0,1 2 31 0,-2 1 264 0</inkml:trace>
  <inkml:trace contextRef="#ctx0" brushRef="#br1" timeOffset="187220.5743">10985 12534 226 0,'4'-5'251'0,"0"-1"5"0,0 1 5 16,0 1 15-16,0-1 17 0,0 1 7 0,-1 1 4 0,0-1-1 16,-1 0-6-16,0 2-42 0,-1-2-51 0,0 2-15 0,1 0-6 15,-1-1-7-15,-1 3-10 0,1-1 2 0,-1 1 2 0,0 0-14 16,0 0-15-16,0 0-9 0,0 0-3 0,0 0-20 0,0 0-22 16,0 0-10-16,0 0-11 0,0 0-18 0,0 0-17 0,-2 1-8 0,-1 2-5 15,-1 0-6-15,0 2-8 0,0 2 1 0,-1 0-2 16,-1 3 3-16,0 0 0 0,-1 2 0 0,0 0 3 0,-1 2 3 0,2-1 0 15,-1 2 3-15,0 0 1 0,1 0 4 0,-1 0 1 0,0 1 1 16,2 1-1-16,0-2 2 0,-1 2 1 0,2 0 0 0,0 0-2 16,0-1-1-16,0 0 2 0,2 0-2 0,0-2-3 0,1 0-2 0,1-2 1 15,1 0-4-15,1-1-5 0,2-1 1 0,1-2 1 16,2 1-7-16,1-3-12 0,1 0-21 0,2-2-28 0,1 0-31 0,1-3-34 16,0 0-49-16,3-1-56 0,-1-1-74 0,1-1-77 15,-3-2-43-15,2-1-29 0,-3-1-11 0,0 0-5 0,0 0 7 0,-3-1 7 16,1 0 22-16,-2-1 28 0,0-1 31 0,-2 0 30 0</inkml:trace>
  <inkml:trace contextRef="#ctx0" brushRef="#br1" timeOffset="187646.4133">11224 12125 0 0,'1'-3'162'0,"-1"1"163"16,2-2-4-16,-2 1 5 0,0-2 8 0,1 1-8 0,-1 2-13 15,0 2 4-15,0 0 8 0,0 0-13 0,0 0-18 0,3 1-103 0,-2 0-130 16,0 2-91-16,-1 0-82 0,0 1-56 0,0 1-51 16,0-2-48-16,-1 2-50 0,0-1-4 0,-1 1 11 0,1-1-7 0,0 1-8 15,-1 0 13-15,1 0 18 0,0 0 7 0,-1-2 8 0</inkml:trace>
  <inkml:trace contextRef="#ctx0" brushRef="#br1" timeOffset="189205.7151">12404 12558 7 0,'0'0'164'16,"-1"-2"16"-16,1 2 15 0,0-3 9 0,0 3 6 0,0 0 19 0,0 0 22 16,0-2-4-16,0 2-10 0,0 0-25 0,0 0-31 0,0-3-8 15,0 3-1-15,0-2-17 0,0 2-19 0,0 0-19 0,0 0-18 16,-2-2-19-16,2 2-22 0,0 0-2 0,0 0-1 0,0-3-7 0,0 3-12 16,0 0-1-16,0-2 2 0,0 2-4 0,-1-3-6 0,1 3 0 0,0 0 2 15,0-1-2-15,0 1 0 0,0 0-2 0,0 0 1 0,0 0-5 16,-1-1-3-16,1 1-3 0,0 0-3 0,0 0 0 0,0 0 1 0,0 0-4 15,0 0-3-15,0 0-1 0,-3-1 1 0,3 1-5 0,0 0-5 16,0 0 1-16,0 0 3 0,0 0 1 0,-1-1-2 0,1 1 2 0,0 0 1 16,-2-2-1-16,2 2-4 0,-2-1 2 0,0 0 2 0,1-1-1 0,0 0-4 15,-2 1 2-15,2-1 5 0,-2-1-1 0,0 2-4 0,1-1 1 16,-2-1-1-16,0 1 1 0,0 0-1 0,0 0 1 0,0 0-1 16,-2 1 1-16,1-2-4 0,0 2 4 0,-1-1 4 0,1 1-2 0,-2-1-1 15,2 1 2-15,-2 1 4 0,1 0-5 0,-1 0-5 0,0 0-5 16,-1 1-8-16,2 2 10 0,-2-1 8 0,0 1 1 0,0-1-2 15,0 2 7-15,0-1 11 0,-2 2 2 0,2 0-4 0,-1 0 2 0,1 1 5 16,0 1 2-16,0 0 2 0,0 0 12 0,1 2 17 16,1-1-5-16,-1 2-11 0,2 0 8 0,-1 1 11 0,2 0-5 0,2 1-14 15,0 0 5-15,2 1 9 0,0 2-6 0,3-2-7 0,0 1 4 16,2-1 6-16,0 2-6 0,2-1-11 0,1-1-1 0,3 1 2 16,-1-1-8-16,2-2-11 0,2-1-2 0,-1 0 2 0,2 0-4 15,1-2-6-15,0-2 3 0,0 0 3 0,1-1-4 0,0-2-5 16,2-1-3-16,0-2-2 0,1-2-10 0,-2 0-18 0,2-2-4 0,0 0-1 15,0-4-14-15,-1 0-23 0,1-2-2 0,-1-2 1 16,-2 0-13-16,0-2-20 0,-1 0 1 0,-1-3 6 0,-2 0-9 0,-1-2-12 16,-1 0 10-16,0-2 20 0,-3 0 0 0,0-1-7 0,-3 0 20 15,0 1 26-15,-2-2 3 0,0 0-3 0,-2-1 27 0,0 1 38 16,-1-1 5-16,-1 2-2 0,0-1 25 0,-1 1 34 0,0-1 7 0,-2 3-1 16,0 0 17-16,0 0 23 0,0 1 1 0,-2 2-8 15,2 2 8-15,0 0 9 0,2 2-9 0,-1 1-18 0,0 1-3 0,2 3 0 16,0 0-18-16,1 2-19 0,0 1-10 0,0 0-1 0,0 3-15 15,1-1-16-15,-1 3-5 0,3 0-3 0,-1 0-6 0,1 1-6 16,1 2-5-16,0 0-1 0,0 2-6 0,0 1-1 0,0 3 1 16,0 1 6-16,0 2-2 0,0 3-1 0,-1 2 3 0,-1-1 6 15,0 4-1-15,0 0-4 0,0 0 1 0,-2 2 2 0,1-2-2 0,-1 2-1 16,0-2 2-16,0 2 3 0,-1-2-1 0,-1 1-1 16,1-2 2-16,0 1 6 0,-1 0-1 0,0-2-7 0,0 0 5 0,0 0 5 15,-1-2-1-15,2 1-1 0,-2-1 2 0,2-1 1 0,-1 1-3 16,1-3 0-16,0 0 0 0,-1-1 1 0,2-1-2 0,0-1-7 15,0-2 2-15,0-1 3 0,2-2-1 0,-2 0-2 0,1-3 3 16,0 1 3-16,-1-3 0 0,0 0 3 0,0 0 0 0,3 0 4 16,0-3-2-16,-1 1-2 0,1-2 1 0,1 0 4 0,0-4-2 0,0 1-2 15,1-2-1-15,2-1 0 0,0-1 0 0,-1-1-1 16,1-1 2-16,1 1 4 0,1-1 11 0,2 0 13 0,0-1 7 0,2 1 7 16,0 0 8-16,1 1 12 0,2-1 0 0,-2 2-3 15,2-1 3-15,-1 2 5 0,0 1-7 0,-2 2-8 0,0-1-4 0,-2 4 1 16,0 0-16-16,-2 2-17 0,-1 2-7 0,-1 0 1 0,-1 1-13 15,0 1-14-15,-2 3 1 0,0 0 4 0,0 1-2 0,-3 2-8 16,0 1 7-16,-1 1 8 0,0 2-3 0,-1 2-7 0,0 0 1 0,-2 2 4 16,2-1-10-16,-1 2-15 0,1 0-6 0,0 0-4 0,1-1-14 15,0 1-21-15,1-1-15 0,0-2-11 0,1 1-19 0,0-2-19 16,2-1-25-16,0-1-28 0,0-2-22 0,2 0-23 0,0-1-32 0,1-2-34 16,1 0-40-16,0-2-43 0,1-2-28 0,2-2-24 15,0-1 3-15,-1-2 12 0,4 0 14 0,-1-2 17 0,0-1 26 16,2-1 30-16,1-3 24 0,-1 1 24 0</inkml:trace>
  <inkml:trace contextRef="#ctx0" brushRef="#br1" timeOffset="189639.6293">13291 12646 111 0,'-2'-6'339'15,"0"1"7"-15,-2-1-2 0,0 1 10 0,-2-1 15 0,1 1 6 16,-2 0 3-16,1 1 12 0,-1 0 16 0,0 0-28 0,-1 1-42 16,0 0-82-16,-1 1-92 0,0 1-41 0,-2 0-26 0,2-1-5 15,-2 2 1-15,0 2-7 0,1-1-15 0,-2 0-6 0,1 1-1 16,-1 2-14-16,1 1-14 0,-1 1-7 0,2 0-6 0,-1 2-4 0,2 1-5 15,-2 0-2-15,3 1-1 0,0 2-1 0,0 0-2 0,3 0-2 16,-1 1-1-16,2 0 0 0,2 0 2 0,0-1-4 0,2 2 1 16,2-4-1-16,0 2 5 0,2-2-1 0,2 0-2 15,0-1-2-15,4 0 2 0,-1-2-1 0,3-1-1 0,0 0-4 0,1-3-6 16,2 1-6-16,-2-3-10 0,2 0-10 0,0-2-5 0,-1 0-5 16,1-3-3-16,-2 1-9 0,1-2-8 0,-1-1-1 0,-1-1 3 15,0-2-3-15,-1 1-6 0,-2-3 6 0,-1 0 12 0,0 1 5 0,-1-2 2 16,-2-2 13-16,0 2 17 0,-2-1 7 0,0 0 4 15,-2 1 18-15,-1 0 22 0,-1 0 11 0,-1 0 11 0,1 1 20 0,-2 2 25 16,1 0 8-16,-1 1 7 0,0-1 5 0,-1 3 5 0,2 0 3 16,-1 2 2-16,0 0-8 0,2 2-11 0,0-1-8 0,1 3-10 15,0 0-14-15,0 0-19 0,0 0-11 0,0 0-16 0,0 0-14 16,1 3-16-16,0 0-1 0,2 1 5 0,0 1-8 0,-1 1-12 16,1 1 6-16,-2 1 10 0,2 1-2 0,0-1-7 0,-2 2 5 0,2 0 6 15,-2 1-10-15,0 0-17 0,1 1-11 0,-1-1-7 16,0 1-18-16,1-1-19 0,-1-1-20 0,0 1-21 0,-1-1-20 0,2-1-20 15,-1 0-29-15,0-2-33 0,1 0-32 0,-1 0-34 0,2-2-24 16,-2 0-24-16,2-1-46 0,1-3-53 0,-4-1-5 0,5 0 11 16,2-3 20-16,-2 1 23 0,2-3 17 0,1 0 17 0,-2-1 28 15,2-1 37-15</inkml:trace>
  <inkml:trace contextRef="#ctx0" brushRef="#br1" timeOffset="190190.3074">13492 12611 208 0,'0'-5'350'16,"0"0"8"-16,0 0 7 0,0 2 7 0,-1 0 9 15,-1 1 0-15,0 0-3 0,0 0 4 0,0 2 8 0,2 0-40 0,-4 0-58 16,0 2-74-16,0 0-80 0,0 2-36 0,1 0-26 0,-1 1-7 16,1 1 0-16,1 1-6 0,-1 2-6 0,2-1 2 0,-1 2 2 15,1-1-4-15,1 1-7 0,0 0-8 0,1 0-6 0,1 1-8 0,0 1-7 16,1-1-3-16,1-1-1 0,0 0-7 0,1 0-4 16,2-2-4-16,0 1-8 0,-1-2-15 0,2-1-17 0,2-1-10 0,-1-2-9 15,2 1-21-15,-1-3-27 0,1-1-10 0,1-1-5 0,0-1-24 16,0-2-26-16,1-1-5 0,-1-1 2 0,2-1-7 0,-1-1-9 15,0-2 15-15,-1-1 21 0,2-2 9 0,-2 0 5 0,0 0 35 16,0-2 46-16,-2 1 22 0,1-1 13 0,-2 1 46 0,-1 1 53 16,0 0 19-16,-1-1 7 0,0 1 25 0,-3 2 34 0,0 1 14 0,-2-1 11 15,0 2 11-15,-1 1 11 0,-1 1-4 0,0 1-10 16,0 1-11-16,-1 1-9 0,1 1-23 0,-2 0-28 0,2 3-10 0,0 0-11 16,0 0-12-16,-1 3-8 0,0 0-10 0,-1 2-10 0,1 2-1 15,0 2 5-15,-1 2-4 0,1 1-11 0,0 3 7 0,1 2 11 16,-2 1 5-16,2 4-5 0,0 0 7 0,0 2 8 0,0 3-6 0,0-1-12 15,0 3-3-15,2 0 0 0,-2 0-12 0,0 1-13 16,0 0-1-16,0 0 4 0,-2 0-11 0,1 0-11 0,-2-2 1 0,1 2 7 16,-2-1-8-16,-2 0-7 0,1-1 2 0,0-3 5 0,-2 0-5 15,0-2-10-15,1-2 4 0,-2 0 5 0,-2-3-2 0,1-3-7 16,0 0 5-16,-2-2 6 0,0-2-3 0,-1-3-7 0,0-1 1 16,-1-1 6-16,1-2-2 0,-1-2-4 0,-1 0 3 0,1-4 8 15,1 0-5-15,0-3-8 0,0-1 4 0,1-2 4 0,1-1-3 0,0-1-8 16,1-2 4-16,0-2 4 0,2 0-3 0,0-2-3 15,1 0 4-15,2 0 5 0,0-1-1 0,1 2-7 0,2-2 4 0,1 1 4 16,1 1-3-16,2 0-8 0,2 1 4 0,0-1 2 0,3 3-7 16,0 0-9-16,3 0-13 0,0 3-13 0,1 0-25 0,1 1-33 15,0 2-37-15,1 0-40 0,0 2-35 0,1 1-37 0,0 2-50 16,-2-1-58-16,2 4-70 0,-2 0-76 0,-1 2-38 0,0 0-24 16,-1 1 1-16,-2 2 11 0,0 2 24 0,-1-1 27 0,0 1 39 0,-2 0 41 15,-1 2 35-15,0 0 34 0</inkml:trace>
  <inkml:trace contextRef="#ctx0" brushRef="#br1" timeOffset="190555.8551">13044 13060 36 0,'-4'-4'415'15,"0"-1"25"-15,1-1 13 0,2-1 6 0,0 0 3 16,1 0-2-16,0 1-1 0,0 0 2 0,1 0 1 0,2 1-2 0,-1 1 1 16,1 1-131-16,0-1-165 0,1 2-95 0,0-1-71 15,1 1-58-15,-1-1-50 0,1 2-53 0,1 1-50 0,-1 1-95 0,2 1-106 16,-2-1-32-16,0 1-14 0,1 2-2 0,-1 1 2 0,0-2 2 16,1 1 1-16,-1-1 18 0,2 1 24 0,-1-2 33 0,2 0 37 15</inkml:trace>
  <inkml:trace contextRef="#ctx0" brushRef="#br1" timeOffset="195959.9759">12316 13546 28 0,'-3'-2'312'15,"2"-1"12"-15,-2 0 8 0,2-1 7 0,1 1 7 0,-1 0 4 0,1 0-1 16,-2 0 11-16,2 3 11 0,0-2-25 0,0 2-35 0,0 0-76 0,-1-3-88 16,1 2-33-16,0 1-19 0,-1-2-1 0,-1-1 7 0,1 2-11 15,1-1-12-15,-1 1 1 0,1 1 10 0,0-3-13 0,0 3-20 16,0 0 2-16,0 0 8 0,0-2-22 0,0 2-32 0,0 0-15 0,0-3-14 16,0 3-32-16,2-1-41 0,1 1-39 0,1 0-38 0,-1 1-83 0,1 1-97 15,-4-2-40-15,2 3-25 0,-2-3-13 0,3 3-10 0,-3-3 8 16,0 0 13-16,0 0 10 0,0 0 13 0,0 0 23 0,-3-3 26 0</inkml:trace>
  <inkml:trace contextRef="#ctx0" brushRef="#br1" timeOffset="197680.5152">14865 12026 0 0,'8'-8'214'0,"-1"0"28"0,1-1 22 0,-1 1 12 0,1-1 6 0,-2 1 0 16,1 0 0-16,0-1 13 0,-1 1 14 0,1-1-28 0,0 2-41 16,-1-1-50-16,0 1-52 0,0-2-10 0,1 2 1 0,0-1-9 0,-1 0-12 15,1 1-11-15,0 1-7 0,-1-1 0 0,1 1 5 0,-2 1-10 16,1 0-10-16,-1 1-1 0,0 0 1 0,-1 0-14 0,-1 2-14 0,0 1-2 16,-2 0 1-16,-1 1-11 0,0 0-19 0,0 0 7 0,3 1 14 15,-2 1-11-15,-1 2-17 0,0 1 9 0,0 2 18 0,-1 2-6 0,-1 2-11 16,0 4 13-16,-1 0 19 0,-1 3-6 0,-1 3-14 0,-2 1 10 0,0 2 17 15,1 3-10-15,-2-1-18 0,-2 3 6 0,2 1 12 0,-1 2-12 16,0 1-18-16,-1 2 3 0,1-1 9 0,0 2-10 0,1 0-19 16,-2 0 8-16,2-1 14 0,-1 0-11 0,1-1-18 0,0-2 7 0,1-1 16 15,-1-1-11-15,2 0-14 0,-1-1 8 0,0 0 15 0,1-3-9 0,-1 1-15 16,0-2 9-16,2-1 14 0,-2-1-8 0,1-3-14 0,0-1 10 0,0-1 13 16,-1-2-6-16,0-2-15 0,2-1 7 0,-2-2 16 15,1-1-11-15,-1-2-12 0,0-2 7 0,1-1 14 0,-1-1-6 0,0-3-15 16,-1 0 9-16,0-2 14 0,-1-2-11 0,0 0-12 0,-1-3 6 0,1 0 10 15,0-3-5-15,-1-1-14 0,1-1 7 0,0-2 14 0,1-3-4 0,0 0-14 16,0 0 15-16,1-2 18 0,0-2 4 0,2 1 1 0,0 0 13 16,1 0 12-16,1 1 4 0,0-1 2 0,2 1 9 0,0 1 8 15,1 0 2-15,1 3-2 0,0-1 1 0,2 2 4 0,1 1-8 0,0 1-11 16,3 2-11-16,-1 0-8 0,2 1-8 0,2 2-5 0,0 0-10 0,1 1-7 16,2 0-5-16,1 2 0 0,-1 0-8 0,3 1-7 0,-1 1 0 15,2 1 5-15,-1 0-4 0,1 1-5 0,2 0 1 0,-2 1 7 0,2 2-2 16,0 0-5-16,1-1 1 0,-2 2 4 0,2 0-5 0,2 0-8 15,-2-1-2-15,1 2-2 0,-1 0-5 0,1-1-7 0,-1 1-4 0,0-1-4 16,0 0-2-16,-1 0-5 0,0-1-5 0,-2 1-5 0,0 0-1 0,-1 0 2 16,-1 0 2-16,-2-1 1 0,1 0 3 0,-2 1 7 0,-2 0-1 15,0-1-1-15,-1 0 8 0,-1 0 13 0,0-1-2 0,-1 0-3 16,-2-1 10-16,-1 0 16 0,0 0-2 0,0-1-6 0,-3-1 9 0,-1 0 13 16,0 0 1-16,0 0-5 0,2-1 7 0,-1-1 11 0,-1 0 0 0,-1-2-3 15,-1 1 9-15,1-2 12 0,0 0 0 0,-2 0-4 0,-1 1 4 0,0 0 4 16,0-1-4-16,-1 2-7 0,-1-2-1 0,0 1 4 0,0 1-4 15,0 0-1-15,0 0-4 0,0 0-4 0,0 2-5 0,1 0-4 0,0 0-7 16,-1 1-6-16,2 1 0 0,-1 1-3 0,0 2-1 0,-1 1-2 16,1-1 1-16,0 4-1 0,-1-1-1 0,1 2-2 0,1 1 0 0,0 1 1 15,0 1 2-15,1 0 0 0,2 0 2 0,1 0 2 0,1 0-1 0,2 0-1 16,0 0-1-16,1 0 4 0,1-1-2 0,2-1 1 0,1 0 1 16,0-2-1-16,2 1 1 0,1-1-2 0,0-1-2 0,2-1 1 15,-1-1-4-15,1 0-4 0,2-1 0 0,-2-2 0 0,2-1-3 0,-2-1-4 16,2-1-4-16,-2 0-2 0,1-2-1 0,-2 0 4 0,0-2-2 0,-2 0-2 15,0-1 2-15,-1 0 0 0,-1-1 2 0,-1 0 2 0,-2-2 2 16,0 1 3-16,1 0 2 0,-2-2 1 0,-2 0 3 0,1 0 4 0,0 0 2 16,-1 0 3-16,0 1 0 0,-1-1 0 0,0 1 6 0,1 0 5 15,-2 1 2-15,0 1 2 0,0-1 9 0,0 2 9 0,0 0 3 0,0 2 0 16,0-1 2-16,0 2 1 0,0 3-6 0,0-3-6 0,0 3-2 0,0 0 4 16,0 0-8-16,0 0-9 0,0 0-2 0,0 0 4 0,0 0-11 15,1 2-15-15,0 1 0 0,1 0 4 0,-1 2-4 0,0 1-6 0,-1 2 5 16,2 1 7-16,-2 0 0 0,1 3-6 0,-1 0 7 0,1 0 8 15,-1 2-4-15,2-1-7 0,-1 0 4 0,0 0 5 0,1-1-1 0,-1 1-7 16,2-1 2-16,-1-1 8 0,1 1-7 0,1-1-13 0,-1-1-11 0,1-2-14 16,0 0-15-16,0 1-18 0,0-3-29 0,0 0-31 0,0 0-33 15,0-3-30-15,0 1-40 0,-2 0-44 0,-2-4-107 0,4 2-119 16,-4-2-34-16,0 0-2 0,4-4 10 0,0 1 15 0,0-3 13 0,-1-1 13 16,0-3 31-16,-1 0 34 0,0-2 31 0,-1 2 29 0</inkml:trace>
  <inkml:trace contextRef="#ctx0" brushRef="#br1" timeOffset="197897.9359">15504 12406 136 0,'3'-6'435'0,"-1"0"2"16,2 0-7-16,0-2 5 0,3 1 9 0,1 0-4 0,0 1-8 16,0 1 3-16,1 3 9 0,2 1-5 0,1-1-5 0,0 4-142 0,0-1-179 15,0 0-70-15,0 1-37 0,0 1 2 0,0 0 13 0,-1 1-8 0,-1 0-16 16,0-1 9-16,-1 2 14 0,0 1-7 0,-1 0-14 0,-1 1 5 15,-2 2 11-15,-1-1-25 0,0 2-38 0,-2 0-17 0,-2 1-11 0,-2 1-35 16,-2 1-41-16,-1 2-56 0,-3-1-61 0,-1 2-74 0,-3-2-80 16,-2 2-17-16,0-2 1 0,-1 1-4 0,-2-2-5 0,1 0 19 0,-2-2 25 15,2-2 22-15,-1 0 20 0,1-2 29 0,-1-1 227 0</inkml:trace>
  <inkml:trace contextRef="#ctx0" brushRef="#br1" timeOffset="198134.0239">15808 11818 31 0,'1'-6'378'0,"2"0"2"0,1 0-8 0,1-2 3 0,1 2 7 15,-1 0-2-15,0 3-8 0,2 2 1 0,0 2 8 0,-1 0-4 0,2 3-8 16,-1 0-126-16,1 1-164 0,0 2-59 0,1 1-32 0,1 0-8 15,-1 2-2-15,2 2-22 0,1 0-25 0,-2 2-48 0,2 3-55 16,-1 0-85-16,1 1-88 0,-1 1-21 0,1 1 0 0,-2 1-6 0,1-2-6 16,1 1 5-16,-1-2 5 0,1 0 11 0,0-2 8 0,1-2 16 0,0-2 141 15</inkml:trace>
  <inkml:trace contextRef="#ctx0" brushRef="#br1" timeOffset="198865.8586">16545 12611 136 0,'-1'-1'287'0,"1"1"1"0,0 0-2 15,0 0 5-15,0 0 9 0,0 0 6 0,0-3 5 0,1 1 7 16,2 1 6-16,1-1-47 0,0 0-59 0,1 1-65 0,1-2-63 16,0 1-18-16,2-2-3 0,0 2-3 0,0-2-3 0,2 1-2 0,-1-2 1 15,0 1-10-15,2 0-7 0,0-2-4 0,1 1 1 0,0-1-11 0,0 0-14 16,0-1-1-16,0 1 8 0,0-2-9 0,0 1-13 0,1 0 1 0,-1-1 6 16,0-1-3-16,0 1-9 0,-1-1 7 0,1 1 13 0,-2 0-8 15,0-2-9-15,0 0 6 0,0 1 12 0,-1-1-6 0,0-1-11 16,1 1 7-16,-2-1 10 0,1-1-3 0,0-1-9 0,-1 1 3 0,2-3 4 15,-1 2-7-15,0-3-12 0,1 2 5 0,-1-3 8 0,2 2-5 0,-2-2-10 16,2-1 7-16,-2 1 7 0,2-1-2 0,-1 1-7 0,0 2 20 16,0-1 25-16,0 0 3 0,-1 3-6 0,-1 0 10 0,0 1 17 15,0 0 0-15,-1 2-1 0,-1 1 13 0,1 0 18 0,-2 1 3 0,1 1-2 16,-2 1 11-16,-2 1 15 0,1 0-15 0,0 2-19 0,-2-1-4 0,0 2 2 16,-1 2-9-16,0 0-13 0,0 0-5 0,0 0-2 0,0 0-10 0,0 0-18 15,-1 2-1-15,-2 0-1 0,1 3-8 0,-1 1-10 0,-1 1-1 16,-1 3 3-16,-1 2 2 0,1 1 2 0,-2 2 7 0,1 1 4 15,-1 4 3-15,-1 0 0 0,0 2 6 0,0 2 3 0,-1 1 1 0,-1 1-1 16,1 1-1-16,0 1-1 0,-1 0 2 0,1 1 2 0,0-2-4 0,-1 2-1 16,1-1 2-16,0-1 1 0,-1 1-2 0,1 0-4 0,1-2 0 0,0 0 2 15,0 0-1-15,0-1-4 0,3-1 0 0,-1 0 5 0,1-3-5 16,2 1-11-16,1-2 4 0,-1 0 1 0,2-2-5 0,1 0-8 16,0-3 1-16,0 1 4 0,0-2-4 0,0-1-7 0,1-1 1 0,0-1 3 15,2-1-11-15,-2-2-16 0,2 1-19 0,-2-2-20 0,2-1-33 0,-2-1-36 16,2-1-45-16,0 0-50 0,-2-2-79 0,0 1-91 0,-1-3-76 15,0 0-71-15,0 0-26 0,0 0-11 0,0 0 7 0,3-4 11 0,-2-1 20 16,1-1 26-16,-1-1 29 0,0-2 31 0,1-1 47 0,0-2 193 16</inkml:trace>
  <inkml:trace contextRef="#ctx0" brushRef="#br1" timeOffset="199983.4781">17973 12779 0 0,'4'-6'7'0,"-1"0"82"0,0 0 1 16,-1 1 18-16,1 0 22 0,-2 0 17 0,2 1 17 0,-2-1-2 0,1 1-6 15,-1 1 16-15,0-1 22 0,1 0 10 0,-2 1 6 0,1-1 6 0,-1 1 9 16,0-1 4-16,0 0 4 0,0 1-16 0,-1 0-19 0,-1 0-36 16,1-1-43-16,0 1-16 0,-1-1-8 0,0 0-16 0,-2 1-14 15,0-1-10-15,0 1-4 0,-2-2-1 0,1 1 1 0,-2-1-6 0,1 2-9 16,-1-2 4-16,-1 0 13 0,-1 0-4 0,-1 2-4 0,1-2 8 0,0 1 16 16,-1 1-6-16,0-1-11 0,-1 2 4 0,0-1 10 0,1 2-9 15,-1 0-12-15,0 1 6 0,1 0 12 0,0 1-12 0,0 2-17 0,0 0 4 16,0 1 10-16,0 1-14 0,1 1-22 0,0 0 9 0,1 1 17 15,0 1-13-15,1 2-16 0,2 1 5 0,-1-1 11 0,2 1-8 0,2 1-19 16,0 0 7-16,2 0 14 0,0 0-8 0,3-1-17 0,0 1 10 0,2-1 14 16,2-2-9-16,-1 1-18 0,4-2 8 0,0 1 17 0,1-3-8 0,2 0-16 15,1-1 7-15,0-2 10 0,2 0-15 0,2-3-24 16,-1-2 3-16,3 0 7 0,0-2-14 0,0 0-19 0,3-4 2 0,-1 0 11 16,1-2-13-16,1-2-17 0,0-1 7 0,-1-2 15 0,1-1-8 0,-2-2-13 15,1-1 14-15,0-3 19 0,-3 1-2 0,0-1-10 0,0-2 14 0,-3 0 19 16,0 0-2-16,1-1-5 0,-4 0 11 0,1-1 17 0,0 0 3 15,-2 1-1-15,-1-2 17 0,0 2 26 0,-1 0 3 0,-2 2-7 16,-1 0 17-16,0 3 26 0,-1 0 0 0,-1 3-9 0,0 0 14 0,-1 3 17 16,-1 2-2-16,-1 1-7 0,-1 1 1 0,1 3 1 0,0 1-15 0,-2 1-24 15,-1 2 0-15,0 0 7 0,0 3-17 0,0 0-22 0,0 0-2 16,-1 1 5-16,-1 3-11 0,1 1-14 0,-2 1-3 0,1 2 3 0,-2 1-6 16,0 3-8-16,0 0 8 0,-2 2 8 0,1 2-4 0,0 2-4 15,-1 0 3-15,1 1 9 0,0 1-1 0,-2 1-8 0,2 0 3 0,-2 1 6 16,2-1-2-16,-2 1-7 0,2 0 0 0,-2-1 3 0,2 1-3 15,-2-2-7-15,0 2 1 0,2-1 4 0,-2 0-1 0,2 0-4 0,-2 0 1 16,1-1 3-16,0 1-11 0,0-1-13 0,-1-1-6 0,0-1-4 16,1 0-17-16,-1-1-21 0,0-1-8 0,2-2-1 0,-2-1-18 0,2-1-21 15,0 0-9-15,-1-2-3 0,1-2-10 0,1-1-13 0,-1-1-1 0,1-1 5 16,-2 0-4-16,2-3-5 0,-1 0 5 0,1-1 8 0,-1-2-1 16,1-2-1-16,-2 1 1 0,2-3 1 0,0-1 3 0,2-1 4 15,-1 0-10-15,0-3-15 0,2-1 5 0,0 0 13 0,1-2 1 0,0-1-1 16,0-1 29-16,0-1 38 0,0-1 26 0,1 0 18 0,0-1 39 0,1-1 42 15,-1 1 26-15,0-1 20 0,2 1 34 0,-2 0 37 0,2 0 22 0,0 0 22 16,-1 2 14-16,0 0 17 0,0 2 0 0,0 0-7 0,0 2-8 16,0 1-8-16,-1 1-7 0,2 2-7 0,-2 2-14 0,0 0-17 15,2 1-10-15,-2 1-9 0,2 2-19 0,1 0-22 0,0 0-7 0,1 2 0 16,2 0-15-16,1 2-18 0,3-1-9 0,1 1-7 0,1 2-14 0,3-1-17 16,0 2-11-16,1 1-11 0,2 1-26 0,1 2-29 0,1-1-28 15,1 2-26-15,0-1-43 0,1 2-44 0,1 0-74 0,0 0-80 0,1 0-76 16,1-1-75-16,-1 1-24 0,2 0-7 0,-2-1 2 0,0-1 4 15,1 1 25-15,-4-2 27 0,1 1 25 0,-2-1 26 0,-2-1 39 0,-2 0 188 16</inkml:trace>
  <inkml:trace contextRef="#ctx0" brushRef="#br1" timeOffset="200700.7394">18725 12780 204 0,'-1'-2'376'0,"1"-2"2"0,1 2-4 0,1-2 1 0,0 0 7 16,1 1-4-16,1 0-6 0,0 1 6 0,0 0 6 0,1-1-36 0,1 2-48 16,0 0-106-16,1-2-127 0,0 2-50 0,-1 0-34 0,1 0-2 0,0 0 4 15,-1 1-11-15,1 0-14 0,0 0-7 0,-1 0 1 0,1 0-13 16,1-2-17-16,-1 2-10 0,-1 0-11 0,0 0-10 0,-1 0-10 16,0 0-13-16,-1-1-17 0,-1 1 3 0,0-1 7 0,-1 0-4 0,0 0-6 15,-2-2 26-15,0 1 32 0,0-2 19 0,-2 2 11 0,0-2 32 0,-1 1 39 16,-2-1 15-16,-1-1 11 0,0 2 31 0,-1-2 37 0,-1 1 13 0,0-1 7 15,-1 2 18-15,-1-1 25 0,1 1 1 0,-2-1-8 0,2 2-3 16,-2-1-3-16,2 1-5 0,-2 1-4 0,1 1-4 0,0 0-10 16,0 1-2-16,0 0-2 0,0 1-12 0,0 1-15 0,1 0-2 0,0 2 1 15,1 0-22-15,0 0-23 0,1 1-5 0,0 1 7 0,2 0-17 0,0 0-25 16,1 2 4-16,1 0 13 0,0 1-14 0,2 0-16 0,1-1 0 0,3 2 9 16,-1 0-21-16,4 0-24 0,0-1-7 0,2 1-1 0,2-1-19 15,2-1-24-15,1 1-9 0,0-2-1 0,3 0-22 0,2-2-25 16,0 0-12-16,2-2-4 0,0 1-11 0,2-2-11 0,0-1 2 0,1-1 5 15,0 0 11-15,-1-2 17 0,1 0 11 0,0-1 11 0,-1-2 23 16,0-1 26-16,-1-1 28 0,-1 0 28 0,-1-1 28 0,-1-1 23 0,0-1 22 16,-1 1 20-16,-1-2 19 0,0-1 20 0,-1 1 17 0,-2-1 12 15,0 0 15-15,-1 0 15 0,0-1 3 0,-1 1 0 0,-2 2-1 0,-1-2-1 16,0 1 1-16,-1 2 4 0,-2 0-3 0,1-1 0 0,-2 2-5 0,-2 1-5 16,1 1-14-16,-2 2-18 0,1-1-12 0,-1 2-14 0,-1-1-13 15,0 3-15-15,0 0-12 0,0 0-12 0,0 0-12 0,0 0-12 16,-1 3-13-16,-1-1-14 0,1 2-5 0,0 0 2 0,-1 2-4 0,1 2-7 15,0 0 4-15,-1 0 5 0,0 2-1 0,-1 1-3 0,0 0 3 0,2 1 6 16,-2-2-4-16,2 2-4 0,0-1 2 0,-1 1 3 0,2-2-1 0,2-1-8 16,-1 1 4-16,0-2 7 0,2 1-4 0,0-2-2 0,1-1-1 15,0-1 4-15,1 0-1 0,2-2 1 0,-1 1 4 0,2-3 10 16,2 0-1-16,-1-1-3 0,2-1 6 0,1 0 8 0,1-3-4 0,2-1-5 16,-1 1 4-16,2-4 9 0,2 1 0 0,-2 0-3 0,1-1 4 0,0-2 8 15,1 0-1-15,-1 1-7 0,-1 0 4 0,0 1 2 0,0 0-2 16,-3 0-7-16,1 1 2 0,-4 1 8 0,0 1-8 0,-1 2-11 0,-2 0 2 15,-2 2 5-15,0 0-8 0,-1 1-12 0,-1 2 0 0,-2 1 3 16,1 0-3-16,-2 3-8 0,0 2 2 0,-3 0 6 0,-1 2-4 0,-1 2-5 16,-2 2 3-16,-1 0 7 0,-1 3-13 0,-1 1-16 0,0 0-14 0,-2 1-12 15,0 2-27-15,1-2-32 0,0 1-34 0,1 0-37 0,0-1-37 16,2-1-37-16,0 0-46 0,2-3-52 0,0 1-95 0,1-2-107 16,2 0-23-16,1-4 7 0,0-1 13 0,1-2 15 0,2-2 24 0,-1-5 27 15,0 0 36-15,0 0 39 0,3-5 34 0,0-2 34 0</inkml:trace>
  <inkml:trace contextRef="#ctx0" brushRef="#br1" timeOffset="201120.1424">19080 12266 0 0,'0'0'370'16,"0"0"19"-16,0 0 8 0,3 2-2 0,-1-2-8 0,1-2 4 0,1 2 8 15,0 0-3-15,0 2-9 0,0-1 5 0,1 1 5 16,2 1-125-16,-2 0-167 0,2 0-57 0,0 0-27 0,-2 0-17 0,2 0-16 16,-1 0 11-16,0-1 13 0,0 0-6 0,2 1-15 0,-1-1 9 0,1-1 16 15,1 1-8-15,1-1-14 0,-1 0 7 0,2-1 17 0,-1 0-12 0,1 0-16 16,0-1 2-16,1 0 11 0,-2-1-10 0,1 1-19 16,0-1 7-16,-1-1 13 0,0 1-9 0,-1-2-15 0,-1 1 7 0,-1-1 17 0,-1 1-7 15,0-1-14-15,-1 2 7 0,-2-2 19 0,-1 2-16 0,1-1-23 16,-2 2-11-16,-1 1-6 0,0 0-18 0,0 0-23 0,0 0-40 0,0 0-46 15,0 0-74-15,0 0-86 0,0 0-20 0,2 6-5 0,-2-6-8 16,-2 6-5-16,2 0 11 0,0-1 23 0,0-5 15 0,2 6 15 0,-1 0 15 16,2-1 149-16</inkml:trace>
  <inkml:trace contextRef="#ctx0" brushRef="#br1" timeOffset="201306.0082">19888 12115 108 0,'9'-7'441'16,"-1"0"22"-16,-1 0 19 0,-2-1-1 0,1 1-5 0,-2 1-1 16,-2 1-1-16,0 2-12 0,-1 0-15 0,-1 3-4 0,0 0-4 0,0 0-158 15,0 4-211-15,-1 1-97 0,-2 2-64 0,-1 0-67 0,-3 3-67 16,1 2-97-16,-4 0-107 0,1 2-32 0,-3 2-10 0,-1 1 11 0,-1 1 14 16,0 0 4-16,-1 2 1 0,2-1 21 0,-2 2 27 0,3-1 22 15,1 0 22-15</inkml:trace>
  <inkml:trace contextRef="#ctx0" brushRef="#br1" timeOffset="202002.0122">20728 12638 0 0,'5'-2'358'16,"-1"1"37"-16,0-2 11 0,0 2-4 0,-1-1-9 0,-2 1 5 0,-1 1 7 16,0 0-5-16,0 0-7 0,0 0 3 0,0 0 9 0,0 3-123 0,-2 2-163 15,-1 0-56-15,0 0-26 0,-1 2-20 0,-1 0-19 16,0 1 19-16,-2 1 23 0,0 0-1 0,1 2-10 0,-1 1 11 0,0 0 19 16,1 1-7-16,-1 1-13 0,-1 0 9 0,1 0 17 0,-1 2-13 0,2-2-20 15,-2 2 7-15,1 0 16 0,-1-1-16 0,1 1-27 0,1-2 5 0,0 1 10 16,1-1-12-16,0-2-18 0,1 0 6 0,0 0 13 0,1-2-10 15,0-2-15-15,2 0 8 0,0-2 13 0,1 0-6 0,0-1-18 16,1-1 9-16,0-2 18 0,2-1-8 0,2-1-14 0,1-2 7 0,2 0 13 16,2-2-7-16,2-2-13 0,3-1 7 0,2-3 15 0,1-1-9 0,2-2-15 15,1 0 6-15,0-3 15 0,2 0-11 0,1-2-14 0,-1 0 10 16,1-3 18-16,0 1-3 0,0-1-8 0,1 0 13 0,-1-1 17 0,-1 1 5 16,1-1-1-16,-2 2 16 0,1 0 21 0,-2 2 6 0,-1 2 3 15,0 0 6-15,-2 2 9 0,-1 2-2 0,-1 1-5 0,-3 1-1 0,1 3 2 16,-4 1-6-16,0 1-7 0,-1 2-11 0,-1 0-9 0,-1 1-9 0,-1 2-9 15,0 0-12-15,-1 1-11 0,0 1-1 0,-1 2 0 0,0 1-6 16,-1 0-9-16,1 1 0 0,-1 1 5 0,-1 1-2 0,1 1-6 16,0 0 6-16,-1 2 6 0,1 1 0 0,-2 0-6 0,2 0 10 0,-2 2 16 15,2 0 2-15,-2 0-4 0,2 2 9 0,-2-1 9 0,1 1-1 0,-1 1-4 16,0-2 2-16,1 2 6 0,-1 0-3 0,-1-2-7 0,0 2 2 0,0-1 4 16,0 1-10-16,-1-2-14 0,-1 1-1 0,0-2 1 15,-1 2-7-15,-1-2-10 0,-1-1-7 0,-1 1-11 0,0-1-33 0,-1-1-39 16,-2 0-57-16,-1-1-68 0,0-2-100 0,-4 1-114 0,-2-1-85 0,0 0-76 15,0-2-25-15,-1-2-7 0,0 0-4 0,2-3 4 0,2-2 8 0,2-1 10 16,2-2 29-16,2-1 35 0,3-4 60 0,1 0 155 0</inkml:trace>
  <inkml:trace contextRef="#ctx0" brushRef="#br1" timeOffset="204021.0049">3280 14374 117 0,'3'-6'177'0,"1"-2"6"0,-2 2 6 0,2-1 16 15,0-1 22-15,0 1 20 0,0 1 22 0,0-2-35 0,0 1-51 16,0-1-14-16,-1 2-4 0,1-1-7 0,-1 1-10 0,-1 0 7 0,1 0 10 16,0 0 0-16,-2 0-2 0,2 0-8 0,-2 1-10 15,0 2-22-15,1-1-25 0,-2 2-2 0,0 2 6 0,0 0-18 0,0 0-27 16,0 0 1-16,0 0 10 0,0 0-14 0,1 3-20 0,0 2-4 16,-1 1 0-16,2 1-7 0,-2 4-14 0,1 1 3 0,0 4 10 15,1 1-2-15,-1 2-11 0,0 1 7 0,1 4 11 0,-1 1-6 16,2 2-15-16,-2 3 3 0,0 2 8 0,2-1-7 0,-2 4-8 15,1-2 5-15,-2 1 10 0,1 1-7 0,-1 1-7 0,-1-2 6 0,1-1 9 16,-2 2-6-16,1-5-7 0,-2 1 4 0,2-1 9 16,-2-1-3-16,2-2-6 0,-2-2 4 0,1-2 7 0,-1-2-4 0,0-3-7 15,1 0 3-15,-2-5 8 0,1 1 2 0,-1-5-2 0,1 0 8 16,-1-2 8-16,2-1-1 0,-2-3-4 0,0 0 1 0,0-1 2 16,0-1-4-16,-2-1-3 0,2 0 2 0,-1 0 1 0,0-1-2 15,1 1-5-15,-2-2-4 0,1-1-5 0,0 2-5 0,1-1-3 16,-2-1-5-16,2 2-2 0,0-2-1 0,-1 0-1 0,1 0 0 0,0 0 0 15,0-2-1-15,0 1-2 0,1-2 3 0,1-2 1 16,-1 1 1-16,0-1-2 0,1-2 0 0,0-2 1 0,1 0-1 0,0 0-1 16,-1-3 2-16,2 0 2 0,0-2 0 0,2 2-1 0,-1-1 1 15,0-1 4-15,2 1-1 0,1 1 0 0,0 0 3 0,0 1 0 16,0 1-1-16,1 1-1 0,2 1 2 0,0 1 3 0,1 1-3 16,0 0-3-16,1 1 2 0,2 1 2 0,1 1-2 0,1 0-4 15,0 3-1-15,3 0-1 0,0 0-11 0,3 1-14 0,0 4-11 0,1-1-14 16,1 1-24-16,0 4-27 0,2-2-14 0,1 2-11 15,-1 0-32-15,1 2-38 0,0-2-25 0,0 3-25 0,0-2-29 0,-3 1-30 16,0-2-30-16,-1 1-26 0,-1-1-10 0,-2-1-6 0,-2 1 18 16,0-3 24-16,-2 0 15 0,0 0 14 0,-2 0 31 0,0-3 36 15</inkml:trace>
  <inkml:trace contextRef="#ctx0" brushRef="#br1" timeOffset="204421.236">3887 14807 0 0,'4'-9'153'0,"-2"-1"118"0,0-2 29 15,-1 1 8-15,0-1-1 0,-1 0 16 0,0 0 17 16,-1 0 7-16,0 0 1 0,-1 2-23 0,1-1-28 0,0 1-46 0,-2 2-50 15,2-1-30-15,-2 2-21 0,0 1-26 0,1 0-28 0,-1 1-6 16,0 2 0-16,-1 0-15 0,2 2-21 0,-2 1-4 0,0 0-2 16,-2 1-14-16,1 2-19 0,0 0-4 0,-2 3 1 0,0 0-8 0,-1 3-10 15,0 0 2-15,-1 2 7 0,0 1-5 0,-2 0-5 16,0 3 5-16,1 0 7 0,-2-2-4 0,1 4-4 0,0-2 3 0,1 1 6 16,0 1-4-16,1-2-7 0,1 0 7 0,1 0 5 15,2 0-4-15,0-3-6 0,2 1 5 0,0 1 7 0,3-4-3 0,0 2-8 16,3-1 4-16,0-2 7 0,2 0-2 0,0-3-5 0,3 0 4 15,2 0 6-15,0-3-3 0,2-2-8 0,2-2 5 0,-1-2 2 16,2 0-10-16,1-3-14 0,-2-2-4 0,2-1 2 0,-1-1-9 16,0-2-13-16,-2 0 1 0,-1-2 4 0,0-1-10 0,-3 2-10 15,1-4 4-15,-4 4 10 0,0-4-5 0,-1 2-8 0,-2 0 15 0,-2 2 22 16,0-2 10-16,-2 1 5 0,0 2 20 0,-2 2 21 16,0 1 8-16,1 1 2 0,-2 2 13 0,0 0 13 0,0 2-2 0,1 2-8 15,-1-1 4-15,1 3 7 0,1 2-7 0,0-1-12 0,0 2-6 16,0 2-6-16,1 2-10 0,1 2-14 0,0 0-5 0,1 3-4 15,1 2-6-15,0-1-7 0,1 2-5 0,1 2-3 0,1-2-14 16,1 1-14-16,0 1-11 0,1-2-14 0,0 0-20 0,-1 0-23 16,2-2-21-16,0 1-18 0,0-2-38 0,-1 0-43 0,1-3-49 0,0 0-47 15,1-3-39-15,-1-3-38 0,0 0 1 0,2-3 10 16,-1-2 12-16,0-2 10 0,2-2 23 0,-2 0 24 0,2-5 18 0,0 1 20 16</inkml:trace>
  <inkml:trace contextRef="#ctx0" brushRef="#br1" timeOffset="204738.3037">4268 14650 0 0,'1'-11'312'16,"1"4"76"-16,-2-2 16 0,-2 1-1 0,1 1 1 0,0 1 1 0,-1 1 1 16,1 4-2-16,1 1-5 0,0 0 3 0,-3 0 1 15,2 3-112-15,0 0-150 0,-1 3-63 0,1 0-39 0,1 0-24 0,0 3-18 16,0 0-1-16,1 3 5 0,2 0-2 0,0 0-4 0,-1 1 4 16,2 4 2-16,2-4-4 0,0 4-9 0,0-1-4 0,0 1-5 15,2-1-11-15,0 1-14 0,2-2 1 0,-1 0 7 0,2-3-5 0,1-2-11 16,0-1 4-16,1-3 10 0,0-1-5 0,2-4-9 15,0-1 9-15,-1-3 15 0,2-1 0 0,-1-4 0 0,0-2 13 0,-2-2 19 16,0 0-7-16,1-5-8 0,-4 1 7 0,0-2 13 0,-2-3-2 16,-2 1-11-16,0-2 15 0,-2 1 19 0,-2-2 13 0,0-1 5 15,-2 2 17-15,-3-1 21 0,0 2 9 0,-1 0 5 0,-1 3 7 16,-2 2 12-16,1 1-2 0,-2 3-2 0,0 0-2 0,0 3 1 16,0 1-22-16,0 2-24 0,0 3-30 0,1 2-33 0,0 2-40 15,2 1-47-15,0 4-36 0,-1 0-35 0,4 3-46 0,-1 1-52 16,0 2-83-16,3 5-96 0,0-2-26 0,2 0-4 0,0 3 6 0,4 0 11 15,-1-3 16-15,2 0 18 0,-1 0 28 0,4-2 34 16,0-2 23-16,1-2 118 0</inkml:trace>
  <inkml:trace contextRef="#ctx0" brushRef="#br1" timeOffset="206957.1087">5028 14465 51 0,'-5'-1'178'16,"-1"1"16"-16,1 0 17 0,0 0 26 0,-1 0 26 0,0 0 8 0,-1 0 4 15,-1 3-20-15,0 0-24 0,0 0-23 0,-1 0-25 16,-1 3 0-16,0-2 3 0,0 2-6 0,0 0-10 0,0 2-11 0,1-2-8 15,0 3-25-15,-1 0-28 0,1-2-4 0,1 4 4 16,1-2-13-16,1 1-19 0,0 1 0 0,2-1 8 0,2 1-16 0,0-1-19 16,2 1 0-16,3-1 6 0,0-1-7 0,1 2-11 0,1-4 1 15,3 4 10-15,1-4-5 0,3 2-12 0,0-1 3 0,3-2 6 16,1 1-6-16,1-1-8 0,2-1 1 0,0-1 5 0,2-1-5 0,-1 0-10 16,1-1-1-16,2-2 2 0,-2-3-16 0,1 0-20 15,-1-2-5-15,-1-1 3 0,0-1-15 0,-1-1-18 0,-2-1-3 0,-2 0 4 16,-1-1-10-16,-2-2-13 0,-1 0 4 0,-3 0 9 0,-3-2-5 15,-2 1-7-15,-2-2 17 0,-2 3 25 0,-4-3 1 0,-2 1-4 16,-2 1 23-16,-3 1 31 0,-2 0 7 0,-2 0 4 0,-1 1 19 16,-2 2 22-16,-1 0-1 0,0 2-10 0,-1 1 7 0,0 1 15 15,1 2-9-15,0 0-12 0,0 2 3 0,2 1 9 0,1 0-24 16,2 1-33-16,2 2-23 0,2 0-17 0,3 2-46 0,2-1-53 16,2 2-53-16,1 0-54 0,4 0-60 0,2 0-60 0,4-1-15 0,1-1 0 15,2 1-3-15,4-4-6 0,0 1 12 0,4-2 21 0,-1-2 15 16,2 1 15-16</inkml:trace>
  <inkml:trace contextRef="#ctx0" brushRef="#br1" timeOffset="207202.8801">5577 13852 52 0,'-2'12'137'0,"-1"1"1"0,0 2 1 16,1-1-19-16,-1 2-22 0,0 1-37 0,1-2-38 15,0 1-46-15,0-1-46 0,0 2-31 0,0-1-29 0,-1-1-8 0,0 2-1 16,-1-2 0-16,0 0 104 0</inkml:trace>
  <inkml:trace contextRef="#ctx0" brushRef="#br1" timeOffset="208391.8758">7607 14402 0 0,'1'-9'121'0,"-1"2"107"0,1-4 0 15,1 2 9-15,-1-1 8 0,2 1 1 0,-2-2-5 0,2 1 10 0,-1-1 10 16,1 1-35-16,-2 1-49 0,2-3-34 0,0 1-34 0,-2-1-19 16,2 2-18-16,-2-1 8 0,2-1 14 0,-2 2-7 0,2-2-10 15,-2 0 10-15,0 3 18 0,-1-2-8 0,0 1-13 0,0 1 2 0,-1 0 8 16,0 0-14-16,-1 0-22 0,0 3 2 0,-2-2 9 15,0 1-13-15,-2 1-22 0,0 0 4 0,-2 0 10 0,0 1-14 0,-2 1-22 16,0-2 3-16,-4 4 11 0,1-1-8 0,-2 2-12 16,1-1 4-16,-4 2 14 0,1 2-7 0,-2-2-13 0,-1 1 8 0,2 4 15 15,-2-2-6-15,0 0-9 0,0 3 8 0,0 0 8 0,1 0-4 16,0 0-10-16,1 1 5 0,0 2 10 0,2-1-7 0,0 1-7 16,0 0 5-16,3 0 13 0,0 0-8 0,-1 1-11 0,4 1 2 0,0-2 4 15,1 3-2-15,2 0-8 0,1-2 5 0,2 2 6 16,0 0-4-16,1 0-10 0,2 2 2 0,1-2 5 0,1 1-7 0,2 2-8 15,1-1 2-15,1 1 7 0,0 0-4 0,3 0-5 0,2 0 2 16,-1 1 8-16,3-2-3 0,1 2-4 0,1-2 4 0,2 2 6 16,0-2 0-16,1-1-5 0,2 1 4 0,1-2 5 0,0 0-4 0,0-2-1 15,1 1 1-15,-1-1 4 0,1-2-4 0,-1 1-6 16,2 0 3-16,-2-3 3 0,-2 1-3 0,2-1-3 0,-1 2 0 0,-2-2 6 16,1 1-3-16,-1-1-6 0,0 2 2 0,-1-2 1 15,-1 1 0-15,0 1-5 0,-1 1 2 0,0-2 5 0,-2 2-2 0,0-1-5 16,-2 1 1-16,0 0 2 0,-1 1-2 0,-1-1-2 0,-1 2 1 15,-2-2 2-15,0 1-1 0,-1 1-2 0,-1-1 1 0,-3 1 5 16,0-1-1-16,-1 1-1 0,-3 1 5 0,0-2 5 0,-3 1 2 0,0 1 2 16,-2 0 3-16,0 0 3 0,-3 0 3 0,0 0 6 15,-3 1 2-15,0-1 1 0,-2 2 4 0,0-2 4 0,-1 1-1 0,-2-1 1 16,2 2 1-16,-4-2 1 0,1-2-4 0,0 1-3 0,-3 1-1 16,1-3-1-16,-1 0-7 0,0 0-7 0,0-2-1 0,0 1 4 15,1-2-10-15,3 0-8 0,0 0-10 0,2-2-8 0,2-1-20 0,0 2-24 16,2-4-15-16,2 1-15 0,3-1-21 0,0-1-24 15,2-1-44-15,2-1-44 0,2 1-50 0,3-1-50 0,1-2-62 16,5-2-67-16,0 0-13 0,2 0 3 0,3-2 14 0,2-1 14 16,1 2 17-16,2-2 17 0,0 0 19 0,0 1 24 0,1 1 42 0,3-2 282 15</inkml:trace>
  <inkml:trace contextRef="#ctx0" brushRef="#br1" timeOffset="213062.5099">8335 14534 0 0,'-3'-1'22'0,"3"1"157"0,-3-2 10 0,3 2 12 0,-2-1 13 15,2 1 1-15,0 0-10 0,0 0 16 0,-2 0 19 16,2 0-17-16,0 0-28 0,0 0-27 0,0 0-27 0,-2-2-4 0,2 2 1 16,0 0-9-16,0 0-14 0,0 0-2 0,-2 0 1 15,2 0-12-15,0 0-18 0,0 0 6 0,0 0 10 0,0 0-10 0,0 0-18 16,0 0 5-16,0 0 13 0,0 0-11 0,0 0-16 0,0 0 6 0,0 0 15 15,0 0-10-15,0 0-16 0,0 0 5 0,0 0 14 16,0 0-11-16,0 0-11 0,0 0 1 0,0 0 7 0,0 0-8 0,0 0-11 16,0 0 1-16,0 0 3 0,0 0-8 0,0 0-10 15,0 0 0-15,0 0 2 0,0 0-7 0,0 0-10 0,0 0 0 0,0 0 3 16,0 0-4-16,2-1-8 0,-2 1 0 0,0 0 3 0,0 0-3 16,0 0-5-16,1-2 5 0,-1 2 8 0,3-1 2 0,-1 1 2 15,2 0 6-15,0 0 11 0,0 0 2 0,2-2 7 0,-1 1 4 16,2-1 1-16,1 1 2 0,0 1 0 0,1-2 0 0,2-1 0 15,-1 2-4-15,1-2-4 0,2 0-5 0,-1 1-4 0,2-1-7 0,-1 2-4 16,2-2-7-16,-2 0-8 0,2 1-5 0,-1-1-2 16,1 2-14-16,0-2-22 0,1 0-31 0,1 1-33 0,-1 1-31 0,1-2-32 15,-1 3-54-15,2-2-60 0,-2 1-80 0,-2-1-83 0,1 1-23 16,-3 1-6-16,-1 0-2 0,-2 0 2 0,-2-2 14 0,-7 2 17 16,0 0 31-16,0 0 34 0,0 0 33 0,0 0 162 0</inkml:trace>
  <inkml:trace contextRef="#ctx0" brushRef="#br1" timeOffset="214080.6594">8341 14965 105 0,'-2'-3'262'0,"0"3"8"0,1-3 3 0,0 1 12 16,-1 1 12-16,2 1 3 0,-1-3-1 0,1 1 11 0,0 2 17 16,-1-1-45-16,1 1-60 0,0-3-40 0,0 3-35 0,0-3-14 0,0 3-8 15,0-2-5-15,0 2-3 0,0 0-3 0,0-3-2 0,0 3-5 0,0 0-10 16,0 0 1-16,0 0-1 0,0-1-10 0,0 1-16 0,0 0 1 0,0 0 6 16,0 0-12-16,0 0-15 0,0 0 4 0,0 0 11 15,0 0-10-15,0 0-17 0,0 0 4 0,0 0 11 0,0 0-10 0,0 0-17 16,0 0 3-16,0 0 12 0,1-3-12 0,-1 3-15 0,3-2 6 0,-1 1 13 15,2 1-7-15,0-2-15 0,3 1 6 0,0-2 11 0,2 1-7 0,0-1-13 16,3 2 8-16,0-4 10 0,2 2-6 0,0-1-12 0,2 1 7 16,0 0 14-16,2-3-10 0,0 3-14 0,1-2 6 0,1 1 10 15,1-2-2-15,1 1-13 0,-1 1-5 0,2-1-7 0,-1 1-17 0,1-2-28 16,0 1-22-16,-1 2-22 0,0-1-31 0,-2 1-32 16,-2 0-55-16,0-2-55 0,-2 4-88 0,-3-1-98 0,0 1-27 0,-2 1-3 15,-3 0 4-15,-1 1 13 0,-2 1 13 0,-5-2 21 0,0 0 24 16,0 0 27-16,-3 3 27 0,-1 0 114 0</inkml:trace>
  <inkml:trace contextRef="#ctx0" brushRef="#br1" timeOffset="217484.0936">10131 14267 0 0,'1'-1'195'0,"0"-2"1"0,1 0-10 16,-1 1 9-16,0-1 12 0,2 2-15 0,-2-2-22 15,1 0 19-15,-1 3 31 0,-1 0-50 0,1-3-76 0,-1 3-20 0,0-3-5 16,0 3-20-16,2-2-19 0,-2-1 11 0,0 3 25 0,1-1-11 0,0-1-23 15,-1 2 13-15,2-3 19 0,-2 3-16 0,1-1-28 0,-1 1 8 0,1-2 22 16,-1 2-13-16,0 0-22 0,2-3 9 0,-2 3 21 0,0 0-10 16,0 0-20-16,1-1 12 0,-1 1 18 0,0 0-11 0,0 0-14 15,0-2 7-15,0 2 18 0,0 0-11 0,0 0-16 0,0 0 8 0,0 0 11 16,0 0-8-16,1-3-19 0,-1 3 7 0,0 0 10 0,0 0-8 0,0 0-14 16,0 0 4-16,0 0 10 0,0 0-7 0,0 0-10 0,0 0 4 0,0 0 10 15,0 0-5-15,0 0-13 0,0 0 5 0,0 0 9 16,0 0-4-16,0 0-10 0,0 0 2 0,0 0 9 0,0 0-4 0,0 0-11 0,0 0 4 15,0 0 10-15,0 0-7 0,0 0-10 0,0 0 6 0,0 0 8 16,0 0-7-16,0 0-7 0,0 0 6 0,0 0 8 0,0 0-5 0,0 0-8 16,0 0 5-16,0 0 9 0,0 0-6 0,0 0-9 0,0 0 6 15,0 0 9-15,0 0-3 0,0 0-9 0,0 0 6 0,0 0 9 0,0 0-6 16,0 0-9-16,0 0 6 0,0 0 9 0,0 0-3 0,0 0-7 16,0 0 5-16,0 0 10 0,0 0-2 0,0 0-8 0,0 0 5 0,0 0 11 15,0 0-4-15,0 0-4 0,0 0 3 0,0 0 8 0,0 0-5 0,0 0-8 16,0 0 2-16,0 0 8 0,2-1-4 0,-2 1-4 0,0 0 3 15,0-3 5-15,0 3-4 0,0-3-4 0,0 3-1 0,1-2 2 0,-1 2-1 16,0 0-3-16,0-3 3 0,0 3 5 0,0-1-1 0,0 1-2 16,0-3-2-16,0 3 0 0,0-3 0 0,0 3-3 0,0-2 3 0,0-1 0 15,-1 2 1-15,1-2-1 0,-2 0-1 0,2 1-2 0,-1-1 0 0,1 2 0 16,-1-2-2-16,-1 0 1 0,1 0-2 0,0 0 0 0,-1-2 0 0,1 2-3 16,-2-1 1-16,1 1 2 0,-1 0 0 0,0-2-1 15,1 2 1-15,-2-1 3 0,0-1 0 0,0 2-3 0,-2-1 1 0,1 2-1 16,-2-2 0-16,1 2-3 0,-2-1 3 0,0 2 2 0,-2 1-4 0,0 0-2 15,-1 0 2-15,0 0 5 0,-2 0-4 0,0 1-7 0,-1 2 4 0,0-1 5 16,-1 1-1-16,0 0-4 0,1 3 4 0,-1-2 4 0,2 1-4 16,1-1-4-16,0 1-1 0,1 1 8 0,0-2-6 0,2 1-4 0,1 1 7 15,0-2 10-15,0 2-2 0,1 0-7 0,2 2 8 0,0-1 9 16,-1 1-1-16,2 1-4 0,0 0 8 0,2 3 15 0,0-2-1 0,2 4-8 16,0-2 6-16,0 1 10 0,3 2-7 0,0-1-15 0,1 1 8 15,1 0 10-15,0 0-9 0,3 0-17 0,0-2 7 0,2 2 8 0,-1-1-10 16,2 1-18-16,1-2 3 0,0 1 11 0,0-2-10 0,0 0-16 15,1-2 8-15,-1-1 13 0,1 2-9 0,1-4-14 0,-1 1 10 0,0-1 14 16,1-1-7-16,-1-1-18 0,0-2 9 0,1 1 15 0,-1-2-7 0,-1 1-16 16,0 0 8-16,-1-3 15 0,-1 3-9 0,0-2-13 0,-2 1 5 15,0-2 13-15,0 1-10 0,-2 2-13 0,0-1 6 0,-1-2 15 16,0 1-7-16,-1 2-14 0,0-1 4 0,0-1 16 0,-1 1-7 0,0 1-13 16,-2-2 11-16,0 2 13 0,1 0-5 0,-1 2-14 0,-1-2 8 0,0 1 19 15,0 1-8-15,-1 1-15 0,-1 0 9 0,0 1 15 0,-1 1-6 0,-1-1-14 16,0 1 7-16,-1 1 13 0,-2 0-9 0,0-2-17 0,-1 2 8 15,0 0 14-15,-1 2-11 0,-2-2-15 0,-1 0 7 0,0 0 17 16,0 0-10-16,-1 0-19 0,1 0 8 0,-1 0 18 0,-1 0-10 0,0-3-16 16,0 1 8-16,0 1 18 0,0-1-9 0,1-1-15 0,-2-1 9 0,2 1 15 15,0-2-7-15,1 1-16 0,-2-2 7 0,2 0 14 0,-1 0-8 16,1-2-20-16,0 1 6 0,0-2 12 0,0 0-12 0,1-2-20 0,1 1 2 16,0-2 6-16,2 1-15 0,0-2-22 0,2 1-13 0,0 0-5 15,2-3-25-15,2 1-25 0,0 2-31 0,2-1-34 0,2-2-52 0,2 3-57 16,0-2-33-16,1 1-28 0,2-2-10 0,1 3-2 0,1-2 10 15,0 1 13-15,2 1 16 0,1 0 16 0,1 0 16 0,-1 0 23 16</inkml:trace>
  <inkml:trace contextRef="#ctx0" brushRef="#br1" timeOffset="218434.895">10387 14771 0 0,'-2'-3'153'0,"0"-1"96"0,0 1-6 0,1 0 4 0,0-3 10 16,-1 3-7-16,1 0-7 0,0-2 5 0,-1 2 10 15,1 0-27-15,0 2-38 0,-1-2-52 0,1 1-57 0,1 2-33 0,-1-1-24 16,1 1 8-16,0 0 16 0,0 0-9 0,0-3-20 0,0 3 11 15,0 0 18-15,0 0-12 0,0 0-18 0,0 0 3 0,0 0 11 16,0 0-16-16,0 0-25 0,0 0 6 0,0 0 15 0,0 0-12 16,0 0-19-16,0 0 10 0,1 0 19 0,-1 0-8 0,0 0-19 15,0 0 11-15,0 0 20 0,0 0-8 0,3 1-18 0,-3-1 13 0,0 0 22 16,0 0-4-16,0 0-8 0,0 0 14 0,4 0 23 16,-4 0 0-16,2-1-10 0,0-1 14 0,-2 2 22 0,2-1-8 0,-2 1-17 15,2 0 10-15,-2 0 17 0,0 0-5 0,0-3-14 0,0 3 7 16,0 0 13-16,0 0-11 0,0-3-15 0,0 3-2 0,0-2 7 15,0 2-11-15,0 0-18 0,0 0 7 0,0 0 11 0,0-3-9 16,0 3-13-16,0 0 1 0,1-1 3 0,-1 1-8 0,0 0-13 16,0 0 3-16,0-3 8 0,0 3-7 0,0 0-7 0,0 0 3 0,0-3 8 15,0 3-4-15,0 0-7 0,0 0 6 0,0 0 9 16,0 0-3-16,0 0-9 0,0 0 5 0,0 0 7 0,0 0-3 0,0 0-6 16,0 0 4-16,0 0 5 0,0 0-1 0,0 0-4 0,0 0 2 15,0 0 3-15,0 0-1 0,0 0-7 0,0 0 4 0,0 0 2 16,0 0-2-16,0 0-8 0,0 0 1 0,0 0 2 0,0 0-3 0,0 0-1 15,0 0-1-15,0 0 2 0,0 0-1 0,0 0-5 16,0 0 0-16,0 0 3 0,0 0-5 0,0 0-1 0,0 0 0 0,0 0 5 16,0 0-4-16,0 0 1 0,0 0-1 0,0 0 2 0,0 0-1 15,0 0-4-15,0 0 4 0,0 0-1 0,0 0 2 0,0 0-1 16,0 0-1-16,0 0 5 0,0 0 0 0,0 0-1 0,0 0 1 16,0 0 0-16,0 0 0 0,0 0-2 0,0 0 2 0,0 0 2 15,0 0 1-15,0 0-2 0,0 0 1 0,0 0 1 0,0 0 0 0,0 0 3 16,0 0-3-16,0 0 1 0,0 0-1 0,0 0 2 15,0 0 1-15,0 0-2 0,0 0 1 0,0 0-1 0,0 0-1 0,0 0-1 16,0 0-1-16,0 0-1 0,0 0-1 0,0 0-5 0,0 0-2 16,0 0 2-16,0 0-1 0,-3 1-1 0,2 1 2 0,-2-1 0 15,2 1-1-15,-2 1-2 0,1 0 1 0,-1 3 2 0,0-2 2 16,-1 2 1-16,0 0 3 0,0 0 4 0,0 2 2 0,0-2 3 16,-1 3 2-16,1 0-1 0,-1-2 4 0,1 4-2 0,0-2 4 15,-2 0 7-15,2 1 1 0,0 1-3 0,0 1 3 0,0-2 4 16,2 2 1-16,-1 0-2 0,0 2 1 0,1-2 7 0,2 1-4 0,0 1-2 15,1-2 1-15,0 3 4 0,3-2-5 0,0 1-11 16,0-2 3-16,3 1 4 0,0-1-5 0,1 0-10 0,0 0 1 0,1-1 1 16,2-2-12-16,1 0-17 0,1-2-16 0,-1 1-19 0,1-2-25 15,2-2-26-15,-2 1-34 0,2-2-34 0,-2 0-39 0,2-3-42 16,-2 0-54-16,-1 0-57 0,0-3-61 0,-1 0-62 0,-2-3-9 0,-1 1 4 16,-1-1 19-16,-2 0 16 0,-1-1 22 0,-1 1 25 15,0-2 31-15,-3 1 40 0</inkml:trace>
  <inkml:trace contextRef="#ctx0" brushRef="#br1" timeOffset="218785.8055">10491 14375 175 0,'1'-4'290'15,"-1"1"-11"-15,1-3-15 0,-1 4-5 0,2-1 2 0,-2 3-9 0,0 0-12 16,0 0-3-16,0 0-4 0,0 0-79 0,0 3-104 0,0 0-88 16,0 2-83-16,-2-1-62 0,2 1-57 0,-1-1-15 0,0 2-2 15,-1-1-1-15,2 1-1 0,-1 0 7 0,1 0 12 0,0 0 3 16,0 0 4-16</inkml:trace>
  <inkml:trace contextRef="#ctx0" brushRef="#br1" timeOffset="219736.9102">10779 14968 1 0,'-2'-3'279'0,"2"0"2"0,0 0-1 16,0 0 5-16,0 1 8 0,0-1 4 0,0 2 0 0,0 1 6 0,0-3 7 15,0 3-20-15,0-3-34 0,0 3-68 0,0-2-80 0,0 2-24 16,0-3-5-16,0 3 1 0,0 0-1 0,0-1 2 0,0 1 2 0,0 0-4 16,0 0-4-16,0-3 2 0,0 3 1 0,0 0-12 0,0 0-12 15,0 0 0-15,0 0 4 0,0 0-7 0,0 0-16 0,0 0 5 0,0 0 16 16,0 0-8-16,0 0-14 0,0 0 7 0,0 0 17 0,0 0-10 0,0 0-18 15,0 0 9-15,0 0 15 0,0 0-10 0,0 0-20 0,0 0 9 16,0 0 16-16,0 0-11 0,0 0-19 0,0 0 10 0,0 0 13 16,0 0-8-16,3-2-17 0,-3 2 13 0,3 0 18 0,-3 0-3 0,2 0-11 15,2 0 11-15,-1 0 17 0,1 0-5 0,0 0-12 0,1 0 3 0,1 0 10 16,-1 0-7-16,0 0-15 0,2-1 2 0,1 1 8 0,1 0-10 0,1-2-15 16,0 1-3-16,2-2 2 0,0 3-25 0,0-3-28 0,2 0-15 15,-1 1-10-15,0-1-40 0,2 2-43 0,-2 1-57 0,1-2-61 16,-1 1-92-16,-1 1-102 0,0 0-27 0,0-2-5 0,-1 1-4 0,-2 1-3 15,0 0 18-15,-2 0 20 0,-2 0 14 0,-5 0 14 0,4 1 33 0,-4-1 74 16</inkml:trace>
  <inkml:trace contextRef="#ctx0" brushRef="#br1" timeOffset="220203.7927">11237 14893 24 0,'0'0'303'15,"0"-3"4"-15,2 1 4 0,-2-1-2 0,1 2 0 0,0-1 1 0,2-1 2 16,0 2 2-16,1-1-2 0,1-1-17 0,0 2-22 0,2-2-90 0,1 0-112 15,0-2-34-15,1 2-10 0,2-1-1 0,0-2-1 16,-1 0 1-16,1 0-1 0,1 0-1 0,0-2 0 0,0 1-1 0,0-1-4 16,0 1-4-16,-1 1-4 0,1-2-4 0,-2-1-5 0,0 2 4 0,-1 1 4 15,0-3 1-15,-1 1-2 0,0 1 9 0,0 1 13 0,-1-2 4 0,-2 1-1 16,1 1 17-16,-1-2 21 0,-1 2 3 0,0 0-1 0,-1 2 11 16,-1-1 17-16,1 1 3 0,-2 1-3 0,1 0 6 0,-2 1 11 15,0 2-11-15,0 0-17 0,0 0-1 0,0 0 3 0,0 0-18 0,0 0-25 16,0 0-2-16,0 0 7 0,0 0-16 0,0 0-22 0,0 2-1 0,0 2 7 15,0-1-11-15,0 3-20 0,0 0 7 0,0 2 10 0,1 1-6 0,-1 0-11 16,0 0 8-16,0 1 14 0,1 2-8 0,-1-1-14 0,2 1 7 16,-1 0 13-16,0 0-8 0,1 1-14 0,-1-1 7 0,0 2 13 15,1-2-7-15,-1 0-12 0,2 0 0 0,-2 0 6 0,2 1-19 0,-2 1-32 16,0-1-15-16,2 1-11 0,-2-2-35 0,1 1-41 0,-1 2-77 0,-1-1-86 16,1-1-67-16,1-1-58 0,-1 0-12 0,0 0 3 0,1-1 0 15,-1-4-1-15,0 1 17 0,1-4 23 0,-1 1 20 0,-1-5 17 16,0 0 34-16,0 0 313 0</inkml:trace>
  <inkml:trace contextRef="#ctx0" brushRef="#br1" timeOffset="220704.1183">12575 14543 0 0,'0'-4'294'0,"0"1"55"0,0-2 11 16,0 2-1-16,-2-1-5 0,2 2 3 0,0 2 3 0,0-3-9 0,0 3-12 15,0 0 9-15,0 0 16 0,2-1-106 0,-1 1-139 0,2-2-43 16,-3 2-11-16,4 0-11 0,1 0-11 0,0 0 10 0,1 2 16 0,-1-2-5 15,2 0-8-15,-1 1 7 0,2 1 16 0,0-1-5 0,2 1-16 16,-1-2 7-16,2 3 8 0,-1-2-11 0,2 1-20 0,0-2 3 0,2 1 6 16,0 1-14-16,1-2-17 0,0 0 7 0,1 0 13 0,0 0-13 0,0 0-21 15,0-2-6-15,0 1-1 0,0 1-29 0,0 0-36 0,-2-2-21 16,1 1-15-16,0-1-32 0,-2 2-37 0,0-1-54 0,1 1-63 16,-2 0-69-16,0-2-72 0,-2 1-12 0,0-2 6 0,-2 3 3 0,0-2 5 15,-2 1 22-15,0-2 25 0,-2 3 22 0,-4 0 19 0,4-3 27 0,-4 3 270 16</inkml:trace>
  <inkml:trace contextRef="#ctx0" brushRef="#br1" timeOffset="221020.5061">12785 14282 0 0,'-1'-4'297'16,"0"2"67"-16,1-1 1 0,1 2-1 0,-1 1 4 0,0 0-4 0,0 0-1 15,0 0 2-15,0 0 4 0,0 0-2 0,0 0-2 0,0 1-107 0,0 4-140 16,0 1-59-16,0-2-41 0,0 2 1 0,-1 2 11 0,-1-1-1 0,1 2-4 16,0 0 14-16,-2 2 23 0,0 1-5 0,1 0-9 15,-2 0 4-15,0 3 14 0,0 0-10 0,-2 1-19 0,1 1 8 0,0-1 9 16,-1 2-10-16,2 2-17 0,0-2 1 0,-1 1 10 0,1 1-26 0,0-1-32 15,1 1-10-15,-1-1-3 0,2-1-25 0,-1 0-35 0,0 0-36 0,1-1-36 16,-1-2-84-16,0 1-98 0,2-2-37 0,1-2-22 0,1 0-14 16,1-3-8-16,0 0 10 0,2-3 14 0,2-2 11 0,0-1 11 0,2-1 19 15,0-2 27-15</inkml:trace>
  <inkml:trace contextRef="#ctx0" brushRef="#br1" timeOffset="221471.6554">13709 14339 114 0,'0'0'396'0,"2"-1"3"0,-2 1-6 16,1-2 6-16,0-1 9 0,-1 3-3 0,0 0-8 0,0 0-7 0,0 0-7 15,0 0 11-15,-1 3 16 0,0-1-110 0,-2 1-146 0,2 0-56 0,-2 1-32 16,0 1 9-16,1-1 19 0,-1 1-4 0,0 1-6 0,1 1 9 0,-1 1 14 15,0-1-8-15,1 1-14 0,0-2 4 0,1 3 8 0,0 0-11 16,-1-2-16-16,1 2-8 0,0-1-5 0,-1 2-12 0,1-1-15 16,0 2 0-16,-1-1-2 0,1 1-4 0,1-1-6 0,-1 1-1 0,1 1-1 15,0-2-4-15,0 1-4 0,0-1-2 0,0 1 0 0,1 1-3 0,0-2-5 16,1 1-10-16,-1-1-10 0,0 1-22 0,2-2-19 0,0 0-12 16,-1 1-7-16,2-2-26 0,0 1-29 0,0-2-20 0,0-1-22 15,0 2-25-15,0-2-28 0,2-2-64 0,-2 1-68 0,1-1-55 0,0 1-50 16,1-4 1-16,-1 1 13 0,0-1 10 0,1-1 5 0,0-1 26 0,1-1 29 15,0 1 22-15,-1-4 19 0,0 2 26 0,0-1 278 0</inkml:trace>
  <inkml:trace contextRef="#ctx0" brushRef="#br1" timeOffset="221753.4508">13953 13952 18 0,'2'-7'388'0,"-1"-1"19"0,0 2 17 0,1-1-2 0,-1 1-8 15,0 0 4-15,1 0 10 0,-2 3-5 0,0 0-9 0,1 0-5 16,-1 3 1-16,0 0-142 0,0 0-184 0,0-2-75 0,0 2-45 0,0 0-31 15,0 0-28-15,0 0-26 0,0 0-29 0,0 0-81 0,1 3-96 16,-1-3-42-16,0 0-29 0,0 6-7 0,-1 0-3 0,0 0 15 0,-1-1 20 16,2 1 11-16,-1-2 8 0,1 1 14 0,0 1 11 0</inkml:trace>
  <inkml:trace contextRef="#ctx0" brushRef="#br1" timeOffset="222605.7179">15511 14641 0 0,'4'-5'153'0,"0"1"268"0,-2-2 22 0,1-2-2 0,0 2-9 15,-1 0-5-15,0 0 1 0,-2 2-11 0,1-1-11 0,-1 4 5 16,0 1 6-16,1-2-78 0,-1 2-106 0,2-1-97 0,-2 1-91 0,0 0-42 16,4 0-27-16,-4 0 12 0,2 0 26 0,1 1 4 0,0 1-2 15,-1-2 22-15,1 3 23 0,0 0 4 0,-1 0-8 0,1 0 10 0,1 3 17 16,-1-2-6-16,1 2-12 0,-2 2 6 0,2-1 11 0,-1 2-8 0,0-1-12 15,-1 4 3-15,1-2 6 0,-2 1-8 0,1 1-11 0,-1 0-4 0,-1 0 1 16,0 0-5-16,0 0-6 0,-1 1-2 0,-2-1 4 16,0 2-4-16,1-2-7 0,-2 1-3 0,-2 1-4 0,1 1-4 0,-2 0-2 15,-1 0-5-15,0 3-5 0,-1-2-7 0,0 1-7 0,-1 1-11 0,0-2-12 16,0 1-15-16,0-1-20 0,0-1-7 0,0 2-4 0,-1-5-17 0,2 1-17 16,-2-1-13-16,0-1-10 0,1-1-20 0,0-2-24 15,1-1-26-15,0-1-26 0,-1-1-43 0,1-1-44 0,0-2-58 0,2-2-59 16,0-2-17-16,2-2-3 0,0-1 15 0,1-1 16 0,1-1 16 0,3-4 7 15,0-1 21-15,1-1 25 0,3-1 32 0,0-2 209 0</inkml:trace>
  <inkml:trace contextRef="#ctx0" brushRef="#br1" timeOffset="222990.0311">16541 14360 52 0,'4'-9'401'0,"-1"2"20"0,-2-1 19 15,1-1-4-15,-1 2-5 0,-1 1 4 0,0 0 7 0,0 1-2 16,-1 2-10-16,1 0 5 0,0 3 8 0,-3-1-136 0,3 1-179 0,-4 0-61 15,0 1-23-15,0 2-22 0,-1 0-20 0,-2 2 14 0,0-1 19 16,1 2 2-16,-1 0-4 0,0 2 12 0,1-1 15 0,-1 2-1 0,0 0-10 16,2 2 10-16,-2-1 10 0,2 2-3 0,0 0-9 0,-1 0 0 0,1 2 4 15,0-2-10-15,-1 1-16 0,1 2-5 0,0-1 0 0,1 2-11 16,-2-2-7-16,2 1-3 0,0 0 0 0,2-2-3 0,-1 1-4 16,0 1-8-16,1-3-5 0,0 1-20 0,1-1-25 0,0 2-13 0,-1-2-9 15,2-2-28-15,0 2-35 0,0-1-30 0,0-1-27 0,0-1-42 0,0 2-47 16,0-4-74-16,0 2-85 0,2-3-28 0,-1 0-7 0,0-3 14 15,-1-3 20-15,4 5 12 0,-4-5 11 0,0 0 28 0,6-2 34 16,-2 1 29-16,-2-2 71 0</inkml:trace>
  <inkml:trace contextRef="#ctx0" brushRef="#br1" timeOffset="223206.6629">16703 14059 39 0,'2'-8'387'0,"2"1"16"0,-1-1 11 0,0-1-7 0,-1 2-19 16,1-2-13-16,0 1-13 0,-2 4-20 0,0-1-23 0,1 2-35 0,-2 2-40 16,0 1-172-16,0 0-214 0,0 0-122 0,0 0-95 0,0 0-35 15,0 0-20-15,0 0 10 0,0 0 16 0,0 0 13 0,0 0 13 16,1 4 19-16,0-1 25 0</inkml:trace>
  <inkml:trace contextRef="#ctx0" brushRef="#br1" timeOffset="223690.3403">17307 14446 0 0,'1'-3'175'0,"0"0"200"0,2 0 9 0,-2 0 12 0,1 1 15 16,-1-1 0-16,-1 3-4 0,0 0 14 0,1-1 17 0,-1 1 8 0,2 0 4 15,-2 0-74-15,2 0-97 0,1 0-70 0,1-2-65 0,-1 2-17 0,1 0 2 16,0 0-6-16,0 0-7 0,0 0 2 0,1-1 5 0,0 1-7 15,1 0-16-15,0 0-7 0,1 0-6 0,1 1-13 0,0-1-16 0,1 2-10 16,1-2-7-16,0 1-7 0,2 1-5 0,0-1-10 0,2 1-8 16,-1-1-10-16,2 2-8 0,1-1-17 0,0-1-21 0,0 1-26 0,0 1-29 15,0-2-20-15,0 2-21 0,-2-1-29 0,1 2-31 0,-2-1-46 0,1 2-50 16,-2-2-60-16,-2 1-65 0,0 1-44 0,-1-1-38 0,0-1-2 16,-1 2 14-16,-1-1 26 0,-2-1 28 0,1 2 21 0,-4-2 18 0,0 0 28 15,-2-3 35-15</inkml:trace>
  <inkml:trace contextRef="#ctx0" brushRef="#br1" timeOffset="223896.8638">17244 14662 0 0,'-3'0'310'0,"3"0"83"0,0 0 2 0,3 1 13 15,0-1 18-15,1 0 6 0,1 0 4 0,0 0 14 0,2 0 14 16,0 0 7-16,2 0 3 0,0-1-102 0,2 1-132 0,0 0-78 0,1-2-62 15,0 1-10-15,0-1 5 0,1 1-17 0,2 1-23 0,-2-2-19 0,2 1-19 16,1 1-53-16,-2-2-65 0,1 2-86 0,0 0-95 0,1 0-89 0,-2 0-83 16,1 0-22-16,0 0-2 0,-2 0-5 0,-1-1-6 15,1-1 3-15,-1-1 4 0,0 2 14 0,0-4 15 0,-1 2 42 0,2-1 164 16</inkml:trace>
  <inkml:trace contextRef="#ctx0" brushRef="#br1" timeOffset="224624.5055">18824 14017 0 0,'-8'-3'126'15,"1"-2"103"-15,-1 2-8 0,2-1 10 0,-2 1 15 0,0-2-3 16,0 1-5-16,1 1 10 0,-1 0 16 0,1-2-35 0,1 2-49 0,-1-1-42 16,-1 1-36-16,1 0-25 0,1-2-22 0,-1 4 11 0,0-4 23 15,1 4-1-15,-1-4-7 0,-1 4 6 0,1-4 14 0,1 4-7 0,-1-2-10 16,-1 0 3-16,1 1 3 0,1-1-3 0,-2 2-3 0,1-1-4 0,0-1-4 16,1 2-5-16,-1 1-7 0,0-2-10 0,1 2-10 0,0-1-2 15,1 1 3-15,1 0-9 0,0 0-12 0,0 0 1 0,1 0 5 0,3 0-10 16,-2 1-14-16,0 1 3 0,1-1 12 0,0 2-5 0,-1 0-11 15,2 2 4-15,-1-1 7 0,1 2-5 0,1 0-13 0,-1 0 8 0,2 2 14 16,-2-1-2-16,1 2-9 0,-1 0 10 0,0 2 22 0,0 1-7 0,-3 0-10 16,1 0 11-16,-1 3 13 0,-1 0-5 0,0-2-13 0,-1 4 9 15,-1-1 18-15,0-1-9 0,0 2-16 0,0 1 5 0,-1 0 14 16,-1 0-13-16,0 1-22 0,0 1 7 0,-1-1 13 0,-2 1-14 0,2 2-17 16,-2-2 5-16,-1 2 16 0,0-1-11 0,0 2-20 0,-1-1 8 0,1 2 17 15,-2-1-11-15,1 1-18 0,0 0 10 0,-2 1 16 0,2-1-5 0,-1 2-15 16,2-2 10-16,-1 0 20 0,2-2-7 0,1 1-14 15,-1-2 10-15,2-2 14 0,1 1-4 0,1-2-14 0,0-2 10 0,2 1 19 16,1-5-7-16,0 1-13 0,3-2 8 0,-1-1 11 0,2-2 1 0,2-2-2 16,-1 0 12-16,2 0 16 0,1-3 7 0,0 0 1 0,1-2 4 0,0 1 8 15,2-1-4-15,1-1-5 0,1-1-2 0,2-1 1 0,0 1-5 16,1-2-3-16,0 0-11 0,1 0-8 0,2 0-10 0,-2 1-10 0,2-1-10 16,-1 2-14-16,1-2-6 0,-2 1-2 0,2 1-14 0,-2 1-16 15,2 0-16-15,-2 0-19 0,1 1-20 0,-1 1-21 0,0 1-30 0,-1 0-35 16,0 0-47-16,0 1-52 0,-1 1-74 0,0-1-79 0,-2 1-53 0,2 1-43 15,-2-2-4-15,2-1 9 0,-2 2 18 0,0-1 20 0,1-1 19 16,-1 2 16-16,0-2 34 0,-1 0 37 0</inkml:trace>
  <inkml:trace contextRef="#ctx0" brushRef="#br1" timeOffset="225075.6038">19032 14525 172 0,'1'-4'300'0,"-1"-1"-7"0,2 1-10 15,-1-1-1-15,0 2 2 0,-1 0-5 0,0 3-11 0,0 0 7 0,0 0 7 16,0 0-53-16,0 0-70 0,0 0-64 0,0 0-61 0,0 0-20 0,0 0-8 16,0 0 10-16,0 0 14 0,0 0 5 0,0 0 2 0,2 5 8 15,-2-4 12-15,1 1 0 0,0 1-1 0,1-3-1 0,0 1 7 16,2-1-7-16,0 0-7 0,2 0-4 0,-1 0-4 0,3-1-2 0,0-1 1 16,0-1-6-16,3 0-11 0,-1-1 1 0,1-2 1 0,1 0-6 0,1 0-9 15,-1-3-2-15,2 0 2 0,-2 1-3 0,1-1-10 0,-1 0 2 16,0 0 5-16,-1 0-4 0,-1 0-8 0,1 2 6 0,-2-1 7 0,-1 1-2 15,0 1-7-15,-1 0 10 0,-2 1 13 0,-1 1-2 0,-1-1-8 16,0 4 5-16,-2-1 10 0,-1 2-4 0,0 0-10 0,0 0 11 0,0 0 16 16,0 0-2-16,-1 2-8 0,-2 1 7 0,-1 0 12 0,0 3-12 0,0 0-18 15,-1 0 6-15,-2 3 12 0,0 0-11 0,1 3-17 0,-2 0-11 16,0 0-6-16,0 3-29 0,0 0-37 0,-2 1-46 0,2 2-49 16,-1 0-79-16,0 0-85 0,-1 2-28 0,2-2-8 0,-1 1-10 0,1-1-7 15,-1 2 6-15,1-2 12 0,0-2 14 0,1 1 11 0,0-1 23 0,1-1 104 16</inkml:trace>
  <inkml:trace contextRef="#ctx0" brushRef="#br1" timeOffset="225319.1138">19471 14728 241 0,'2'0'317'0,"1"1"4"0,0 1 6 0,-2-1 3 0,2 1 6 15,-2 2 7-15,0-1 10 0,1 2 7 0,-1 1 7 0,-1 0-43 0,0 0-60 16,0 1-70-16,-1 2-71 0,-1-1-14 0,0 2 5 0,-1 1-1 16,-1-1-5-16,-1 1 3 0,-1 2 4 0,0 1-7 0,-2 1-15 15,0-2-1-15,0 4 2 0,-2-2-17 0,1 1-28 0,0 1-11 0,-1-1-8 16,1-1-38-16,0 2-49 0,-1-2-45 0,2-2-43 0,0 1-106 0,-1-2-121 16,1-2-43-16,0-2-20 0,0-1-15 0,1-1-11 0,1-1 4 15,-1-2 7-15,7-3 9 0,-4-2 6 0,1-1 27 0,3 3 34 16</inkml:trace>
  <inkml:trace contextRef="#ctx0" brushRef="#br1" timeOffset="226159.5207">20285 14402 0 0,'-1'2'219'0,"0"1"156"0,1-3-2 16,0 0 5-16,0 0 6 0,-2 1-1 0,2 1-7 0,-1 1 10 0,1 0 11 15,0 0 2-15,0 1-3 0,0 2-85 0,-1 0-115 0,-1 2-79 16,0-1-69-16,-1 1-4 0,-1 1 11 0,0 0-4 0,-1 0-10 16,-2 1 7-16,2 1 16 0,-2 1-10 0,0 0-19 0,1 0 4 0,-1 0 9 15,0 0-11-15,2 0-17 0,0 0 4 0,-1 0 13 0,1 0-14 0,0 0-17 16,1 0 3-16,1-2 13 0,0-1-10 0,1 0-19 0,0-1 7 16,1-2 15-16,1 0-9 0,0-2-17 0,0-2 10 0,1 1 13 15,1 0-6-15,-1-3-15 0,2 0 10 0,1-2 16 0,1-1-13 0,2 0-17 16,1-1 7-16,0-2 18 0,2 0-11 0,2-3-20 0,0-2 7 0,2 1 13 15,0-4-8-15,0 1-17 0,2-2 6 0,-2-2 15 0,2 2-8 0,0-1-14 16,0-1 13-16,2 1 18 0,-2 1-3 0,1-2-8 0,-1 4 14 16,0-2 21-16,0 1-4 0,-1 1-13 0,-1 2 11 0,1 1 17 15,-2 1-7-15,1 0-11 0,-2 1 7 0,0 1 12 0,-2 2-8 0,0 1-16 16,-1 1 2-16,0 0 8 0,-1 0-10 0,-1 3-15 0,0 0 8 0,-1 0 13 16,0 1-3-16,-1 2-9 0,-1 0 7 0,0 2 11 0,0 1 0 0,0 0-7 15,-1 3 7-15,-1 0 12 0,1 1-5 0,-2 1-7 0,-1 1 6 16,-1 1 9-16,0 1-7 0,-2 1-10 0,0 0 1 0,-1 1 1 15,-1 1-3-15,0-1-8 0,-1 2-5 0,0 0-2 0,-1 0-20 0,-1 0-23 16,0 0-17-16,0-1-11 0,0 1-31 0,0-3-39 0,0 0-33 0,0-3-33 16,0 0-55-16,1 0-65 0,2-3-75 0,0 0-81 0,1-3-21 15,1-2-8-15,3-4 14 0,0 0 20 0,0 0 13 0,0 0 10 16,5-6 32-16,1-1 35 0,0-2 32 0,2 0 175 0</inkml:trace>
  <inkml:trace contextRef="#ctx0" brushRef="#br1" timeOffset="226909.7898">20959 14096 0 0,'2'-3'322'0,"1"2"35"0,0-2-4 15,1 0 2-15,-2 0 4 0,2 0-4 0,2 1-4 0,-1 1 3 0,0 2 5 16,3 1-4-16,0-1-5 0,2 2-116 0,0-1-150 0,1 2-60 16,0-1-29-16,-1 2 1 0,1-2 10 0,1 0 0 0,0 1-5 0,0-1 13 15,1 2 16-15,-1-2-5 0,2 0-10 0,0 0 8 0,0 0 14 16,0 1-7-16,1-1-10 0,0 0 7 0,1 0 13 0,-2 0-7 0,1 0-13 15,1 0 1-15,-1-1 7 0,-1-1-11 0,1 2-16 0,-2-1 8 0,2-2 15 16,-2 1-7-16,1-1-19 0,-1 2 8 0,0-2 17 0,-1 0-8 16,-1 0-18-16,0-2 7 0,-1 2 16 0,0-1-8 0,-1 1-14 15,0 0 8-15,-1 0 12 0,-1-2-10 0,0 2-19 0,-1 0 10 0,0 0 16 16,-1 0-9-16,-1 0-17 0,0 0 11 0,-1 0 18 0,-1 0-9 0,1 2-21 16,0-2 14-16,-2 1 17 0,0 1-5 0,1 1-16 0,-1 0 13 0,0 0 19 15,-1 1-6-15,-1 1-14 0,0 1 11 0,-1 1 21 16,0 1-7-16,-2-1-16 0,-2 2 13 0,1 2 22 0,0-1-9 0,-2 4-17 15,0-1 10-15,-1 1 17 0,0 1-8 0,-1 0-17 0,0 3 7 0,-1 0 13 16,1 0-10-16,-2 0-17 0,1 3 7 0,-2 0 12 0,1 3-12 16,0-2-17-16,-1 2 5 0,2 2 11 0,-1-2-10 0,0 3-17 0,2-2 4 15,0 1 10-15,-1-1-7 0,2 1-13 0,0-2 5 0,2 0 10 16,-1-2-8-16,0 1-15 0,2-4 9 0,0 2 13 0,-1-1-7 0,2-2-13 16,0 0 7-16,2 0 13 0,-2-2-7 0,1-1-12 0,0 2 8 0,1-2 13 15,0-2-6-15,0 1-14 0,0-1 10 0,0-1 13 0,-1 2-9 0,0-2-15 16,1-2 10-16,-2 2 14 0,0-1-7 0,0 1-17 15,0-3 6-15,0 1 9 0,0 1-14 0,0-4-19 0,0 2 5 0,0-1 10 16,1-1-14-16,0-1-16 0,1 0 8 0,-1-1 14 0,0 1-10 0,2-3-16 16,0 0 8-16,-1-2 19 0,2-1-7 0,0 0-11 0,0 0 11 0,0 0 22 15,-2-1-5-15,0-1-11 0,1-1 13 0,0 2 19 0,-1-4-6 16,0 1-18-16,-1 1 10 0,0-3 17 0,1 0-10 0,-1 1-19 0,-1-1 13 16,0 2 22-16,0-2-5 0,-1 1-13 0,-1 1 14 0,1-2 17 15,0 3-5-15,-2 0-14 0,0-2 9 0,-1 4 16 0,0-2-4 0,0 1-13 16,-1 1 8-16,-2 1 17 0,1 0-10 0,-1 1-16 0,-1 1 2 0,0-1 8 15,-1 1-11-15,-1 2-17 0,1-1 5 0,0 2 11 0,1-2-23 16,-2 1-33-16,2 1-29 0,0 1-26 0,0-2-58 0,2 1-64 16,-1-1-97-16,0 1-109 0,1-1-35 0,0 1-14 0,1-2 0 0,0 0 4 15,1-2-2-15,0 1-7 0,1-2 19 0,0-2 22 0,2-1 31 0,0 2 34 16</inkml:trace>
  <inkml:trace contextRef="#ctx0" brushRef="#br1">6431 13886 0 0,'-3'5'63'0,"0"-2"145"0,1 0 32 15,-1 0 14-15,2-2 8 0,-2 2 4 0,2-1 2 0,-2 2 14 16,2-2 15-16,-2 2-18 0,2-1-28 0,-2 2-32 0,0-1-32 15,1-1-5-15,-1 2-1 0,0 1-22 0,1 0-28 0,0 0-7 16,0 1 1-16,-1 1-16 0,0 1-17 0,2 0 1 0,-2 0 6 16,1 0-9-16,-1 0-15 0,0 3 1 0,1-3 10 0,-1 1-7 0,0 1-10 15,2-1-1-15,-2 1-1 0,1-1-1 0,0 1-1 16,0 1-4-16,-1 0 1 0,2 0-4 0,-2 0-1 0,0 1-1 0,1 1-4 16,-1 1-2-16,0 0-5 0,1 1-5 0,-2 1-2 0,0 1-4 15,0-2 1-15,0 2-7 0,0 2-5 0,0-2 1 0,-2 0 3 16,1 3-5-16,0 0-4 0,-1-2 0 0,1 4 5 0,-2-1-5 0,2-1-5 15,-2 3 4-15,1-1 2 0,-2 1-2 0,0 0-8 16,0 1 3-16,0-1 1 0,-2 0-4 0,2 0-4 0,-1 0 1 0,0-1 6 16,1 1-3-16,-2 0-9 0,1-2 4 0,0-1 5 0,1 2-3 15,-2 1-6-15,1 0 2 0,1-2 7 0,0 2-3 0,0 2-5 16,0-2 4-16,0 1 4 0,0 1-5 0,0 1-7 0,1-3 5 16,1 3 4-16,0-2-2 0,1 1-7 0,0-1 3 0,1 2 5 15,0-1-4-15,0 1-2 0,0 1-1 0,0-2 5 0,1 1-1 0,-1-1-8 16,1-1 6-16,-1 0 6 0,2 1-2 0,-1-2-4 15,2 0 6-15,-1-2 9 0,1 1-1 0,0 0-2 0,1-1 4 0,0-1 8 16,1 1-1-16,0-2-4 0,2 2 7 0,0-2 7 0,-1 2-2 16,1-2-4-16,0 2 3 0,-1-2 0 0,2 1-3 0,-1-2-7 15,1 0-1-15,0-1 2 0,0 0-4 0,0-2-5 0,0-1 0 0,0 0 3 16,0-2-6-16,0 0-8 0,0-2 1 0,0 0 1 0,0-1 0 16,0 0-2-16,0-2 1 0,0 1-1 0,0-2 1 0,0 0-4 15,0 0 1-15,-1 1 2 0,1-1-2 0,-2 0-1 0,2 0 1 16,-1 0 4-16,1 1-2 0,0-1-2 0,0 0-1 0,0 1 1 15,0 0-1-15,0 0 1 0,0 0 1 0,0 0 1 0,1 0 2 0,1-1-1 16,-1 0-2-16,0 1 1 0,1-1 1 0,0-1-4 0,0 0 4 16,0-1-1-16,1-1 2 0,0 0-1 0,-1 0-1 0,1-2 4 15,0 0-2-15,-1 0-2 0,2-1 2 0,-1-1 2 0,1 1-2 0,0-1-2 16,1 0 2-16,1-1 2 0,-1 0-4 0,0-1 1 0,2 1-1 16,0-1 1-16,1-1-1 0,0 1-1 0,0 0 2 0,0-1-1 15,1 1 1-15,0-1-1 0,1 0-1 0,0 0 2 0,1 0-4 16,0 0-1-16,1 0 2 0,0 0 1 0,1 0 0 0,0 0-2 15,1 0 4-15,0-1-1 0,2 1-2 0,0-1-2 0,2 0 0 0,-1 1 1 16,2-1 1-16,1-1-2 0,0 2 1 0,0-2 4 0,1 1-1 16,2 1-4-16,1-2 2 0,-2 1 2 0,4 1-1 0,-1-1-1 15,0 1-1-15,3-1 4 0,-1 0-2 0,1 1-2 0,1-1 1 0,-1 2 2 16,2-2-2-16,-2 2-1 0,1-1 1 0,-1 1 2 0,1 0-2 16,-1 0-5-16,2 0 4 0,-1 1 7 0,2-2-2 0,-1 2-2 15,2 0 1-15,0 0 1 0,2 0 0 0,0-1-2 0,0 1 1 16,0 1 2-16,2-1-2 0,0 1-1 0,2 0 2 0,-1 0 3 15,0 0-3-15,2 0-6 0,-2 0 2 0,1 0-1 0,-2 0 1 0,0 0-4 16,0 0 2-16,-2 1 2 0,0-1-1 0,0 1-1 0,0-1 2 16,-1 0-1-16,0 0 1 0,1 0-2 0,-1 0 1 0,0 0 2 15,1 0 0-15,0 0-3 0,1 0 2 0,0 0 2 0,2-1 1 0,0 1-4 16,1 0 2-16,2-1 0 0,0 0-1 0,0 0-5 0,1-2 0 16,0 2 1-16,2-1 2 0,0-1 2 0,-1 0-1 0,2 0 2 15,0 0-1-15,0 0-4 0,0 0 2 0,2 0 2 0,-2 0-2 0,1 0 0 16,-1 1 1-16,1 1 7 0,-1-2-4 0,2 2-1 15,-2 0-1-15,0 0-2 0,0-1-2 0,0 1-1 0,-2 0 0 0,1 0 5 16,0 1-1-16,-1-1-1 0,1 1 0 0,0-2 2 0,-1 2-2 16,2 0-3-16,0 0 4 0,0 0 2 0,0 0-1 0,2 0-2 15,-1 0 1-15,0-1 4 0,2 1-2 0,-2 0-3 0,1-1 4 0,-1 1 5 16,-1-1 0-16,0 1-4 0,0-1 1 0,-1 1 1 0,-1-2 1 16,1 2-1-16,-2 0 2 0,1 0 3 0,-1 0 0 0,0 0 0 15,2 0 3-15,0 0 0 0,-1 0-1 0,0 0-2 0,0 0-2 0,1 0 2 16,-2 0 0-16,2 0 0 0,0 0 0 0,-1-1-1 15,1 1-2-15,0-1-3 0,1 0 1 0,1 0 2 0,0-1-1 0,2 1-4 16,0 0 1-16,2 1-1 0,0-1 1 0,1 1-1 0,-1-1 1 16,2 1-1-16,-2 0 1 0,-1 0-1 0,0 0 2 0,0 0 3 15,-1 0 0-15,-2 0 0 0,0 0-1 0,1 1 1 0,-2-1-2 0,0 1-2 16,0-1 4-16,0 1 1 0,0-1 2 0,0 1 0 16,0 1 3-16,0-1 0 0,0 0 0 0,0 0-4 0,-2 2-2 0,0-2 3 15,0 1-2-15,0-1 1 0,-2 2 1 0,1-1 0 0,-1-1 0 0,0 2-3 16,0-2 0-16,0 1 0 0,0 1-5 0,0-2-1 15,0 1 0-15,1 1 2 0,1-1-1 0,-1 1-1 0,-1-1 0 0,0 0 0 16,0 1-1-16,0 0-1 0,-1 0 1 0,-2-1 1 0,0 1-2 16,-1-1 2-16,0 0 2 0,0 1 1 0,0-2 1 0,0 1-1 15,-1 0 2-15,0-1-1 0,1 1 2 0,-2-1-1 0,2 2 1 0,0-2 0 16,0 1 0-16,2 1 0 0,0-1 1 0,0 1 2 0,0 0 0 16,1 0 2-16,0 0 1 0,-1 1 4 0,1-1 1 0,-2 2 2 15,2-1 2-15,-2 1 2 0,2-1 4 0,0 1 0 0,-1 0 0 0,2 1 1 16,-1-1-1-16,1 1-3 0,1 0-1 0,1 0-4 0,-1 0-2 15,2 0-2-15,-2 0-3 0,2 1-3 0,-2-1-2 0,0 0-2 16,-1 0-1-16,0 0 1 0,0 0-1 0,0 0-1 0,-1 0-1 16,0-1 1-16,1 1 0 0,-2-1 0 0,1-1 0 0,0 1 0 15,1 0 0-15,-2 0-2 0,2 0 2 0,0-1-1 0,0 0-1 0,-1 1-2 16,0-2-1-16,-1 1 1 0,0 1-1 0,-2-2 1 0,-2 1-1 16,1 0 1-16,0-1 1 0,-2 1 1 0,2-1-1 0,-2 0 0 15,0 0 0-15,2 0 0 0,0-1 0 0,-1 1-1 0,1-1-5 0,1-1-3 16,0 2-3-16,1-2-3 0,1 1-2 0,0-1 1 0,0 2-1 15,-1-2-1-15,0 1 0 0,-1 0 2 0,-1 0-2 0,0 0 0 16,-2 1 0-16,-1-2 1 0,0 1 5 0,-1 1 6 0,-1-1 5 0,0 1 2 16,-1-2 2-16,0 1 0 0,1 1 0 0,-1-1-1 15,0 0-1-15,2 1 2 0,0-1 0 0,-1 1-1 0,2 0 2 0,3 0 2 16,0 0-1-16,1 1-4 0,1-1 2 0,0 1-1 0,2 0-1 16,0-1 4-16,-1 1 1 0,1-1 0 0,0 2 1 0,-1-1 2 15,1 1 2-15,-2-2 1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9:28:28.590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349 1159 204 0,'0'0'232'0,"-2"-1"4"0,2 1-5 0,0 0 9 0,0 0 12 15,0 0 3-15,0 0 0 0,0 0-15 0,0 0-18 0,0 0-42 0,0 0-45 16,0 0-9-16,0 0 1 0,0 0-10 0,0 0-13 0,0-2 8 16,0 2 17-16,0-3-3 0,0 3-13 0,0 0 2 0,0 0 8 15,0 0-13-15,1-2-20 0,-1 2 0 0,0 0 4 0,1-1-14 0,-1 1-25 16,2-2-1-16,-2 2 3 0,1-1-13 0,2 0-17 0,-2 0-3 0,2-2 6 15,-1 2-11-15,1-1-10 0,1-1 3 0,1 1 6 0,-1-2-6 16,2 1-10-16,0-2 2 0,0 0 7 0,0-1-7 0,1 0-10 16,1-1 5-16,-1 0 7 0,1-2-6 0,-2 1-8 0,2-2 5 0,0 1 9 15,0-1-7-15,-1 1-7 0,1-1 4 0,0 0 7 0,-1 0-5 0,1 0-8 16,-2 0 4-16,1 1 7 0,0-1-2 0,-1 2-8 0,0-2 3 16,-1 2 7-16,0-1-4 0,-1 2-7 0,0 0 4 0,0 0 7 15,0 1-2-15,-1 0-10 0,1 1 5 0,-1 0 11 0,-1 0-4 0,0 1-7 16,0 0 8-16,0 2 8 0,-1-1-1 0,0 1-7 0,-1-1 4 0,0 3 9 15,0 0-5-15,0 0-8 0,0 0 5 0,0 0 8 0,0 0-6 16,0 0-9-16,0 0 2 0,0 0 7 0,0 0-8 0,0 0-8 0,0 0 2 16,2 4 7-16,-2 0-4 0,1-1-8 0,0 3 5 0,1 0 11 15,-1 3-3-15,0-1-9 0,2 2 8 0,-2 2 8 0,2 0-2 0,-2 2-8 16,1 0 4-16,0 1 7 0,0 0-4 0,-1 2-8 0,0 0 4 16,1 1 6-16,-1-1-6 0,-1 1-12 0,1 0 6 0,-1 1 9 15,2-1-5-15,-2 1-5 0,0-1 1 0,0 0 4 0,0-1-5 0,0 1-11 16,0-2-2-16,-2-1 5 0,2 0-10 0,0-2-17 0,-1-1 0 0,1-3 3 15,0 1-23-15,-1-2-28 0,1 0-10 0,0-2-1 16,-2-2-23-16,2 0-26 0,-1 0-15 0,1-4-5 0,0 2-26 0,0-2-35 16,0 0-48-16,0 0-54 0,0 0-15 0,-3-5-5 0,2-1 17 0,0 0 24 15,-1 0 11-15,2-1 5 0,-1-1 22 0,1-2 25 16</inkml:trace>
  <inkml:trace contextRef="#ctx0" brushRef="#br0" timeOffset="449.7418">960 654 0 0,'3'-7'82'16,"1"1"100"-16,0-1-1 0,1-1-1 0,-1 2 0 0,1 0 0 0,-1 2 0 16,0-1 6-16,2 1 5 0,-1 1-37 0,0-1-47 0,1 2-28 15,-1-1-17-15,0 1-7 0,1 1 1 0,-1-1 13 0,0 2 21 16,1 2 1-16,-1-1-1 0,2 1 11 0,-1 1 14 0,1 1-4 0,0 1-9 16,1 2-4-16,1 1-1 0,0 1-11 0,1 2-17 0,-1 1 3 15,2 1 7-15,-1 3-17 0,1 2-29 0,0 0 3 0,-1 2 12 0,0 3-14 16,0 0-23-16,0 2 4 0,-1 0 12 0,0 2-11 0,-1 0-19 15,-1 0 8-15,0 0 14 0,-2 0-7 0,0 0-13 0,-1 0 10 0,-1-2 18 16,0 0-6-16,-3 0-15 0,0 0 9 0,-3-1 18 0,0 2-8 16,-1-2-13-16,-1 1 9 0,-3-1 17 0,0-1-8 0,-1 1-14 15,-2-3 10-15,-1 1 14 0,0-1-8 0,-3-1-17 0,1-1 6 0,-1-1 13 16,0-3-8-16,-1 1-17 0,2-2 7 0,-1-2 13 0,0 0-10 0,1-2-16 16,0-2 6-16,0 0 11 0,2-1-14 0,-2-2-26 0,2-1-4 15,0 0-3-15,2-2-28 0,-1 0-37 0,0-2-31 0,2-2-28 16,1 0-53-16,1-2-60 0,1-2-38 0,2 0-32 0,0-2-14 0,2-2-9 15,2 0 7-15,2-1 14 0,2-1 9 0,0-1 6 0,2-1 26 16,2 1 31-16</inkml:trace>
  <inkml:trace contextRef="#ctx0" brushRef="#br0" timeOffset="1200.9902">1991 641 268 0,'0'0'308'0,"0"0"-5"15,0 0-11-15,0 0 7 0,0 0 8 0,0 0-4 0,0 0-6 16,0 3 5-16,0 1 8 0,-2 1-73 0,1 1-102 0,0 1-51 0,-1 3-36 15,0-1-21-15,0 2-15 0,0 2 15 0,-1 0 20 0,0 3-4 16,1 0-11-16,-1 0 10 0,2 2 16 0,-2 2-4 0,2 0-13 0,-1 2 11 16,0-1 20-16,0 2-7 0,1 0-16 0,0 0 5 0,-1 1 9 15,1-2-7-15,0 2-19 0,-2 0 5 0,2-1 9 0,-2 1-7 0,0-1-13 16,1 1 5-16,-1-1 9 0,2 0-9 0,-2-2-13 0,2 1 2 0,-1-2 5 16,1 1-7-16,0-2-11 0,-1-2 1 0,2-1 7 0,-1 0-7 15,0-3-7-15,1 0 2 0,-2-2 2 0,1 0-4 0,0-3-7 16,1 1-1-16,-2-3 8 0,1 0-4 0,0-3-7 0,-1 1 4 0,1-2 5 15,1-2-5-15,-1 2-8 0,1-2-5 0,-4 0-2 16,1-2-11-16,-1 0-17 0,1-2 2 0,-1 1 5 0,0-3-13 0,0 0-16 16,0-1 2-16,0-3 4 0,0 0-9 0,0-2-15 0,0-1 9 0,-1-1 13 15,1-2-2-15,-1-1-5 0,-1-1 13 0,0-1 22 0,-1-1-4 16,0-1-10-16,-1-1 15 0,0-1 21 0,-1 0-3 0,-2-1-7 16,1 0 16-16,-1 0 24 0,-1 1 6 0,1-1 1 0,-1 1 25 0,2 2 34 15,-1-1 3-15,2 1-3 0,-1 1 13 0,2 1 19 0,0 2 5 0,2 1 2 16,0 0 15-16,2 2 17 0,0 0-1 0,2 2-5 0,-1 2-8 15,3 0-8-15,0 2-17 0,0 0-22 0,1 1-10 0,2 1-7 16,1 0-7-16,1 0-5 0,2 1-14 0,1-1-12 0,1 0-9 0,5 0-11 16,-1 0-10-16,4 0-10 0,1 0-1 0,2 0 4 0,2-1-8 0,1 1-11 15,2 0-4-15,1 0-4 0,0 0-13 0,2 0-16 0,0 1-12 16,0 1-10-16,0-1-11 0,0 0-9 0,0 1-14 0,-1 1-14 16,-2 0-10-16,-1 1-5 0,-1 1-14 0,-2-2-14 0,1 2-7 0,-4 1-1 15,1-1-19-15,-2 1-22 0,-1 0-16 0,-1 0-16 0,-2 0-22 0,1 0-22 16,-2 0-26-16,-2 0-23 0,0 0-4 0,-1-1 2 0,0 0 16 15,-2-1 22-15,0 1 16 0,-1-1 10 0,-2 1 27 0,0-2 129 16</inkml:trace>
  <inkml:trace contextRef="#ctx0" brushRef="#br0" timeOffset="1785.3432">2420 530 0 0,'0'0'250'0,"3"-1"43"0,-2 0 17 0,2 0-1 0,-3 1-6 16,0 0 6-16,0 0 11 0,0 0-5 0,0 0-8 0,0 0-25 15,0 0-33-15,0 0-67 0,0 0-80 0,0 0-26 0,0 0-7 16,0 3-15-16,0 1-19 0,0 1 11 0,0 0 19 0,0 1-4 0,-2 1-7 16,2 0 12-16,0 3 17 0,0 0-7 0,0 2-10 0,0 2 3 0,0 0 11 15,0 0-10-15,-1 3-11 0,1 0-1 0,-1 1 4 0,-1 0-11 16,1 1-14-16,0 2-1 0,-1-1 3 0,0 2-4 0,-1-1-8 15,2 2 1-15,-2 0 7 0,0 0-1 0,2-1-4 0,-2 1 5 0,2 0 2 16,-2-1-1-16,2 0 0 0,0 0 5 0,-1 0 7 0,0-2 1 0,0 2-1 16,0-2 0-16,0 2-3 0,0-2-3 0,-1 2-3 0,2-2-3 15,-2-1-4-15,2 2-2 0,-2-3 0 0,2 0-3 0,-1-2-5 16,1 0-4-16,1-2-1 0,0-2-8 0,0 0-6 0,0-2 1 0,0-2 5 16,1 0-3-16,-1-2-4 0,2-2 4 0,-1 0 6 0,0 0 0 15,1-3 0-15,-2-1 10 0,1 1 16 0,-1-1-1 0,3-1-2 16,-1 0 5-16,2-2 8 0,0 0-6 0,0-3-6 0,0 0 2 0,2-3 4 15,0 0-5-15,1-3-5 0,0 0-2 0,-1-2 4 0,2 0-11 16,-1 0-16-16,1-1 4 0,0 0 8 0,0 0-2 0,0 2-5 16,0-1 9-16,0 2 12 0,0-2-5 0,0 2-8 0,0 2 4 0,0-1 7 15,0 1-4-15,0 1-10 0,0 0 2 0,-1 1 8 0,1 1-7 0,-2-1-11 16,1 2 0-16,-2 2 3 0,2-1-8 0,-2 1-11 0,1 1 2 16,-1 0 10-16,0 1-7 0,1 1-7 0,-1-1 3 0,-1 2 8 15,1 0-4-15,-1 0-8 0,2 2 4 0,-2-1 7 0,0 0-5 0,0 3-8 16,0-2 4-16,0 2 8 0,0 0-3 0,-2 2-7 0,1 0 4 0,0 0 7 15,-1 2-1-15,0-1-9 0,-2 1 6 0,1 2 6 0,-1-1-4 16,-1 1-8-16,-1 1 1 0,1 0 7 0,-2 1-11 0,1-2-17 16,-1 2-8-16,-1-1-8 0,1 0-17 0,1 0-19 0,-1 0-16 0,0-1-19 15,1 0-20-15,-1-2-25 0,2 1-25 0,-1-2-25 0,2-1-20 0,2-1-18 16,-1-2-23-16,0 1-25 0,2-3-30 0,1-1-27 0,0-1-36 16,1-1-37-16,1-2 4 0,0-2 16 0,2-1 19 0,0-2 19 15,2 0 28-15,-1-2 31 0,0-1 19 0,1 1 15 0</inkml:trace>
  <inkml:trace contextRef="#ctx0" brushRef="#br0" timeOffset="2602.3627">2797 1115 0 0,'4'-9'60'0,"0"2"295"16,-1 1 31-16,0 0 17 0,-1 0 17 0,0 1 15 0,-2 1 11 16,1 0 4-16,-1 2 0 0,0 2 9 0,0-3 12 0,0 3-57 0,0 0-80 15,0 0-83-15,0 0-86 0,0 0-42 0,0 0-26 0,0 0-20 0,0 0-19 16,0 0-13-16,-3 1-9 0,2 2-13 0,0-1-14 0,-1 3-2 16,1 0 2-16,0 1-7 0,-1 2-8 0,1 1 6 0,0 0 6 15,-1 2-2-15,1 0-4 0,1 1 3 0,0-1 6 0,0 1-3 0,0 0-7 16,0 0 2-16,0 0 8 0,1-2-6 0,1 1-6 0,0 0 2 0,1-1 7 15,0-1-5-15,1 0-7 0,0-1 3 0,0-1 5 16,0-1-2-16,1 0-6 0,0-1 4 0,1-1 8 0,-1-1-4 0,2 0-7 16,-1-2 7-16,1-1 7 0,0 0-3 0,1-3-8 0,0 1 4 15,0-2 7-15,1 0-2 0,0-4-4 0,1 1 3 0,-1-1 3 0,0-2-4 16,2-1-8-16,-2 1 4 0,1-1 8 0,-2-1-3 0,0 1-6 16,0 0 11-16,-2 0 16 0,1 1 1 0,-2 0-2 0,1 2 10 0,-1-1 12 15,0 1 1-15,-1-1-2 0,0 2 8 0,0 1 13 0,-1 1-1 0,-2 1-2 16,1 0 4-16,-1 0 9 0,0 2-11 0,-1 2-16 0,0 0 0 15,0 0 2-15,0 0-13 0,0 0-17 0,0 0-1 0,0 0 5 16,0 0-9-16,-2 1-13 0,-1 2-2 0,2-1 3 0,-2 0-9 0,0 3-9 16,1 0 3-16,-1 2 9 0,0 0-6 0,2 2-9 0,-2 0-5 0,2 1-2 15,0 1-16-15,1 0-19 0,-2-1-9 0,2 1-4 0,2 0-17 16,-1-1-20-16,2-1-16 0,-1 0-15 0,1-1-16 0,1-1-19 16,1 0-11-16,1 1-14 0,0-2-6 0,2-3 0 0,0 1-17 0,0-2-19 15,2 1-9-15,0-3-4 0,1 0-11 0,0-2-17 0,1 0-8 16,1-2-10-16,-1 1-7 0,1-3-4 0,1 0-2 0,-1-1 1 15,0-1-4-15,1 0-4 0,-1-2 29 0,0 1 43 0,-1-1 13 0,2 1 6 16,-4-1 55-16,2 0 85 0,-1 2 88 0,0-2 54 0,-2 2 90 0,0 0 55 16,-1-1 37-16,0 1 28 0,-2-1 37 0,-1 1 40 0,-1 1 10 15,-1 0 1-15,-1 1 19 0,-2 0 23 0,0 1-16 0,0 0-31 16,-1 0-50-16,-2 0-54 0,1 2-36 0,-1-1-30 0,0 1-15 0,-1 0-11 16,-1 1-17-16,0-1-23 0,-2 2-11 0,0 0-10 0,1 1-10 0,-2 0-13 15,0 1-13-15,0 2-13 0,-2-1-11 0,2 2-8 0,0 0-8 16,0 2-8-16,2 0-3 0,-1 2 3 0,0 0-5 0,1 2-4 15,0-1 2-15,2 1 5 0,0 1-2 0,0 1-8 0,0-2 4 0,2 2 5 16,0 0-3-16,1 0-6 0,0-1-6 0,1 1-6 0,0-1-4 0,1-1-8 16,2-1-5-16,-1 0-1 0,1-2-6 0,1 0-6 15,1-1-1-15,1-1-4 0,0-2-2 0,1 0-5 0,0-2-2 0,1-1-1 16,0-1 5-16,0-2 5 0,1 0-1 0,-1-2-1 0,1 0 8 0,-1-2 11 16,2 0 0-16,-2-2-1 0,0 1 7 0,0-2 9 0,-2 1 1 15,1-1-2-15,0-1 5 0,-2 2 14 0,0-2 5 0,1 0 4 16,-2 0 10-16,0 2 14 0,0-2 5 0,0 1-1 0,-2 1 7 0,1 0 10 15,0 1 9-15,-1 1 7 0,0 0 10 0,0 1 10 0,0 1 1 16,-1 1-4-16,-1 1-4 0,1 0-7 0,-1 3-8 0,0-2-7 0,0 2-8 16,0 0-8-16,0 0-5 0,0 0-2 0,0 0-13 0,3 2-13 15,-2 1-7-15,2 0-4 0,-2 2-4 0,1 0-3 0,-1 1 5 0,0 1 4 16,1 1 0-16,-1 2 0 0,-1 1 1 0,1 0 4 0,-1-1-7 0,2 2-10 16,-2 2-9-16,1-2-12 0,0 1-7 0,1 0-11 0,-1 0-12 15,0-1-17-15,1 1-10 0,0-2-10 0,0 0-20 0,0-1-24 16,2-1-14-16,-1 0-11 0,1-3-22 0,0 0-23 0,1-2-23 0,1-1-20 15,-1-2-29-15,2-2-32 0,1-3-27 0,1-1-26 0,0-2-1 16,1-1 5-16,-1-3 19 0,2-1 24 0,1-1 13 0,0-3 11 16,0 1 29-16,0-3 85 0</inkml:trace>
  <inkml:trace contextRef="#ctx0" brushRef="#br0" timeOffset="2986.7311">3851 695 334 0,'4'-11'420'0,"-2"0"14"0,1 3 11 16,0 1 4-16,-2-1 1 0,0 4-5 0,-1-1 1 0,0 2-4 0,0 3 1 15,0 0-46-15,0 0-56 0,0 0-112 0,0 0-127 0,0 0-51 16,0 3-28-16,2 0-16 0,-2 2-10 0,0 1-3 0,0 3 0 16,0 1 3-16,0 2 2 0,0 3 2 0,-2 2 2 0,2 1 0 0,-1 2 0 15,0 0 2-15,-1 3 1 0,1 1 0 0,0 1-2 0,-1 2-1 0,0-2 0 16,-1 1 0-16,0 1 0 0,-1-1 0 0,2-1 2 0,-1-1-4 16,0 0 1-16,1-2 2 0,-1 0 1 0,2-3-4 0,-1 0 1 15,1-2-2-15,1 0 3 0,0-2-2 0,0 0 2 0,0-1 3 0,0-2 0 16,0 0 0-16,0-2-4 0,0-2-5 0,-1 0-6 0,1-2-3 0,0-1 0 15,0 0-2-15,0-1-1 0,-2-2-4 0,2-2-5 16,0 0-8-16,0 0-7 0,-1-1-6 0,-2-2-4 0,2 0-5 0,-2-2-3 16,2-1 6-16,-2-1 10 0,2-2 1 0,-2 1-5 0,2-2 4 0,-2 1 4 15,2-1 2-15,-2-1 2 0,2 1 11 0,0-1 14 0,-1 0 10 16,1 0 10-16,0 0 10 0,1 1 13 0,0-1 4 0,1 1 3 16,0-1 7-16,1 2 11 0,0-1 5 0,2 1 4 0,2-1 4 0,-1 0 5 15,2 2 0-15,1 0-3 0,0-1-9 0,1 1-7 0,2-1-4 0,-1 2-4 16,2 0-7-16,2 0-10 0,-2 0-14 0,1 1-16 0,0 0-26 15,1 1-26-15,-2 0-39 0,1 0-44 0,-1 2-38 0,-1 0-35 16,-2 1-60-16,0-1-65 0,1 2-64 0,-2 0-60 0,-2 1-15 0,0 0-3 16,-1 0 6-16,-5 0 11 0,5 1 19 0,-5-1 19 0,4 3 37 0,-4-3 40 15</inkml:trace>
  <inkml:trace contextRef="#ctx0" brushRef="#br0" timeOffset="3436.7894">3225 850 0 0,'-1'1'303'0,"1"-1"123"0,0 0 6 16,0 0 3-16,0 0 0 0,0 0 0 0,0 0 0 0,3-1-2 0,1-1 1 15,0 2-1-15,0-1-1 0,0 0-97 0,1 0-131 0,-1 0-90 16,1-1-81-16,1 2-21 0,-1-1-5 0,0 0-1 0,2 0-1 0,0 0 1 15,-1-2 4-15,2 1-1 0,2-1 0 0,-1 1 0 0,2-2 0 16,-1 0 0-16,1-1 0 0,1 0-7 0,0 0-13 0,0-1-7 0,0 0-6 16,0 0-10-16,0 0-8 0,0 0-5 0,-1 0-2 0,-1-1-7 15,1 1-5-15,-2 0-1 0,1 0 2 0,-1 0-12 0,0 1-12 0,-1 0 0 16,0 1 6-16,0 1-12 0,-1 1-15 0,-2-1 0 0,1 2 3 16,-2 1-16-16,0 0-23 0,0 1-11 0,-2 2-4 0,0-1-34 0,-1 3-43 15,-1 0-47-15,0 2-50 0,-3 0-14 0,-1 3-2 0,-1 1 16 16,-2 1 19-16,-1 2 11 0,-1 0 5 0,0 3 19 0,-2 0 22 15</inkml:trace>
  <inkml:trace contextRef="#ctx0" brushRef="#br0" timeOffset="3678.6142">3356 1777 0 0,'-3'6'259'0,"1"0"185"0,-1-1 17 16,0-3 8-16,1 0 5 0,2-2 12 0,-3 0 14 0,3 0 7 0,-3 0 6 15,3 0 7-15,0 0 8 0,0 0-88 0,0 0-122 0,-1 0-107 16,1 0-103-16,-1-2-52 0,1 2-44 0,-2-2-41 0,2 0-41 16,0-1-55-16,2 0-55 0,-2 0-81 0,1 0-88 0,-1 3-79 0,1-5-73 15,1 0-18-15,-1 1-1 0,-1 4 1 0,1-4 1 0,1 0 20 0,-2 4 24 16,0 0 35-16,1-5 35 0,-1 5 43 0,1-3 250 0</inkml:trace>
  <inkml:trace contextRef="#ctx0" brushRef="#br0" timeOffset="4605.2695">4732 558 288 0,'0'-11'294'0,"0"2"-8"0,0-2-10 16,0 1 8-16,0-1 14 0,0 2-4 0,1-1-7 15,1 1 5-15,-1-1 16 0,2 0-74 16,-1 1-98-16,1-1-44 0,0 1-31 16,1 0-2-16,-2 0 2 0,2 0 11 0,-1 2 12 15,0 1-6-15,-2 1-13 0,2 0 2 0,-2 3 8 16,0 0-7-16,-1 2-13 0,0 0-4 0,2 1-1 16,0 4-11-16,0 1-17 0,-1 3 8 0,0 4 12 0,-1 3-1 15,0 3-8-15,0 3 3 0,-1 2 7 0,0 2-2 0,-3 2-7 16,0 1 5-16,0 1 6 0,-2 0-1 0,1 1-5 0,-2 1 4 0,1 1 5 0,-1-1-21 0,0 0-28 15,1 1 2-15,0-2 16 0,0 0-11 0,0-1-18 16,1 0 7-16,0-2 17 0,-1-1-7 0,1 0-17 0,1-1 6 0,-1-2 16 16,1 0-8-16,0 0-13 0,-2-1 10 0,2 0 16 0,0-2-9 0,0 0-15 15,0-1 7-15,-1 1 20 0,1-3-10 0,0-2-17 0,-1 1 7 0,1-2 17 16,0-2-9-16,0-1-18 0,0-1 11 0,1-3 13 0,-1 0-11 0,1-2-17 16,-1-1 8-16,2-1 19 0,-1-1-11 0,-1-1-18 0,1-1 9 0,-1-1 18 15,0 0-11-15,0-1-17 0,0-2 10 0,0 0 16 0,-1-1-8 0,1-1-20 16,-1-1 10-16,1-1 17 0,0-1-10 0,0-2-17 0,0 0 10 0,1 0 17 15,0-1-7-15,1-1-17 0,-1-1 10 0,0 1 19 0,1-2-10 0,0 1-13 16,0 0 11-16,0 0 16 0,0 0-6 0,0-1-14 0,1 2 14 16,0 0 21-16,-1 0-3 0,2 0-15 0,-1 2 15 0,1-1 21 0,0 1-7 0,1 1-14 15,-1-1 9-15,2 2 19 0,0 0-7 0,0 1-13 0,0 0 4 16,1 1 13-16,0 0-11 0,-1 1-19 0,2 2 4 0,2-1 8 0,-1 0-11 16,0 1-22-16,3 0 5 0,0 2 15 0,2-1-10 0,0 1-19 0,1 1 5 15,1 0 9-15,0 0-18 0,1 1-25 0,2 0-4 0,-2 0 5 0,2 2-19 16,-2-1-25-16,2 2-7 0,0-1-1 0,-1 1-20 0,1 1-21 0,0-1-23 15,-1 1-19-15,1 1-16 0,0-1-17 0,-1 1-21 0,1 0-23 0,0 0-31 16,-1-1-33-16,1 0-22 0,-2-1-20 0,2 0 0 0,-2 0 7 16,2-2 13-16,-2-1 16 0,2 0 25 0,-2 1 25 0,1-2 16 0,-1 0 99 15</inkml:trace>
  <inkml:trace contextRef="#ctx0" brushRef="#br0" timeOffset="4987.9222">5097 1116 81 0,'4'-2'300'0,"0"-1"15"0,0 1 9 15,-1-1 7-15,-2 0 8 0,1-1 5 0,-1 1 2 0,-1-1 8 0,0 0 6 16,-1 1-36-16,-2-1-51 0,2 1-70 0,-2-1-80 0,0 0-26 0,-1 0-14 15,0 0-4-15,0-1-2 0,0 2-8 0,0-2-14 0,-1 0 2 0,0 1 6 16,-1 1-9-16,1-1-13 0,-2 2 2 0,-1-1 8 0,0 1-10 0,-1 1-16 16,0 1 1-16,-1 0 4 0,0 0-12 0,-1 1-17 0,0 1 7 0,1 1 13 15,-1 0-9-15,2 2-17 0,-2 1 10 0,2 0 14 0,-1 1-8 0,1 2-16 16,1-1 11-16,0 3 14 0,0 0-8 0,1 0-14 0,1 1 8 0,0 0 15 16,2 0-9-16,2 1-18 0,-1 0 12 0,2 0 18 0,1 0-10 0,0-1-19 15,1 2 11-15,2-2 15 0,1 0-9 0,1-2-18 0,2 1 8 0,-1-1 17 16,2-2-10-16,0-1-18 0,2-1 8 0,0 0 16 0,2-2-15 0,0 0-23 15,0-2 4-15,2-2 16 0,-1 0-14 0,0-1-17 0,1-2 5 16,-1 0 14-16,0-2-9 0,-1-1-16 0,0 0 8 0,0-1 16 0,-1 0-7 16,-2-2-11-16,-1 0 11 0,0-1 20 0,-1 0-4 0,0 1-11 0,-3-2 10 15,0 0 19-15,-2 0-5 0,1 1-12 0,-2-1 15 0,-1 1 21 0,-1 2-3 16,0-1-11-16,-1 1 14 0,0 1 21 0,-2 1-6 0,1 0-13 0,-1 1 11 16,0 1 19-16,-1 1-7 0,1-1-10 0,0 2 6 0,0 1 14 0,0-1-14 15,0 1-18-15,1 1 1 0,3 0 13 0,-3 0-17 0,1 1-21 0,-1 1 3 16,0 0 7-16,2 2-20 0,0-1-29 0,-1 1-12 0,1 1-5 0,0 1-26 15,-1 0-34-15,2 1-19 0,0-1-18 0,2 1-25 0,-1 0-28 16,0 2-53-16,2-1-58 0,1-1-59 0,0 0-64 0,0 1-4 0,3-2 14 0,-1-2 10 16,2 1 7-16,2-1 23 0,-1-2 26 0,0 1 23 0,2-2 25 15</inkml:trace>
  <inkml:trace contextRef="#ctx0" brushRef="#br0" timeOffset="5338.3853">5376 1146 40 0,'-1'-4'339'0,"-1"0"17"0,1-1 13 15,0 0 3-15,-2 0-5 0,0 2 5 0,-1-2 9 0,0 1-18 0,-1 1-25 16,0-1 16-16,-1 2 30 0,1-1-113 0,-2 2-149 0,1 0-44 0,-2 0-9 16,1 1-20-16,-1 1-19 0,0 0 3 0,0 0 11 0,0 2-8 0,1-1-17 15,-1 2 8-15,2 0 14 0,0 1-11 0,1 0-18 0,0 2 4 0,1 0 11 16,0 1-13-16,0 0-19 0,1 2 7 0,2-1 14 0,1 1-10 0,0 1-18 16,0-1 9-16,1 1 15 0,2 0-10 0,-1 0-16 0,2 0 8 0,0-2 14 15,2 1-10-15,0-2-14 0,1-1 7 0,0-1 18 0,1 0-12 0,1-2-17 16,0 0 7-16,1-3 14 0,-1 0-10 0,2-1-18 0,-1-1 5 0,1-2 13 15,0 1-8-15,-1-2-17 0,2 0 10 0,-1-2 15 0,0 0-8 0,-1-2-16 16,1 1 11-16,0-1 16 0,-2-2-6 0,-1 1-11 0,-1-1 10 0,-1-1 19 16,0 2-6-16,-1-1-12 0,-1 0 15 0,-1 1 22 0,-1 0-2 0,0 2-11 15,-1 0 12-15,-1 0 19 0,0 1-5 0,0 1-13 0,-1 0 11 16,-1 2 20-16,1-1-5 0,-2 2-12 0,2-1 9 0,0 2 16 0,-1 0-13 0,2 1-22 16,-2 0 1-16,2 0 12 0,0 0-14 0,-3 0-20 0,2 1 5 15,-2 1 16-15,2 1-17 0,-1 0-26 0,1 2-5 0,0 0 2 0,-1 1-23 16,1 0-31-16,0 1-13 0,1 0-6 0,0 1-22 0,1-1-28 0,-1 0-35 15,1 0-37-15,2 0-37 0,0-1-37 0,-1 0-50 0,1 0-57 0,1-1-14 16,1-1-2-16,1-2 14 0,0-1 22 0,1-1 16 0,0 0 15 0,1-1 21 16,0-1 16-16</inkml:trace>
  <inkml:trace contextRef="#ctx0" brushRef="#br0" timeOffset="5738.3737">5705 1078 328 0,'4'-5'399'0,"0"0"5"0,-1 0 1 0,-2 0 10 0,2 1 17 16,-2 0-3-16,-1 2-4 0,2-1 7 0,-2 3 12 0,0 0-54 0,0 0-74 15,0 0-94-15,0 0-99 0,0 0-49 0,0 0-37 0,0 0 1 0,-3 1 10 16,2 3-12-16,-1 0-20 0,0 0 5 0,0 1 17 0,0 1-11 0,-1 1-18 16,0 2 6-16,1-1 15 0,-1 2-8 0,0-1-17 0,1 1 7 0,0 1 15 15,0 0-11-15,0-1-17 0,0 1 4 0,0 0 13 0,1 0-10 0,0 0-15 16,-1-2 6-16,2 0 12 0,-1-2-10 0,1 0-14 0,0-1 9 0,1-1 15 16,-1-2-8-16,2 1-14 0,-1-3 8 0,0 0 14 0,-1-1-3 0,0 0-15 15,4-1 11-15,0-1 11 0,0-1-7 0,2-1-12 0,-1-2 8 0,0-2 14 16,2 0-5-16,1-2-13 0,0 1 8 0,0-3 14 0,0 1-4 0,0-2-7 15,0 1 9-15,0-1 17 0,1 1 4 0,-1-2 0 0,2 2 10 0,-1 0 16 16,0 0 4-16,-1 2 1 0,2-1 7 0,-2 1 8 0,0 2-4 0,-2 1-4 16,2-1-2-16,-1 2-2 0,0 2-7 0,-1 0-9 0,0 2-9 0,-1 0-9 15,0 1-6-15,1 1-6 0,-1 1-9 0,-1 2-9 0,0-1-3 0,0 3 0 16,0 0-4-16,-1 1-4 0,-1 1 2 0,1 0 6 0,-2 3-4 0,1-1-8 16,-2 2 0-16,0 0-2 0,0 1-8 0,-2 0-10 0,1 1-10 15,0-1-10-15,-1 0-13 0,2 0-11 0,-1 0-17 0,1 0-18 0,0-2-11 16,-1-1-11-16,1 0-17 0,1-1-18 0,-1-1-12 0,0-1-11 0,0-1-8 0,0-1-8 15,0-1-17-15,0 1-19 0,0-2-34 0,-1 1-41 0,1-3-48 16,0 0-51-16,0 0-11 0,-3-4 5 0,2-2 17 0,1 0 17 0,0-2 17 16,0-2 15-16,1-1 15 0,0 1 18 0,1-2 26 0,0-2 259 0</inkml:trace>
  <inkml:trace contextRef="#ctx0" brushRef="#br0" timeOffset="5927.7272">6129 451 0 0,'4'-12'253'0,"0"0"152"0,0 1 0 15,2 1 3-15,-1 1 3 0,0 1-7 0,1 2-11 16,-2 2-3-16,0 3 1 0,-2 2-11 0,1 4-16 16,-3 2-106-16,0 5-135 0,-3 4-124 0,-1 3-122 0,-2 3-101 15,-2 3-91-15,0 0-49 0,-2 3-35 0,1-1 0 0,0 2 7 0,-2-1 4 16,0 0-4-16,1 0 13 0,0-2 14 0,1 0 13 0,0-1 13 0</inkml:trace>
  <inkml:trace contextRef="#ctx0" brushRef="#br0" timeOffset="7791.5324">6871 1105 0 0,'0'0'259'0,"-3"-2"2"0,2-1-13 0,-1 0 2 0,1 0 4 15,1 3-14-15,0-2-24 0,1 0 3 0,1-1 7 0,-2 3-44 0,1-1-62 16,0 0-59-16,2 0-52 0,-3 1-33 0,1-2-24 0,-1 2 21 0,3-1 29 15,-3 1 1-15,1-1-8 0,1 0 26 0,0 0 35 0,-2 1-5 0,3-2-18 0,-2 1 15 16,2 0 22-16,0 0-11 0,-1-2-25 0,1 2 7 0,0-1 17 16,-1 1-17-16,1-2-25 0,0 1 4 0,-1-1 14 0,1 1-7 0,0 0-16 15,-1-1 8-15,1 0 16 0,-2-1-7 0,2 0-11 0,-2 0 7 0,1-1 15 16,-1 0-6-16,0-1-14 0,1 0 10 0,-1 0 11 0,0 0-7 0,-1-1-13 16,2 0 2-16,-2-1 10 0,-2 2-2 0,2-1-9 0,-1 0 4 0,0 1 7 15,-2 0-4-15,0 0-5 0,-1 0 2 0,0 1 8 0,0 0-1 0,-1 1-4 16,0-1 2-16,-2 1 3 0,0 1-1 0,1 0-4 0,-2 1 1 0,0 1-1 15,-2-1 4-15,1 2 2 0,-2 0-2 0,1 2-2 0,-1 0-2 0,-1 0 2 16,0 2-3-16,-1 0-6 0,1 0 2 0,-2 2 5 0,1 0-5 0,0 2-11 16,-2-1 3-16,2 1 3 0,-1 1-8 0,1-1-8 0,1 2 4 0,0 0 10 15,1 1-4-15,2 0-7 0,0 1 7 0,1 0 15 0,0 1-8 0,1 0-11 16,2 2 7-16,1 0 12 0,0 1-6 0,1 0-12 0,2 0 4 0,-1 2 13 16,1-1-8-16,1 1-12 0,1 0 7 0,1-1 13 0,0 0-13 0,2-2-17 15,0 0 7-15,2-2 16 0,0-2-10 0,2-2-15 0,0 0 9 0,2-3 15 16,0-3-9-16,2 0-13 0,2-2 4 0,-1-2 9 0,2-3-11 0,1-2-19 15,0-1 8-15,1-3 14 0,0 0-8 0,1-5-17 0,0 0 1 16,0-2 10-16,-1-2-10 0,-1-1-11 0,0 0-1 0,-1 0 7 0,-2-2-7 16,0-1-7-16,-2 2 5 0,0-2 7 0,-2 0-6 0,-1 0-6 0,-1-1 6 15,-2 1 10-15,0-1 1 0,-1-1-4 0,-1 1 7 0,0-1 5 0,-2 0 5 16,0 1 0-16,1 0 9 0,-1 0 9 0,0 2 6 0,-1 1 2 0,2 0 10 16,-2 2 15-16,1 2-2 0,-1 0-2 0,1 3 10 0,-1 0 15 15,2 0-2-15,-1 4-8 0,0-1 5 0,1 1 13 0,-1 3-10 0,2 0-13 16,-2 1 0-16,2 1 9 0,-1 0-16 0,0 2-20 0,0 0 1 0,1 1 13 0,0 1-14 15,-1-1-20-15,2 2 5 0,-1 0 14 0,1 0-10 0,0 2-17 16,0-1 7-16,0 1 13 0,0 2-8 0,-1 1-16 0,1-1 10 0,-2 2 19 16,1 2-11-16,0 0-16 0,-2 2 8 0,0 0 17 0,-1 1-7 0,0 2-15 15,-1 2 8-15,0-1 16 0,-2 2-6 0,0 1-15 0,1 1 12 0,-2 0 16 16,-2 1-7-16,2 1-18 0,-1 1 11 0,0 0 17 0,-2 2-8 0,0-1-17 16,1 0 7-16,-1 1 14 0,0 0-9 0,1 0-16 0,0-2 7 0,0 2 13 15,0-2-10-15,1 0-16 0,1 0 7 0,0-2 16 0,1 0-8 0,1-1-19 16,-1-1 8-16,2 0 18 0,1-2-10 0,0 0-14 0,0-1 6 0,1 0 15 15,0-2-6-15,1 0-15 0,-1-1 9 0,2-1 15 0,-1-2-9 0,1 1-15 16,1-3 10-16,-1 0 19 0,1-2-11 0,0 0-18 0,0-2 9 0,0 1 18 16,0-1-9-16,1-1-15 0,0-1 7 0,1 0 16 0,-1-1-8 0,0 0-18 15,1-1 7-15,0-2 16 0,1 0-11 0,0 0-20 0,-1-2 11 16,2 0 21-16,0-2-10 0,0 1-19 0,0-1 8 0,2-1 17 0,-2 1-11 0,0-2-17 16,0 2 8-16,0-2 18 0,-2 2-9 0,1 0-16 0,-2-1 10 0,1 2 18 15,-1 0-9-15,0 0-18 0,-1-1 10 0,0 2 17 0,0 2-4 16,-1-1-16-16,0 0 14 0,-2 1 24 0,0 2-6 0,1 0-12 0,-1-1 14 15,-1 3 20-15,0 0-5 0,0 0-14 0,0 0 13 0,0 0 17 0,0 0-6 16,0 0-15-16,0 0 8 0,0 0 14 0,0 0-11 0,0 0-22 0,0 0 5 16,-3 1 11-16,2 2-14 0,0-1-18 0,-1 1 6 0,1 0 12 0,0 1-14 15,1 2-19-15,0 0 8 0,0 0 14 0,0 1-10 0,1 1-15 0,0 0 6 16,2 0 18-16,0 0-7 0,-1 1-17 0,2-1 6 0,0 1 15 0,2-2-9 16,-1 0-14-16,0 0 10 0,1-1 14 0,0-1-8 0,1 0-17 15,0-2 7-15,1 0 17 0,0-1-12 0,0-2-16 0,0 0 4 0,0 0 12 16,1-2-9-16,-1-1-18 0,1 0 7 0,1-2 13 0,-2-1-11 0,1 0-17 15,-1 0 10-15,0-1 16 0,-1-2-11 0,1 1-14 0,-2-2 10 0,0 2 19 16,-1-2-4-16,0 0-13 0,1 0 10 0,-2-1 18 0,0 2-8 0,-2-2-11 16,1 1 10-16,0 1 21 0,-2-1-6 0,0 0-14 0,1 2 14 0,-1 1 23 15,0 0-4-15,-1-1-11 0,0 2 14 0,0 2 20 0,0-1-1 0,0 0-11 16,0 1 12-16,0 2 18 0,0 0-3 0,0 2-11 0,0-3 5 0,0 3 11 16,0 0-13-16,0 0-16 0,0 0 0 0,0 0 5 0,0 0-13 0,0 0-17 15,0 0 2-15,0 0 4 0,0 0-8 0,-1 1-14 0,0 2 1 0,1 0 4 16,-2 2-8-16,2 1-7 0,0 0 5 0,-1 1 10 0,1 2-6 0,-1 0-8 15,-1 1 7-15,2 0 8 0,-1 2-4 0,0-2-9 0,-1 2 5 0,1-1 5 16,0 1-13-16,-1 0-16 0,1 0-5 0,0 0 3 0,-1-1-17 0,1 0-22 16,0 0-4-16,-1-2 1 0,2 1-21 0,-1-1-24 0,1 0-11 15,1-2-7-15,-1 0-19 0,2-1-25 0,0 0-19 0,1-1-19 0,0-1-23 16,-1-2-21-16,-2-2-57 0,6 1-63 0,-6-1-23 0,6-1-10 0,1 0 12 16,-2-3 20-16,2 1 11 0,0-2 14 0,-1 0 17 0,1 0 19 15,0-1 31-15,-1 1 148 0</inkml:trace>
  <inkml:trace contextRef="#ctx0" brushRef="#br0" timeOffset="8258.1266">7507 1102 187 0,'0'-5'318'0,"1"0"18"0,-1 0 14 0,0 0 7 0,0 1 3 15,0 0 12-15,-1 0 12 0,1 1 1 0,-2 0-2 0,2 3-44 0,0 0-54 16,0 0-83-16,0-1-89 0,0 1-25 0,0 0-4 0,0 0-18 0,0 0-19 16,0 0 1-16,-1 3 7 0,1 0-14 0,1 2-19 0,-1 0 5 0,2 0 11 15,-2 1-13-15,1 1-19 0,0 0 6 0,1 1 15 0,-1 0-9 0,2 0-18 16,-1-1 3-16,2 0 9 0,0-1-15 0,0 0-24 0,0 0 0 0,2-1 9 15,-1 0-12-15,0-1-16 0,1-1 1 0,-1 0 7 0,0-2-11 0,2-1-17 16,0-1-3-16,1-1 3 0,-2 0-9 0,2-2-11 0,-1 0 2 0,1-1 5 16,0-1-1-16,-1 0 4 0,1-1 4 0,-2-2 9 0,2 2 9 0,-1-1 13 15,0-1 16-15,-1 1 17 0,1 1 14 0,0-1 9 0,-2 1 15 0,0 1 15 16,1 1 5-16,-1 1 5 0,0 0 7 0,-1 0 5 0,2 2 2 0,-2 1 3 16,0 2 0-16,1 0 0 0,-1 2-10 0,1 1-11 0,1 2 3 0,-1 3 7 15,0 0-13-15,-1 3-13 0,2 2 2 0,-2 1 13 0,0 2-8 0,-2 3-15 16,2 2 4-16,-1 1 10 0,0 2-11 0,-2 0-18 0,0 3 4 0,1-1 14 15,-1 2-10-15,-1-1-22 0,0 1 8 0,0-2 17 0,-1 1-10 16,-1-1-19-16,1 1 9 0,-2-2 14 0,-1 0-11 0,0-1-18 0,0-1 9 16,-1-1 16-16,0-2-7 0,-2 0-18 0,-1-2 12 0,0-1 20 0,-1-3-7 15,-1 1-13-15,1-3 17 0,0 0 22 0,-2-2-2 0,0 0-10 16,-1-3 15-16,2 1 24 0,-2-2-3 0,0-2-12 0,0 0 8 0,1-2 16 16,-1 0-6-16,0-2-11 0,0-1 4 0,1-1 11 0,-1-2-8 0,2 1-17 15,-1-3 1-15,0 0 5 0,2-2-12 0,0 0-15 0,1-2-3 0,0 0 6 16,1-1-7-16,0-1-7 0,2 1-2 0,1-2 2 0,0 0-7 0,1 0-10 15,1-3-5-15,0 2-6 0,2-1-14 0,2-2-14 0,-1 2-13 0,2-2-10 16,-1 0-21-16,1 1-25 0,1-1-20 0,0 1-15 0,1 0-27 0,1 1-29 16,-1-1-37-16,0 2-43 0,1 0-73 0,-2 1-82 0,1-1-19 15,0 1-2-15,2-1 7 0,0 1 11 0,-1-2 21 0,1 2 23 0,0-1 19 16,1 1 18-16,0-1 25 0,-2 1 82 0</inkml:trace>
  <inkml:trace contextRef="#ctx0" brushRef="#br0" timeOffset="8485.7055">7805 504 36 0,'-2'-4'399'15,"0"1"0"-15,1-2-9 0,1 1-5 0,1 0-2 16,2 0-11-16,2 2-8 0,3 0-5 0,2 2-2 15,3 2 6-15,2 1 12 0,1 2-137 0,1 0-179 0,2 1-86 0,1 1-53 16,-2 1-28-16,2 1-18 0,-1-1-76 0,0 1-95 0,-1 0-38 16,1 1-17-16,0-1-4 0,-2 2 2 0,-1 0-10 0,-1 0-11 0,-1 1 9 15,0 0 12-15,-2 0 18 0,-2-1 16 0</inkml:trace>
  <inkml:trace contextRef="#ctx0" brushRef="#br0" timeOffset="10196.1669">8601 953 0 0,'2'-4'94'0,"-2"1"203"0,1-1 0 16,0 0 6-16,1 1 5 0,-1 0 4 0,0 0 3 0,1 0-3 0,-1 1-2 16,0 0 16-16,-1 0 17 0,2 0-73 0,-1 1-102 0,-1 1-46 0,1-3-29 0,-1 3-9 15,2-1-5-15,-2 1 2 0,0 0 3 0,0 0-7 0,0 0-8 16,0 0-2-16,1-2-1 0,-1 2-13 0,0 0-16 0,0 0-2 0,0 0-1 16,0 0-11-16,0 0-19 0,0 0 2 0,0 0 9 0,0 0-9 0,0 0-15 15,0 0 6-15,0 0 11 0,0 0-7 0,0 0-14 0,0 0 7 0,0 0 12 16,0 0-8-16,0 0-10 0,0 0 6 0,0 0 15 0,0 0-7 0,0 0-13 15,0 0 10-15,3 1 13 0,-3-1-5 0,1 2-8 0,0 0 10 0,1 0 19 16,-1 0-5-16,-1 2-11 0,1 1 10 0,-1 0 16 0,0-1-7 0,0 4-13 16,0-1 8-16,-1 0 11 0,1 1-7 0,-1 2-16 0,-1 0 7 0,1-1 13 15,0 2-11-15,-1 1-22 0,1-1 5 0,0 1 15 0,-2 0-12 0,2 0-16 16,-1 0 5-16,1 0 16 0,-2 0-8 0,2-1-15 0,0 1 6 0,-2-2 15 16,2 2-9-16,-1-1-17 0,0-1 8 0,0-1 18 0,1 1-10 0,0 0-16 15,-1-2 8-15,1-1 17 0,0 0-10 0,1-1-14 0,-2-1 7 0,2-1 15 16,0-1-6-16,0-3-15 0,0 3 10 0,0-3 19 0,0 0-5 0,0 0-11 15,0 0 11-15,0 0 18 0,0 0-7 0,0 0-14 0,2-3 9 0,-1 0 16 16,0-2-8-16,2-1-17 0,-2-1 9 0,2-2 16 0,0 0-10 0,-1-2-18 16,1 0 6-16,0-1 9 0,-1-1-12 0,2 1-15 0,-1-1 6 0,0 0 14 15,1-1-8-15,-2 1-18 0,2 0 10 0,0 0 17 0,0 1-10 0,0-1-17 16,2 1 7-16,-1 1 17 0,0 0-9 0,1 0-15 0,-1 0 9 0,2 2 15 16,-1 0-6-16,2 1-18 0,0 0 9 0,0-1 15 0,0 2-6 15,0 1-18-15,2 0 11 0,-1 0 17 0,0 0-5 0,1 1-14 0,-1 0 9 16,2 1 19-16,-1 0-7 0,1 0-16 0,0 2 10 0,-1 0 15 0,2-1-8 0,-1 2-16 15,1 1 9-15,-1 0 15 0,-1 0-10 0,1 0-17 0,0 1 6 16,-1 2 13-16,0-1-10 0,-2 0-16 0,0 2 5 0,0 1 14 0,-2 0-6 16,0 1-15-16,-2 1 6 0,0 0 15 0,-2 1-10 0,0 1-14 0,-1 0 7 15,-1 2 17-15,-1 0-6 0,-1 1-18 0,0 0 9 0,-2 1 17 0,0-1-11 16,-2 1-20-16,1 1 2 0,-2-1 9 0,1 0-15 0,-1 0-21 0,0-1 2 16,1 0 8-16,-1-1-19 0,2 0-27 0,-2-2-9 0,2 0-3 15,-1-1-24-15,1-1-27 0,0 1-21 0,1-1-18 0,0-1-27 0,1-1-30 0,0-1-52 16,1 1-61-16,2-5-32 0,0 0-25 0,1 5 8 0,-1-5 17 0,4 1 13 15,1-1 12-15,2-1 16 0,1-1 20 0,1-2 27 0,1 0 86 16</inkml:trace>
  <inkml:trace contextRef="#ctx0" brushRef="#br0" timeOffset="10744.0631">9275 937 0 0,'-3'-5'238'0,"-1"-1"92"0,1 0 11 0,1 0 4 0,-2 2 4 16,0-2 5-16,-2 1 6 0,2 0-6 0,0 0-9 0,0 2 9 0,0-1 17 16,0 0-107-16,2 2-140 0,-2 0-40 0,1-1-10 0,-1 2-13 0,1 0-11 15,1 0 2-15,-1-1 7 0,0 2-8 0,-1 0-14 0,2 2 8 0,-1-1 11 16,-1 0-10-16,1 1-19 0,-1 2 6 0,0 0 12 0,0 0-15 0,0 1-21 16,0 1 5-16,0 1 10 0,0 2-12 0,-1-1-20 0,1 1 10 0,-1 0 14 15,-1 2-10-15,2-1-18 0,-1 0 11 0,1 1 14 0,0 0-7 0,0 0-18 16,0 0 9-16,1-2 18 0,1 2-10 0,0-1-17 0,1-1 7 15,0 0 19-15,1-1-10 0,0 0-20 0,0 0 10 0,1-1 18 0,0 0-8 0,1 0-17 16,0-1 7-16,1 0 18 0,0 0-9 0,-1 0-18 0,1 0 9 0,1 1 18 16,0-1-11-16,0 2-16 0,0-1 9 0,1 0 20 0,2 0-8 0,-2 2-20 15,2 0 10-15,1 1 16 0,-1-1-6 0,1 2-17 0,0 1 10 16,0 0 17-16,1 1-8 0,-1 2-14 0,0-2 9 0,0 1 18 0,0 2-9 16,0 0-17-16,0-1 10 0,-1 2 17 0,-2 0-10 0,-1 0-15 0,0 1 8 15,-1-2 14-15,-2 2-10 0,-1-1-15 0,0 0 8 0,-3-1 14 16,1 0-7-16,-4 0-15 0,0 0 12 0,-1-1 17 0,-2 0-11 0,-2 0-14 15,-2 0 11-15,-1-2 18 0,0 1-6 0,-2-2-12 0,0 0 18 0,-2 0 26 16,2-2-4-16,-1-1-11 0,0 0 5 0,-1-2 14 0,1 0-9 0,0-1-12 16,-1-1 6-16,2-1 14 0,-1-1-8 0,1 0-12 0,1-1 4 0,1-2 10 15,-1 0-16-15,2-1-20 0,1 0 2 0,0-2 7 0,1 0-5 0,2-1-12 16,1-1 3-16,1-1 7 0,0-1-7 0,2-1-13 0,1-1 1 0,0 0 3 16,3-3-9-16,-1 0-14 0,2 0 4 0,3-3 5 0,0 1-8 15,1-1-13-15,1 0 5 0,2-1 8 0,1 1-8 0,1-1-11 0,2 0 4 16,-1 1 14-16,2 0-8 0,2 1-14 0,0 0 7 0,1 0 8 0,0 1-13 15,1 1-23-15,0 0-5 0,1 1 5 0,-1 1-21 0,1 0-24 16,-1 0-15-16,2 2-10 0,-1 0-25 0,2-1-25 0,-2 2-54 0,2 0-61 16,-2 0-56-16,2 1-53 0,-2-2 1 0,0 1 16 0,1 1 7 0,0 0 4 15,0 1 16-15,0-1 21 0,0 2 22 0,-1-1 22 0</inkml:trace>
  <inkml:trace contextRef="#ctx0" brushRef="#br0" timeOffset="11161.1965">9723 1030 178 0,'-6'-5'282'0,"2"1"8"0,-2-1 8 0,0 1 4 0,0 0 2 0,-2 0 5 0,0 1 6 16,0-1 11-16,0 1 7 0,0 0-54 0,-2 2-74 0,1 0-58 0,0 0-49 15,-1-1-14-15,1 2-3 0,0 0 6 0,-1 2 7 0,1-1-5 0,0 0-5 16,-1 1 0-16,2 1 4 0,-1 0-11 0,1 1-16 0,0 1 1 0,0 1 7 15,0 0-12-15,0 1-17 0,0 0-1 0,1 2 5 0,1 0-16 16,-1 1-22-16,0-1 5 0,2 2 11 0,1 1-11 0,1-1-17 0,1 0 6 16,0 1 15-16,2-1-9 0,0-1-18 0,2 1 4 0,0-1 14 0,2 1-13 15,0-2-20-15,2 0 4 0,0-1 11 0,2 0-10 0,2-2-17 16,-1 0 4-16,2 0 13 0,-1-2-13 0,2-2-19 0,2 1 3 0,-1-3 6 16,0 0-4-16,2-3-13 0,-2 1 5 0,2-3 12 0,-2 0-3 0,-1-1-7 15,2 0 7-15,-4-1 10 0,1 0-1 0,0-1-4 0,-2-1 5 0,-1 1 11 16,0-2 2-16,-1 1-1 0,-2-2 7 0,-1 1 5 0,0-1 4 0,-1 2 1 15,-1-2 10-15,-2 1 10 0,0 1 2 0,0-1 4 0,-1 2 10 0,-2-1 13 16,1 2 1-16,-1 1-4 0,-1 0 8 0,0 0 11 0,-1 1-5 0,1 2-6 16,-2-1 1-16,1 1 7 0,0 0-8 0,-1 2-15 0,1 0-2 0,0 1 5 15,1 0-16-15,-2 1-25 0,2 0-5 0,0 2-7 0,0-1-17 0,0 2-23 16,2-1-20-16,0 1-20 0,1 1-19 0,0-1-19 0,2 1-51 0,0 0-61 16,2 0-55-16,0-2-55 0,2 0-9 0,0-1 6 0,2-1 8 0,0-1 8 15,1 0 11-15,1 0 15 0,-1-1 24 0,1 0 26 0</inkml:trace>
  <inkml:trace contextRef="#ctx0" brushRef="#br0" timeOffset="11528.6656">9901 980 0 0,'0'-2'265'0,"0"2"116"0,0-2 14 0,-1-1 1 0,1 1-3 16,-1-1 6-16,-1 1 10 0,2 2-2 0,-1-1-8 0,1 1 6 0,-1-1 9 16,1 1-110-16,0 0-145 0,0 0-61 0,0 0-40 0,-3 0-23 0,2 1-20 15,-1 1 6-15,1 1 13 0,0 0-8 0,-1 2-19 0,1 1 10 0,-2 1 13 16,2 0-11-16,-2 2-17 0,1 0 10 0,-1 1 18 0,0 1-11 0,1 1-17 15,-1-1 4-15,0 1 13 0,1 1-11 0,-1-1-20 0,0 1 4 16,1-1 17-16,-1 0-10 0,0-1-19 0,2 0 10 0,0-2 16 0,1 0-9 0,0-2-17 16,0 0 8-16,0-2 18 0,0 0-7 0,1-3-17 0,0 0 12 0,1 1 16 15,-2-3-7-15,2 0-16 0,2-1 10 0,0-2 18 0,0 1-9 16,2-3-15-16,-1-1 7 0,2-1 17 0,-1-2-9 0,2 0-15 0,0-1 8 16,2-1 13-16,-1-1-6 0,0-1-15 0,1 1 15 0,-1-1 24 0,2 1-3 0,-1-1-11 15,0 1 13-15,0 0 20 0,1 0-2 0,0 1-10 0,-2 1 11 0,2 1 17 16,-2 0-7-16,0 1-11 0,1 2 4 0,-2 0 10 0,0 1-10 15,0 0-21-15,-2 3 3 0,1 0 8 0,-2 0-13 0,1 1-16 16,-1 2 0-16,-1 1 6 0,0 0-16 0,-1 2-22 0,-1 0-2 0,1 2 2 0,-2 0-14 16,1 2-25-16,-2 0-8 0,0 2-7 0,-2 0-25 0,1 1-31 0,-2 2-26 15,-1-1-24-15,0 3-27 0,-1-1-27 0,0 1-59 0,-2 0-65 16,0 0-44-16,1-1-38 0,-1-1 5 0,0-1 17 0,2-1 10 0,-2 0 9 16,2-2 21-16,-2 0 27 0,2-2 27 0,-2 0 30 0</inkml:trace>
  <inkml:trace contextRef="#ctx0" brushRef="#br0" timeOffset="11861.5818">9629 802 0 0,'-6'-4'264'0,"2"-1"88"0,0-1 13 16,1-1-2-16,0 0-3 0,3 0 7 0,0 1 7 0,0-2 4 0,3 2 4 15,0 0 13-15,1 2 14 0,1-2-100 0,2 1-133 0,-1-1-49 16,2 0-19-16,2 0-3 0,-1 0-1 0,3 0 5 0,0 0 10 0,0 0 1 16,3 0-2-16,-1 0-2 0,1 1-8 0,0-1-11 0,1 1-11 15,-2 0-13-15,1 2-13 0,-2-1-6 0,1 2-4 0,-1-1-13 0,-1 2-16 16,-1 1-4-16,-1 0-5 0,1 1-17 0,-2 2-22 0,1-1-19 15,-2 3-17-15,0 0-26 0,0 1-23 0,-2 1-40 0,1 1-37 16,0 3-46-16,-2 1-47 0,0 0-80 0,1 3-88 0,-1 0-28 0,-1 1-11 16,0-1 7-16,1 3 17 0,1-1 20 0,-1 0 17 0,0 0 25 0,3-2 20 15,0 0 38-15,2-1 140 0</inkml:trace>
  <inkml:trace contextRef="#ctx0" brushRef="#br0" timeOffset="12462.8861">10780 998 115 0,'-1'-4'393'0,"1"-1"20"0,1 0 17 16,-1 0-2-16,0-1-5 0,0 1 4 0,0 1 10 0,0 0-16 16,0 2-19-16,0 2 14 0,0-3 23 0,0 3-131 0,0 0-179 0,0 0-56 15,0 0-19-15,0 0-24 0,0 0-27 0,0 0 6 0,0 0 15 0,0 0-7 16,0 0-17-16,-1 1 9 0,-1 2 19 0,1 0-10 0,-2 2-18 0,2 1 8 15,-2 0 14-15,1 3-5 0,-1-1-19 0,0 2 11 0,1 0 15 0,-2 1-7 16,1 1-17-16,-1 0 9 0,0 0 13 0,0 0-10 0,1 0-19 16,-1 0 5-16,2 0 14 0,-1-1-7 0,2-1-19 0,-1-1 10 0,1 1 14 0,1-3-7 15,0 0-15-15,0-1 8 0,0 0 14 0,0-1-8 0,0-1-13 16,1-2 10-16,1-1 17 0,-1 0-4 0,-1-1-13 0,3 0 10 0,1 0 15 0,0-2-6 16,0 0-15-16,1-2 7 0,0-1 16 0,2-1-8 0,1-2-15 15,0-1 7-15,0 0 14 0,1-2-9 0,1 0-16 0,-2-1 7 0,1-1 13 16,-1 1-5-16,1-1-13 0,-1 0 11 0,2-2 15 0,-2 2-4 0,1 0-5 15,-1 0 12-15,1-1 15 0,-1 2 3 0,2 0-3 0,-2 0 6 0,1 2 13 16,-1 0-1-16,0 0-4 0,0 2 1 0,0 1 3 0,0 1-5 0,-1 0-8 16,-1 1-4-16,1 0-1 0,0 3-7 0,-1-1-8 0,0 2-6 0,-1 0-6 15,0 1-6-15,1 1-3 0,-1 2-5 0,0 0-4 0,-1 1 0 0,2 1 2 16,-2-1-2-16,0 2-3 0,-2 2 1 0,1 0 1 0,0 0-10 0,-2 2-10 16,-1 0-13-16,1-1-13 0,-1 3-13 0,-1-1-13 0,0 1-25 0,1-1-22 15,-2 0-16-15,1-1-16 0,0 1-19 0,-1 0-22 0,1-1-20 0,0-1-21 16,-1 1-6-16,1-2-2 0,0 1-22 0,-1-2-31 0,2-1-28 0,2 0-26 15,-1-3-23-15,2 1-23 0,-3-4 4 0,5 1 8 0,2-2 19 0,-2-1 22 16,2-2 21-16,1-1 22 0,0 0 14 0,0-1 14 0</inkml:trace>
  <inkml:trace contextRef="#ctx0" brushRef="#br0" timeOffset="12795.9337">11213 950 43 0,'7'-8'411'0,"0"1"12"0,-2 1 0 0,0 0 5 0,-1 0 8 16,0 2-4-16,-1 1-10 0,-2 0-4 0,1 1-1 0,-2 2-1 0,0 0-2 15,0 0-117-15,2 1-150 0,0 3-81 0,-2-1-60 0,0 3-9 0,0 0 9 16,0 3-11-16,-2 0-14 0,0 2 8 0,-1 2 17 0,0 2-6 0,-1 0-15 15,0 3 9-15,-1 0 18 0,0 3-9 0,-2 0-15 0,0 3 11 16,-1 0 14-16,0 1-8 0,-1 3-17 0,1 0 6 0,-1-1 13 0,-1 2-8 0,1 0-19 16,0-2 8-16,-2 1 18 0,2 0-7 0,-1-3-19 0,1 0 11 15,-2-2 17-15,2 0-11 0,0-2-20 0,-1 0 11 0,1-3 21 0,0 0-7 16,-1-3-13-16,1-2 13 0,1 1 17 0,-1-4-5 0,1-1-16 16,-2-2 8-16,2-2 18 0,0 0-7 0,-1-3-14 0,0-1 12 0,-1-1 19 15,1-1-8-15,0-1-16 0,-2-2 11 0,2-1 18 0,-1 0-9 0,1-2-16 16,0 0 8-16,1-1 16 0,-2-2-7 0,2 0-14 0,0 0 8 0,2-2 16 15,-1 1-10-15,0-1-13 0,2-1 5 0,1 1 10 0,0 0-11 0,1-2-13 16,1 2 6-16,0 0 12 0,2 2-10 0,0-2-17 0,2 1 6 0,0 0 7 16,2 1-13-16,2 1-21 0,0-1-1 0,2 1 4 0,0-1-17 0,3 2-22 15,1-1-6-15,1 1 0 0,1-1-19 0,2 1-25 0,0 1-10 16,1 0-6-16,0 1-18 0,2 0-22 0,0 1-19 0,-1 0-17 0,1 0-23 16,0 2-21-16,-1-1-42 0,0 2-48 0,0-2-30 0,0 2-23 15,-1-1 8-15,2 0 17 0,-2-1 13 0,2 2 13 0,-2-1 17 0,2 1 15 16,-2-1 27-16,2 1 86 0</inkml:trace>
  <inkml:trace contextRef="#ctx0" brushRef="#br0" timeOffset="13204.3721">11609 1060 25 0,'2'-6'372'16,"-1"0"8"-16,0 0 2 0,1-2 8 0,-2 2 12 0,0 0 2 0,0 0-5 15,0 0 4-15,0 2 8 0,-2 0 12 0,2-1 14 0,-1 2-106 0,0 0-140 16,-1 1-67-16,1 1-40 0,0-1-7 0,1 2 5 0,-3-1-13 0,3 1-16 15,-3 0 2-15,3 0 10 0,-2 1-19 0,-1 1-25 0,-1 0-3 0,1 2 5 16,-1 0-14-16,0 2-18 0,0 3 7 0,-1-1 11 0,0 2-7 0,-1 2-14 16,1 0 7-16,1 0 14 0,0 1-7 0,0-1-14 0,0 1 7 0,1-1 14 15,1 0-7-15,0 0-13 0,1-1 5 0,1-1 15 0,0-1-9 0,1 1-13 16,1-2 7-16,-1-1 13 0,2-1-5 0,1-1-14 0,0 0 7 0,1-1 16 16,0-2-7-16,1-1-14 0,0-1 4 0,1 0 10 0,1-2-13 0,1-2-18 15,2-1 5-15,1-1 8 0,0-1-11 0,0-2-17 0,0-1 6 0,1-2 13 16,-1 0-10-16,-1 0-15 0,1-1 8 0,-1 0 13 0,-2-2-6 0,0 2-12 15,1 0 18-15,-2 0 21 0,-2 1 3 0,1-2-8 0,0 4 17 0,-2-1 21 16,-1 0 0-16,0 3-9 0,0-1 14 0,-1 2 22 0,-1 1-3 0,1 1-9 16,-2 2 6-16,-1 0 13 0,2 1-11 0,-2 2-16 0,0 0 1 15,0 0 7-15,0 0-12 0,0 0-18 0,0 0 3 0,0 0 6 0,0 2-12 0,0 2-17 16,-2-1 2-16,2 2 6 0,0 1-4 0,-1 0-8 0,1 1 7 16,-1 1 14-16,-1 0-7 0,1 2-8 0,0-1-2 0,-1 1 2 0,1-1-21 15,-2 2-28-15,2-1-11 0,0-1-3 0,-1 1-21 0,1 0-27 0,0-1-24 16,-1 0-21-16,1-1-27 0,1-1-30 0,-1 0-63 0,1 1-72 0,-2-2-45 15,2-2-36-15,0-4 6 0,0 0 18 0,0 0 12 0,0 0 7 16,0 0 20-16,0 0 23 0,0 0 23 0,0 0 26 0</inkml:trace>
  <inkml:trace contextRef="#ctx0" brushRef="#br0" timeOffset="13421.3792">11967 640 117 0,'1'-5'483'16,"-1"1"24"-16,0 1 6 0,0-1 0 0,0 2-3 0,0-1-12 0,0 3-12 16,1-2-18-16,-1 2-18 0,0 0 0 0,0 0 7 0,0 0-142 0,2 2-189 15,-1 2-91-15,0-1-68 0,-1 3-33 0,0 0-23 0,0 3-5 0,-1-1 1 16,0 2-5-16,-1 1-7 0,0 1 3 0,-1 0 5 0,0 1-22 0,-1 0-28 16,0 1-37-16,-1 1-37 0,0 0-58 0,-1 0-67 0,0 0-35 0,0 0-26 15,1-1-7-15,0-1 0 0,-1-1 15 0,0 0 18 0,0-1 15 0,1-1 12 16,0-2 23-16,-2 1 22 0</inkml:trace>
  <inkml:trace contextRef="#ctx0" brushRef="#br0" timeOffset="13673.0096">11988 430 0 0,'4'-12'244'0,"0"0"121"0,1 1 1 0,2 1 0 16,0-1-2-16,1 3 1 0,0 1-1 0,1 2 1 15,0 1 1-15,2 3-2 0,1 2 2 16,1 1-109-16,2 1-143 0,1 3-92 0,3 1-76 16,-1 2-39-16,2 2-30 0,0 1-88 0,0 2-107 15,0 0-32-15,-1 2-11 0,0-2-4 0,-3 0 1 0,0-1-1 0,0-2-1 0,-3-2 8 16,2 0 8-16,-2-3 23 0,0 0 44 0</inkml:trace>
  <inkml:trace contextRef="#ctx0" brushRef="#br0" timeOffset="14731.5251">13076 528 0 0,'3'-10'258'0,"-2"2"82"0,2 0 5 15,-1-1 2-15,1 2 1 0,0 0 1 0,-1 1 2 16,0 1 5-16,0 0 1 0,0 0 1 15,-1 2-2-15,-1 0-115 0,0 3-146 0,0 0-55 16,0 0-20-16,1 3 2 0,-1 2 16 0,0 3 8 0,-1 2 10 16,0 2-4-16,-1 4-8 0,0 2 1 0,-2 3 6 0,-2 0-3 0,1 2-8 15,-2 2 8-15,1 1 9 0,-2 0-3 0,0 3-7 0,-2 0-10 0,1-1-7 16,-2 4-16-16,1-2-20 0,-1 1 7 0,0-1 14 0,1 0-10 0,-2-1-17 16,1-1 7-16,0-1 16 0,1-1-10 0,-1-2-13 0,0 0 6 15,1-1 17-15,0-1-10 0,1-2-17 0,1-1 7 0,0-2 18 0,0 0-11 0,1-3-14 16,1 1 7-16,-1-2 15 0,2-2-9 0,-1-2-15 0,2 0 10 15,0-3 16-15,0 0-10 0,0-3-14 0,2 0 8 0,-1-2 17 0,-1-1-9 0,1-1-13 16,-1-2 8-16,2 0 17 0,-2-1-4 0,1-1-14 0,-1-1 10 16,1 0 17-16,-1-1-7 0,2-1-14 0,-1-1 9 0,0 0 15 0,2-2-8 15,0 0-14-15,-1 0 10 0,1-1 18 0,0 1-5 0,1-1-11 0,0 0 11 16,1 0 19-16,-1 2-5 0,1-2-9 0,1 1 10 0,0 0 20 0,1 0-7 16,0 2-16-16,-1 0 10 0,2 0 13 0,2 0-9 0,-1 2-17 15,0 0 7-15,2 0 11 0,1 1-10 0,0 0-15 0,0 1 0 0,3 0 8 0,-1 1-13 16,1 2-16-16,2 0 3 0,1-1 11 0,-1 2-5 0,2 1-14 15,1 0 7-15,-2 1 8 0,2 2-7 0,2-1-13 0,-1 0 4 0,0 2 9 16,1 1-5-16,0 0-13 0,1-1 8 0,0 1 8 0,-1 1-5 0,2-1-10 0,-1 0 4 16,0 1 10-16,-2-1-9 0,2-2-14 0,-2 2 4 0,0-1 8 0,1-2-7 15,-4 2-15-15,2-2 5 0,-2-1 10 0,-1 0-8 0,-1 1-11 16,-1-1 7-16,-1-1 15 0,0 0-8 0,-2-1-7 0,-2-1 8 0,1 1 16 16,-2 0-6-16,-1-1-11 0,-1-2 10 0,0 2 16 0,-2-2-5 0,0-1-10 15,-1 0 12-15,0 1 21 0,-1-1-4 0,0-1-11 0,-2 1 9 0,0 0 16 16,1 0-2-16,-1 1-8 0,-1-1 12 0,1 1 16 0,-1 1 1 0,2-1-8 15,-1 0 6-15,0 2 6 0,1 0-8 0,-1 0-11 0,0 1-4 0,1 0 4 16,2 1-11-16,-3-1-11 0,3 1-5 0,0 0-2 0,0 0-8 0,-1 1-10 16,-1 1-3-16,2 1 0 0,-1 0-3 0,1 2-4 0,-1 0 2 0,1 2 2 15,-2 0 0-15,2 1-4 0,0 0 4 0,0 2 6 0,0-1-3 0,0 1 0 16,0-1-2-16,0 1 2 0,0 0-4 0,2-2-10 0,-1 2 1 0,0-2 5 16,1 0-7-16,-1 0-10 0,2-1 2 0,-2-1 8 0,2 0-6 0,-1-1-6 15,2-2 6-15,-1 1 9 0,1-1-3 0,0 0-6 0,0-1 11 0,1-1 10 16,-1 1-3-16,2-2-11 0,0 0 11 0,0-2 14 0,0 1-5 0,1-2-11 15,1-1 7-15,0-1 13 0,0 0-6 0,1-1-11 0,-1-1 7 0,2-1 13 16,-2-1-8-16,0 1-13 0,0 0 12 0,-2-2 17 0,1 2 2 0,0-2-2 16,-1 2 13-16,0-1 15 0,-2 1 3 0,0 1-5 0,0-1 7 15,0 2 7-15,-2 2-2 0,0-1-4 0,-1 1 5 0,0 2 5 0,1-1-10 0,-2 3-13 16,0 0-8-16,0 0-5 0,0 0-8 0,0 0-14 0,0 0-3 0,0 0-2 16,0 3-4-16,0 0-3 0,-2 1 0 0,2 1 0 0,-1 1-7 15,0 1-7-15,-1 1-4 0,0 2 0 0,0 0-12 0,0 0-13 0,-1 1-10 16,0 0-2-16,1 1-17 0,0-1-23 0,0 0-7 0,0-2-4 0,0 2-19 0,0-1-20 15,1-1-14-15,0 0-8 0,-1-2-8 0,2 0-11 0,0-1-24 16,0 0-29-16,0-1-22 0,-1-2-19 0,1-3-41 0,0 0-45 0,0 0-12 16,0 0 1-16,0 0 14 0,3-6 23 0,-1-1 16 0,1 0 15 0,0-1 13 15,1-2 19-15</inkml:trace>
  <inkml:trace contextRef="#ctx0" brushRef="#br0" timeOffset="14930.4962">13663 631 195 0,'2'-3'505'0,"1"0"16"0,1 1 2 0,-1-1 2 0,1 1 0 0,0 0-9 16,0 0-12-16,0 0-6 0,1 1-3 0,0 1-10 0,1-1-8 15,0 1-155-15,1 1-194 0,0 0-101 0,1 0-72 0,-2 2-15 0,1-1 0 16,0 2-12-16,-1-1-15 0,1 2 1 0,-2 0 7 0,1 1-11 0,-1 1-18 16,-1 1-11-16,-1 1-4 0,-2 2-24 0,-1 1-27 0,-1 1-58 0,-3 1-65 15,-2 3-68-15,-2 0-70 0,-1 2-10 0,-3 0 10 0,-1 0 6 0,-2 3 4 16,0-2 19-16,-1 2 20 0,-1 0 17 0,1-2 15 0,0 2 26 0,0-2 238 15</inkml:trace>
  <inkml:trace contextRef="#ctx0" brushRef="#br0" timeOffset="15091.7899">13303 1427 414 0,'-4'3'451'0,"0"0"4"0,0-2-2 0,1 0 6 0,3-1 7 0,0 0-5 16,-3-1-11-16,3 1-8 0,-1-1-7 0,1 1-72 0,-1-3-94 15,-1 2-170-15,2 1-195 0,0 0-150 0,-2-3-135 0,0-1-45 0,1 0-18 16,0 0-12-16,1 4-11 0,-2-6 7 0,2 0 10 0,2 0 7 0,-2 0 8 16,1 0 29-16,-1 0 35 0</inkml:trace>
  <inkml:trace contextRef="#ctx0" brushRef="#br0" timeOffset="15915.3707">14599 875 84 0,'-2'-7'418'0,"2"-1"7"0,0 1-5 0,0 0 7 16,0 0 10-16,2 1-4 0,-2 0-5 0,0 2 1 0,0 1 6 0,0 0-5 16,0 3-8-16,0 0-137 0,0 0-173 0,0 0-73 0,0 0-42 0,0 0-3 15,0 0 14-15,1 1-11 0,-1 2-17 0,1 0 13 0,-1 2 19 16,0 0-5-16,-1 2-13 0,0 2 15 0,-1 0 18 0,1 3-4 0,-2 0-11 15,1 1 7-15,-2 1 16 0,0 1-8 0,-2 0-15 0,1 0 7 0,0 1 13 16,-2-1-13-16,2 0-17 0,-2 0 4 0,2 0 13 0,-2-1-11 0,2 1-17 16,-1-3 4-16,1 0 14 0,0-2-9 0,1 0-16 0,0 0 5 0,0-3 13 15,1 0-10-15,0-2-16 0,2 0 9 0,0-2 17 0,-1 0-8 0,2-3-14 16,0 0 10-16,0 0 14 0,0 0-5 0,0 0-14 0,0 0 6 0,0 0 15 16,3-3-14-16,0 0-19 0,1-2 9 0,0-1 15 0,1-1-9 0,2-3-15 15,-1 0 8-15,2 0 13 0,0-2-9 0,2-2-14 0,-1 1 11 0,0 0 18 16,1 0 2-16,0-2-8 0,0 2 19 0,0 0 28 0,0 1-4 0,-1-1-7 15,0 1 8-15,1 1 14 0,-1-1-7 0,0 2-13 0,-1 1 8 0,2-1 14 16,-2 2-9-16,1 1-16 0,-1-1 1 0,1 2 10 0,1 0-13 0,-1 2-18 16,0 0 3-16,-1 0 6 0,2 2-7 0,-1 0-13 0,0 0 5 0,-1 1 12 15,2 1-9-15,-2 0-13 0,1 1 5 0,-1 1 10 0,0-1-8 0,0 1-11 16,0 1 7-16,0 0 10 0,-1 1-5 0,-2-1-11 0,2 1 5 0,-2 1 11 16,0 0-4-16,1-1-14 0,-2 1 9 0,1 1 12 0,-1 0-8 0,0 0-10 15,0 0 8-15,0 1 11 0,-1 1-5 0,1-1-11 0,-2 1 6 0,1 1 12 16,0-1-3-16,-2 0-12 0,0 1 6 0,1-1 13 0,-2 2-4 0,0-1-10 15,0 1 4-15,-3 0 10 0,0-1-4 0,1 2-12 0,-2-1 6 0,-2 0 9 16,0 1-12-16,-1 0-18 0,0 0 3 0,-1-2 8 0,0 1-11 0,0 0-20 16,0-1 1-16,0 0-1 0,2-2-14 0,0-1-25 0,2 0-8 15,0-1-5-15,2-2-20 0,0 1-26 0,2-2-19 0,0-2-13 0,2 1-36 0,0-1-40 16,-2 0-76-16,7 0-86 0,1-2-23 0,1-4-8 0,3-1 13 16,2-2 16-16,-1 0 10 0,3-3 10 0,0 0 19 0,1-3 21 0,-1 2 27 0,0-1 99 15</inkml:trace>
  <inkml:trace contextRef="#ctx0" brushRef="#br0" timeOffset="16399.2962">15483 268 375 0,'4'-9'427'0,"0"2"-19"0,-2 1-25 16,0 1-23-16,-1 0-17 0,-1 2-2 0,0 3 5 15,0 0-4-15,-1 1-6 0,-2 4-39 0,-1 1-49 16,-1 3-122-16,-2 6-146 0,-1 2-46 16,-3 4-13-16,-1 6 28 0,-1 3 40 0,-3 4 31 0,0 4 26 15,-1 0-1-15,1 2-10 0,-2-1 5 0,1 1 16 0,0-2-8 0,1-2-12 16,1-1 4-16,-1-3 11 0,1 0-3 0,1-1-7 0,0-2-7 0,1-2-2 16,2-2-14-16,1-1-17 0,0-1 8 0,1-2 15 0,2-2-7 0,2-2-16 15,0-2 8-15,1-2 14 0,1-1-7 0,2-2-16 0,1-2 8 0,0 0 13 16,0-4-11-16,0 1-16 0,1-2 15 0,0-1 24 0,1-1-3 0,-2-1-7 15,0 0 8-15,2 0 19 0,2-1-10 0,0 0-16 0,0-3 8 0,2 1 16 16,-1-3-11-16,3 0-17 0,0-3 10 0,1 1 15 0,2-3-15 0,0 0-26 16,1-1 2-16,0-1 11 0,0 0-13 0,1 0-17 0,-1-1 7 0,1 1 18 15,-1 0-6-15,2 0-15 0,-2 1 9 0,1 0 16 0,-1 1-7 0,0 1-19 16,0 2 8-16,0 1 17 0,-1 1-10 0,-1 1-17 0,1 1 10 0,-2 2 17 16,1 0-10-16,-1 0-20 0,0 2 9 0,-1 0 15 0,-1 2-11 0,0 0-14 15,-1 2 8-15,0 0 17 0,-2 1-7 0,0 1-14 0,0 1 7 0,-2 1 17 16,1 0-6-16,-2 2-18 0,1-1 12 0,-2 2 17 0,0 1-8 0,-2-1-15 15,0 1 7-15,-2 1 16 0,0-1-11 0,0 1-17 0,-2 0 4 16,1 1 11-16,0-2-14 0,-1 1-23 0,1-1 1 0,0 0 8 0,-1 0-16 0,2-3-26 16,0 1-3-16,2-2 3 0,-1 1-20 0,0-3-23 0,1 0-14 0,0-1-11 15,1-1-13-15,1-1-18 0,0-1-33 0,0-2-40 0,0 0-65 16,0 0-72-16,0 0-11 0,7-2 8 0,-1-3 8 0,4-1 5 0,-1-2 14 16,2-1 17-16,-1-2 17 0,4 1 20 0,-1-4 15 0,2 2 218 0</inkml:trace>
  <inkml:trace contextRef="#ctx0" brushRef="#br0" timeOffset="16581.4726">15777 794 0 0,'3'-1'145'0,"-2"0"283"0,-1 1 20 0,0 0 1 16,0 0-10-16,0 0 5 0,0 0 6 0,0 0-4 0,0 0-10 0,0 0 5 15,0 0 9-15,0 0-78 0,-1 2-100 0,0 1-103 0,-2 0-100 16,0 1-46-16,1 0-29 0,-2 0 4 0,-2 2 14 0,2 2-4 0,-1-1-16 16,0 0 11-16,-2 1 17 0,0 2-10 0,1 0-14 0,-1-1 7 0,0 2 15 15,1 0-17-15,0 1-28 0,0-1-7 0,0 1-2 0,0-2-30 0,0 2-39 16,0-1-32-16,-1 1-32 0,0-1-50 0,1 0-57 0,-1 0-66 0,2-2-69 15,-1 0-29-15,2-1-13 0,0-1 9 0,2-1 17 0,0-1 13 0,2-5 9 16,0 0 25-16,3 2 31 0,-3-2 35 0,7 0 226 0</inkml:trace>
  <inkml:trace contextRef="#ctx0" brushRef="#br0" timeOffset="17367.1238">15963 894 42 0,'0'0'397'15,"0"0"2"-15,0 0-6 0,0 0-1 0,2-1-1 0,-2 1-13 0,2-1-16 16,-2 1-5-16,0 0-3 0,0 0-5 0,0 0-4 0,0 0-127 0,0 0-167 16,0 0-66-16,0 0-38 0,0 0 1 0,1 2 11 0,0 0-1 0,1 1-4 15,-1 0 13-15,0 1 22 0,1 1 2 0,0 0 0 0,0-1 5 0,0 1 10 16,0 1-5-16,0 0-7 0,1 0 5 0,0 0 5 0,-1-1-5 0,1 1-8 16,0-1 4-16,1 0 11 0,0-2-6 0,0 1-7 0,0-2 5 15,1 1 11-15,0-1 0 0,1-1-4 0,-1-1 11 0,0 0 16 0,2 0-2 0,0-1-6 16,-1-1 9-16,1-1 13 0,0 1-5 0,1-2-11 0,0-1 6 0,-2-1 10 15,2 0-5-15,-1 0-14 0,0-1 3 0,-1-1 6 0,0-1-12 16,-1 1-18-16,-1 0 3 0,0-1 9 0,0 1-9 0,-1-2-14 0,-2 2 8 16,0-1 14-16,-1 1-10 0,-1 0-13 0,0-1 8 0,-1 1 10 0,-2-1-6 15,0 2-15-15,-1 1 6 0,0 0 13 0,-2 0-4 0,0 1-13 0,1 2 8 16,-2 0 16-16,-2 1-10 0,1 1-13 0,-2 1 12 0,1 1 17 0,-1 1-4 16,0 2-10-16,-1 2 12 0,2 0 23 0,-2 2-5 0,1 1-9 0,0 2 13 15,1-1 19-15,0 2-8 0,1 0-15 0,1 2 9 0,1-1 18 0,1 1-9 16,0-1-20-16,2 1 8 0,2 0 15 0,0-1-15 0,2 0-22 0,0-1 5 15,2 2 10-15,0-2-13 0,2 1-22 0,2-2 6 0,-1 1 15 16,2-2-10-16,-1 0-20 0,2 0 6 0,0-2 9 0,2-1-11 0,-1-1-17 0,0-1 5 16,1 0 14-16,0-2-13 0,1 0-23 0,1-2 4 0,-1-1 11 0,2-1-12 15,-1-2-16-15,1 0 7 0,1-2 15 0,0 0-6 0,0-2-15 16,0 0 13-16,0-2 19 0,-1 1-7 0,0-2-13 0,-1 0 15 0,2-1 21 16,-2 0 0-16,0-1-9 0,0-1 15 0,0 1 21 0,0-1-4 0,0-1-11 15,-2 0 13-15,2 1 19 0,-1-2-7 0,-2 1-14 0,1 1 10 0,-1-2 15 16,-1 2-8-16,0 1-11 0,-3 1 7 0,1 1 13 0,-1 1-8 0,-1 1-14 15,0 2 3-15,-1 0 7 0,-2 2-10 0,0 2-18 0,1-1 3 0,-2 3 12 16,0 0-12-16,0 0-13 0,0 0 4 0,0 0 12 0,1 4-9 0,-1 1-15 16,0 0 3-16,-1 1 12 0,1 1-8 0,-2 1-8 0,1 2 5 0,0 1 14 15,-1-1-4-15,1 1-11 0,0 1 7 0,-1-1 16 0,1 1-10 0,0 0-13 16,-1-1 8-16,1 1 10 0,0-1-6 0,-1-2-12 0,2 1 4 0,0-1 11 16,0 0-6-16,0-1-9 0,2-2 6 0,0 0 12 0,0 0-3 0,0-1-3 15,2-1 11-15,0-1 17 0,0 0 2 0,3-1-1 0,0-1 5 0,1-1 7 16,1 0 1-16,2-2-3 0,1-1 7 0,1 0 10 0,2-2-2 0,2 0-2 15,0-2-2-15,1 0-2 0,2-2-6 0,0 0-9 0,0-2-2 0,0 0-2 16,0 0 2-16,0-1 8 0,-2 2 2 0,2-2-2 0,-2 1 4 0,-1 0 8 16,-2 1 0-16,-1 2-1 0,0 0 2 0,-4 0 8 0,1 2-3 0,-3 2-6 15,-1 0-1-15,-2 2-2 0,-1 0-8 0,-1 1-11 0,-3 1-2 0,2 1 1 16,0 1-11-16,-2 0-11 0,0 2 0 0,0 0 4 0,0 2-4 0,-2 0-6 16,1 3 3-16,-2 0 9 0,1 1-1 0,-2 2-8 0,0 0 7 0,0 0 7 15,-2 1-4-15,1 0-7 0,0 1 5 0,-2 0 5 0,2-1-5 16,-2 2-8-16,2-2 0 0,-2 1 3 0,0-1-9 0,1 1-14 0,-1-1-8 15,0-1-7-15,1 0-25 0,-1 0-28 0,0-1-29 0,1-2-26 0,-2 0-28 16,1-2-33-16,-1 0-42 0,0-1-42 0,0 0-93 0,0-1-102 0,0-2-58 16,1 0-46-16,-1-2-7 0,0-1 5 0,-1-1 20 0,0-2 28 0,-1 0 26 15,2-3 29-15,-1-1 27 0,-2-2 29 0,2-2 43 0,1-1 300 0</inkml:trace>
  <inkml:trace contextRef="#ctx0" brushRef="#br0" timeOffset="17832.5704">15967 599 0 0,'0'0'25'15,"0"0"455"-15,0 0 24 0,0 0 8 0,0 0 2 0,1-3 4 0,0 1-2 16,1 0 1-16,-1-1-1 0,-1 1-1 0,0 2-1 0,0 0-35 0,1-1-47 16,-1 1-156-16,0 0-183 0,0 0-62 0,0 0-22 0,0 0-15 0,0 0-9 15,3-2-9-15,-3 2-9 0,0 0-19 0,0 0-26 0,0 0-23 0,3 0-20 16,-2 2-37-16,0-1-38 0,1 0-89 0,-1 1-101 0,-1-2-58 0,0 0-48 15,4 3-9-15,-4-3 3 0,0 0 6 0,0 0 9 0,4 1 20 0,-4-1 23 16,0 0 25-16,0 0 22 0,4-2 36 0,0 0 339 0</inkml:trace>
  <inkml:trace contextRef="#ctx0" brushRef="#br0" timeOffset="18118.022">16141 596 118 0,'0'0'453'0,"3"0"11"0,1-1-4 0,0-1 7 16,0-1 5-16,0 1-2 0,0 0-5 0,1-1 3 0,2 1 6 0,0-1-3 0,-1 1-5 16,4 0-137-16,-1-2-178 0,0 2-82 0,2-2-52 0,0 0-8 15,1 0 9-15,0 0-9 0,0-1-11 0,0 0 4 0,1 1 10 0,-1-1-5 16,1 0-10-16,1 0 5 0,-1 0 10 0,0 1-11 0,-1-1-17 16,0 0-7-16,0 0-7 0,-1 0-1 0,0 2-1 15,-3-1-1-15,0 1-1 0,-2 1-1 0,0 1 5 16,-2 1 12-16,-2 1 17 0,1 2-2 0,-2 0-9 0,-1 2 10 15,0 1 19-15,0 1-5 0,-1 2-6 0,0 0-26 0,-2 2-28 0,-1 1-36 16,-1 0-39-16,-2 3-106 0,-1-1-127 0,-1 0-61 0,-2 0-40 0,0 0-10 16,1 0 2-16,-1 1-4 0,0-2-7 0,1 0 13 0,-1 0 19 0,0-2 22 15,1 1 22-15</inkml:trace>
  <inkml:trace contextRef="#ctx0" brushRef="#br0" timeOffset="20270.709">1997 2350 24 0,'0'0'175'0,"0"0"8"0,0 0 8 0,0 0 22 15,0 0 27-15,0 0 10 0,0 0 8 0,0 0-10 0,0 0-16 16,0 0-28-16,0 0-33 0,2 1-4 0,-1 2 5 0,0-1-2 15,1 2-5-15,-1-1 6 0,0 2 10 0,1 1-16 0,-1-2-24 16,2 2-3-16,-2 2 5 0,0-2-10 0,1 1-14 0,-1 1 2 0,-1 1 7 16,1-2-11-16,-1 2-15 0,0-1-5 0,0 1 1 0,0 0-14 15,0 1-18-15,0-1-5 0,0 2 1 0,-1-2-7 0,1 0-7 16,0 1-6-16,-1 1-7 0,1-1-5 0,-2 1-5 0,1 1-2 0,0 0-7 16,-1 0 1-16,1 0-4 0,-2 1-1 0,1 2 0 15,-2 0-1-15,0 2-2 0,-2 1 0 0,2-2-6 0,-1 4 1 0,0-2 1 16,1 0-4-16,-2 1-7 0,2 1-6 0,0-1-7 0,0 1-8 0,0-2-8 15,0-2-8-15,2 1-8 0,-1-2-9 0,0 0-6 16,1 0-17-16,0-2-17 0,0 1-13 0,0-2-10 0,0 0-24 0,0-2-28 16,0 1-34-16,0-4-31 0,1 2-42 0,0-3-46 0,-1 0-29 15,1-3-27-15,1-3-3 0,0 0 3 0,0 0 16 0,0 0 17 16,-4-1 12-16,1-4 9 0,2-1 29 0,0-1 61 0</inkml:trace>
  <inkml:trace contextRef="#ctx0" brushRef="#br0" timeOffset="20920.7558">1991 2470 0 0,'1'-3'106'0,"2"0"139"16,-1 0-7-16,1 0 8 0,1 0 12 0,1 0 2 0,1-2-2 15,-1 2 13-15,3-1 19 0,0 1-22 0,0-2-31 0,1 1-52 16,2-1-59-16,0 2-30 0,1-1-26 0,0-1 10 0,0 2 17 16,1 0-10-16,0 0-19 0,1 0 4 0,0 2 10 0,0 1-16 0,0-2-27 15,0 1 2-15,0 1 11 0,0 1-14 0,-1 1-26 0,0-1 1 16,-2 2 11-16,0 0-12 0,-2 2-21 0,0-2 8 0,-2 1 13 15,-2 2-11-15,1 0-19 0,-2 0 9 0,-2 0 17 0,-2 2-10 0,0-1-17 16,-1 1 10-16,-2-1 18 0,-1 2-9 0,-1-1-17 16,-2-1 11-16,-1 2 18 0,-1-1-6 0,-2-1-16 0,1 2 8 0,-1-1 19 15,0-2-8-15,-1 0-17 0,2 0 10 0,-1 0 17 0,0 0-8 16,2-3-14-16,0 0 12 0,1 1 18 0,1-1-5 0,0 0-14 16,2-1 8-16,1-2 16 0,1 1-8 0,2 1-15 0,1-2 9 0,0 0 12 15,0 0-8-15,0 0-14 0,0 0 4 0,0 0 10 0,3 0-7 16,-1 1-16-16,2-1 4 0,2 2 12 0,-1-2-9 0,0 0-15 15,2 1 7-15,1 2 14 0,0-1-6 0,0-1-15 0,1 2 9 0,1-1 14 16,-1 1-8-16,0 0-12 0,1 1 6 0,-1-1 15 16,-1 2-9-16,0 1-15 0,0-2 7 0,-1 1 14 0,-1 1-7 0,0 0-14 15,-2 0 9-15,0 1 13 0,-2 1-4 0,1-2-10 0,-3 1 8 16,0 2 16-16,-1 0-4 0,-2 0-8 0,-1 0 7 0,0 2 15 16,-3 1-3-16,-1 0-6 0,-1 0 7 0,-2 0 11 0,-1 1-3 0,-1 2-9 15,-2-1 5-15,-1-2 10 0,0 0-8 0,-1 1-8 16,-2-2 1-16,2 1 1 0,-3-2-4 0,1-1-9 0,-1 0 2 0,2-1 4 15,-2 1-5-15,1-3-7 0,2 0 0 0,-1-2 3 0,4 1-6 0,-1-4-4 16,3 1-1-16,1-1 4 0,2-1-2 0,1-1-5 16,1-2 2-16,2 1 5 0,1-1-20 0,1 0-24 0,3-1-20 0,0-1-16 15,3 1-22-15,1-1-29 0,3-1-18 0,1 0-17 16,1 0-32-16,3 0-37 0,3-1-49 0,-1-1-49 0,2 2-40 0,0 0-31 16,2 0 5-16,-2 3 19 0,1-1 18 0,-1 2 18 0,1-1 22 15,-1 2 26-15,0 1 20 0,0 0 79 0</inkml:trace>
  <inkml:trace contextRef="#ctx0" brushRef="#br0" timeOffset="21371.2749">2388 2782 202 0,'-3'-5'308'0,"2"1"13"0,1-2 16 15,-1 1 4-15,1 1-2 0,-2-2 10 0,2 3 14 0,-1 0 5 16,1 0 4-16,0 0-47 0,0 3-56 0,-1-2-85 0,1 2-94 15,0 0-18-15,0 0 2 0,0 0-19 0,0 0-22 0,0 0-1 0,0 0 7 16,0 0-12-16,0 0-20 0,2 2-1 0,1-2 5 0,-2 3-10 16,1 0-11-16,-1 3 7 0,0 0 13 0,1 0-2 0,-2 1-10 15,0 2 10-15,0 0 10 0,0 2-6 0,0 1-9 0,-2-2 4 0,2-1 10 16,0 2-7-16,0 1-10 0,0-3 5 0,0 0 7 16,0 1-6-16,2-2-12 0,-1 1 4 0,0-2 8 0,1-1-4 0,-1-1-8 15,2-2 6-15,-1 1 10 0,2-2-2 0,0-1-8 16,0-1 6-16,2 0 10 0,-1-1-4 0,2-1-4 0,-1-1 5 0,1-1 11 15,1-2-1-15,0 0-2 0,0-3 6 0,0 1 12 0,-1-2-5 16,-1-2-7-16,1 1 5 0,0-1 7 0,-2-1 0 0,0 1-2 16,-1 0 5-16,0-2 9 0,-1 1 9 0,0 1 8 0,-2 0 8 0,-1 1 10 15,0 1 10-15,0 2 12 0,-1 1 7 0,-1 2 10 0,1 1 1 16,0 1 1-16,-1 0-5 0,1 1-11 0,1 2-9 0,0 0-8 16,0 0-20-16,0 0-22 0,0 0-10 0,0 0-7 0,-1 3-19 15,1 2-22-15,0-1-6 0,1 2-4 0,-1 2-17 0,1-1-23 16,1 4-10-16,-1-1-10 0,0 1-11 0,2 1-15 0,-2 0-14 0,2 1-13 15,0-1-18-15,-2 0-16 0,2 0-28 0,-2 0-28 0,2 0-28 16,-2-3-29-16,2 2-29 0,-2-4-28 0,2 1-51 0,-1-1-55 16,1-2-5-16,0-1 9 0,-2 1 19 0,-1-5 23 0,3 4 15 0,-3-4 15 15,0 0 27-15,0 0 35 0,0 0 25 0,0 0 258 16</inkml:trace>
  <inkml:trace contextRef="#ctx0" brushRef="#br0" timeOffset="22038.4369">2793 2660 0 0,'-1'-3'319'0,"0"0"11"0,-2 0 0 0,2 2 2 0,-2-2-1 16,2 0-1-16,-2 3-1 0,-1-2-11 0,1 1-17 0,-1 1 10 0,0 0 14 15,-1 1-103-15,1 1-139 0,-1-2-47 0,-1 3-20 0,1 0 1 0,0-2 10 16,-1 4 0-16,1-2 0 0,0 1 10 0,1 2 14 0,0 0 0 0,-2 0-3 15,2 2 8-15,0 1 10 0,-1 0-6 0,1 1-9 0,0 1 4 16,-1 1 11-16,1 0-7 0,0 1-14 0,0 1 0 0,0 1 9 0,1-3-14 16,2 1-20-16,-1 1 2 0,1-1 11 0,1-1-10 0,1-1-19 15,1-2 8-15,0 1 12 0,2-2-9 0,0-1-21 0,0-1 11 0,2-1 14 16,-1-1-5-16,2-1-16 0,-1-1 13 0,2-1 20 0,0-1-4 0,0-1-15 16,0-2 12-16,2 0 21 0,-2-2-10 0,1-1-16 0,-1-1 10 15,0-2 16-15,0 0-8 0,0-2-17 0,-1-1 8 0,-2 0 17 16,-1 0-7-16,0-1-14 0,-1 1 10 0,-2 0 14 0,0 1-4 0,-1 1-8 15,-1-2 9-15,-2 3 16 0,1 0 1 0,-1 1-7 0,0-1 7 0,-1 2 11 16,2 1-7-16,-2 0-10 0,0 1-1 0,1 1 1 0,0 1-16 0,2 0-17 16,-2 1-19-16,3 2-19 0,0 0-36 0,0 0-45 0,0 0-19 15,0 0-11-15,0 0-21 0,0 0-23 0,0 0-17 0,2 3-20 0,0-1-15 16,1 2-18-16,1 1-48 0,0 1-59 0,1 1-47 0,2 1-47 0,0-2 13 16,1 0 29-16,1 0 14 0,0 0 8 0,1 0 17 0,-1 0 17 15,2-2 19-15,-1 1 16 0,1-2 20 0,0 1 278 0</inkml:trace>
  <inkml:trace contextRef="#ctx0" brushRef="#br0" timeOffset="22255.7485">3051 2711 0 0,'2'-3'348'0,"0"-1"55"0,-1-1 4 0,-1 2 13 0,0-1 13 0,-1-1-1 15,-1 2-7-15,0-1 10 0,-1 2 10 0,0-1 2 0,-1 2-1 16,0-2-107-16,0 1-137 0,0 1-73 0,0 1-54 0,0 0-13 0,0 0-1 16,0 0-16-16,0 0-18 0,2 1 3 0,-1 1 14 0,0 1-13 0,1 1-19 15,-1 1 3-15,2 1 8 0,-1 3-14 0,1-2-18 0,1 4 3 0,0 1 9 16,1 0-12-16,2 0-18 0,0 0 0 0,-1 0 6 0,1 0-17 15,2 0-25-15,-1 0-1 0,2-2 5 0,-1-1-17 0,2 2-26 16,-1-4-2-16,1 1 4 0,0-2-19 0,-1-2-26 0,2 1-23 0,-1-1-20 16,0-2-31-16,1-2-34 0,-2 0-56 0,1 0-63 0,-2-3-20 0,1 0-4 15,-1-3 12-15,-1 1 18 0,0-1 6 0,-1-1 5 0,-1 1 16 16,0 0 19-16,-2-2 32 0,-2 1 218 0</inkml:trace>
  <inkml:trace contextRef="#ctx0" brushRef="#br0" timeOffset="22522.8237">2893 2399 276 0,'3'-4'363'16,"1"-1"1"-16,0 1 2 0,0 1-9 0,0 0-13 0,0 0-4 0,0 0 2 15,0 1-10-15,1 1-14 0,1 1-39 0,-1 1-48 0,0 1-114 16,2 1-134-16,0 0-31 0,-2 3-3 0,2 1-15 0,-2 4-19 16,0-1 1-16,-1 2 4 0,0 2-20 0,-1-1-32 0,0 4-20 0,-2-1-14 15,-1 1-43-15,0 1-49 0,-1-2-25 0,-3 2-17 16,0-1-6-16,0 1-3 0,-3-2 12 0,0-1 15 0,-1 2 10 0,-1-2 7 16,-2 0 25-16,1 0 213 0</inkml:trace>
  <inkml:trace contextRef="#ctx0" brushRef="#br0" timeOffset="22775.1938">2445 2477 0 0,'6'-1'148'0,"-1"-1"106"0,0 1-7 0,1-1 5 0,-2 2 12 16,1 2-6-16,0 1-9 0,1-2 5 0,-1 4 8 0,-1-2-28 0,0 1-40 16,-1 2-65-16,-1 2-71 0,0-2-37 0,-2 1-30 0,0 1 8 0,-2 1 17 15,0 0-22-15,-1 0-28 0,-1 0-7 0,0 3 2 0,-1 0-51 16,-1-2-69-16,0 2-40 0,-1 0-32 0,2-1-17 0,-1-1-13 0,1 1 3 16,0-2 12-16,1 0-6 0,0 0-9 0,0-2 12 0,1 1 20 15</inkml:trace>
  <inkml:trace contextRef="#ctx0" brushRef="#br0" timeOffset="22949.7656">2747 2072 0 0,'6'-6'183'15,"1"2"94"-15,0-1 4 0,-1 4-17 0,1-1-23 0,-2 1-13 0,2 2-12 16,0 1-73-16,-2-1-92 0,2 2-30 0,-2 0-15 0,-1 2-108 0,0 1-132 15,-1 1-36-15,-2 2-5 0,-1 2-4 0,-1 1-1 0,-1 1 16 16,-2 1 57-16</inkml:trace>
  <inkml:trace contextRef="#ctx0" brushRef="#br0" timeOffset="23606.367">3528 2714 325 0,'0'0'428'0,"0"0"-8"0,0 0-17 0,0 0-5 0,1-1-4 0,2-1-8 15,0 1-11-15,-1-1 1 0,2 1 8 0,2-2-37 0,-1 1-50 16,0-1-123-16,2 0-144 0,1-1-53 0,-1-1-29 0,1 1 11 0,1-1 22 16,0-1 2-16,2 0-1 0,1-1 14 0,0-2 16 0,0 1-6 0,1-1-15 15,2 0 9-15,-2-1 15 0,1 1-8 0,-1-2-13 0,-1 1 8 0,0-2 16 16,-1 0-6-16,-1 0-14 0,0 1 14 0,-2-1 18 0,-2 2-3 0,1-2-10 16,0 1 20-16,-3 1 29 0,0-1 9 0,0 2-1 15,-2-1 20-15,0 2 25 0,-1 1 7 0,0 1 1 0,1 1 10 0,-2 1 11 16,0 2-5-16,0-1-11 0,0 3-3 0,0 0 0 0,0 0-17 0,0 0-25 15,0 0-12-15,0 0-12 0,0 0-16 0,0 0-20 0,0 0-12 0,1 3-12 16,0 0-5-16,1 2-4 0,-1 1-3 0,0 1-3 0,1 2 2 0,-1 0 2 16,2 2 2-16,-2 1 5 0,2 0-1 0,-2 1 2 0,2 2 2 0,-2-1-1 15,0 2 1-15,1-1-1 0,-1 2-1 0,0-1-1 0,1 1 2 0,-1-1 1 16,-1 1-1-16,1 1-1 0,-1 0 0 0,0 1 0 16,-1 1 0-16,0-1 0 0,-1 1-1 0,1 2-5 0,-2-2-3 0,1 2-8 15,-1-2-8-15,-1 1-13 0,1 0-8 0,1-2-11 0,-2 1-17 0,1-2-14 16,0 0-10-16,-1-2-2 0,2 1-19 0,-1-2-22 0,0-2-13 0,-1 1-16 15,2-4-13-15,-1 1-21 0,0-2-49 0,2-3-64 0,-2 0-61 16,2 0-63-16,1-6-4 0,0 0 10 0,0 0 6 0,0 0 3 16,0 0 18-16,-4-5 22 0,1 1 17 0,1-1 14 0,0-1 23 0,1 0 214 15</inkml:trace>
  <inkml:trace contextRef="#ctx0" brushRef="#br0" timeOffset="23873.8565">3575 3080 0 0,'-2'2'6'16,"2"-2"462"-16,0 0 21 0,0 0 4 0,0 0-2 0,2-3 1 0,-1 0 0 16,0 3 0-16,2-2-5 0,1 1 2 0,0-1 5 0,1 1-37 15,1 1-46-15,2-2-150 0,0-1-181 0,1 2-58 0,2-1-22 16,1-1-1-16,0 2 2 0,1-2 1 0,2 1-7 0,-1 1 5 0,1-1 6 15,1-1-15-15,1 2-21 0,-1 1-15 0,2-2-10 0,-2 1-29 0,1 1-39 16,-1 0-29-16,0 0-28 0,0 0-34 0,0 0-34 0,0 1-82 0,0-1-94 16,-1 0-40-16,-1 0-20 0,1-1 5 0,0-1 16 0,-2 1 16 15,0 1 12-15,1-2 30 0,-2-1 33 0,0 2 33 0,0-2 31 16</inkml:trace>
  <inkml:trace contextRef="#ctx0" brushRef="#br0" timeOffset="24207.9266">4428 2698 202 0,'4'-6'438'0,"0"1"2"0,0-1-8 16,1 0-6-16,1-1-2 0,-2 1-17 0,1 1-23 0,-1-1-17 0,0 2-13 15,0 1-4-15,0-2-1 0,-1 2-157 0,1 0-204 0,-2 2-79 16,0 1-44-16,-2 0-35 0,0 0-31 0,2 0-46 0,0 1-47 0,-2-1-38 15,2 5-29-15,-2-5-11 0,3 3-3 0,-2 1 7 0,-1-4 14 16,-1 8 14-16,-2-2 11 0,-1 1 13 0,-1 1 13 0</inkml:trace>
  <inkml:trace contextRef="#ctx0" brushRef="#br0" timeOffset="24379.5225">4321 3007 451 0,'0'0'482'0,"0"0"8"0,0 0 5 0,0-3-7 16,2 0-14-16,-1 0-12 0,2-2-9 0,-2 2-29 0,2-1-34 16,-1 1-70-16,1 0-82 0,-2 0-226 0,2 0-267 0,-3 3-123 0,3-5-76 15,-1 2-28-15,-2 3-11 0,2-4 7 0,-2 4 12 0,0 0 10 0,0 0 13 16,0 0 26-16,-2-3 35 0,2 3 41 0,-5-3 271 0</inkml:trace>
  <inkml:trace contextRef="#ctx0" brushRef="#br0" timeOffset="27677.8536">5513 2515 0 0,'2'-2'175'0,"-1"1"74"0,0-1 17 15,1-1-1-15,-1 2-4 0,-1-1 3 0,0 2 6 0,1-3 2 16,-1 3 1-16,0-1-24 0,0 1-30 0,0-3-62 0,0 3-70 0,2-3-13 16,-2 3-1-16,0-2-11 0,0 2-14 0,0 0 6 0,1-3 7 0,-1 3-2 15,0 0-8-15,0 0 3 0,0 0 4 0,0 0-4 0,0 0-6 16,0 0-3-16,0 0 2 0,0 0-4 0,0 0-2 0,0 0-7 0,0 0-4 16,0 0 0-16,0 0 3 0,0-1-6 0,0 1-6 0,0 0 3 0,0 0 6 15,0 0-6-15,0 0-9 0,0 0 5 0,0 0 5 0,0 0-5 0,0 0-10 16,0 0 4-16,0 0 7 0,0 0-8 0,0 0-10 0,0 0 3 15,0 0 9-15,0 0-7 0,0 0-13 0,0 0 7 0,0 0 11 16,0 0-7-16,0 0-10 0,0 0 5 0,0 0 11 0,0 0-3 0,0 0-12 16,0 0 8-16,0 0 11 0,0 0-4 0,0 0-10 0,0 0 7 0,0 0 10 15,0 0-2-15,0 0-11 0,0 3 6 0,0-3 12 0,0 3-5 0,0-3-14 16,0 3 7-16,0-3 13 0,0 3-8 0,0-3-13 0,0 1 10 0,0-1 16 16,0 3-6-16,0-3-12 0,0 3 7 0,0 2 16 0,0-4-10 0,0 4-14 15,0-2 8-15,-1 0 19 0,1 3-8 0,-2 0-17 0,1 0 13 16,0 0 16-16,-1 0-12 0,0 3-18 0,-1 0 7 0,0 1 16 15,-1 1-13-15,0-1-17 0,0 2 8 0,0 0 19 0,0 0-13 0,0 2-17 16,0-2 10-16,2 0 18 0,-2 0-12 0,0 0-20 0,1 0 11 0,-1 0 18 16,0 0-7-16,0 0-17 0,0 0 10 0,0-2 19 0,0 1-10 0,0 1-14 15,0-3 8-15,0 0 19 0,0 0-11 0,0 0-18 0,0-2 9 16,0 1 16-16,0-1-8 0,1 1-19 0,1-2 7 0,-1-2 13 16,0 1-11-16,2-1-16 0,-2 1 6 0,2-1 15 0,0-1-7 0,-1 0-17 15,2-1 7-15,0-2 14 0,-1 3-9 0,1-3-15 0,0 0 8 0,0 0 13 16,0 0-6-16,0 0-14 0,0 0 10 0,0 0 14 0,0 0-7 0,0 0-10 15,0 0 10-15,0 0 16 0,0 0-5 0,0 0-11 16,3-2 4-16,-2 1 14 0,0-1-7 0,1-1-13 0,-1 0 7 0,0-1 11 16,1-2-8-16,-1 0-13 0,2 0 5 0,-2 0 8 0,2-2-10 0,-2-1-16 15,0 2 3-15,2-2 12 0,-2 0-10 0,2-2-13 0,0 2 8 0,-1-1 12 16,1 1-10-16,0-2-17 0,1 1 4 0,0 1 16 0,0-2-8 16,1 1-15-16,-1 1 7 0,1 0 16 0,1-2-7 0,-1 4-14 0,0-4 8 15,2 4 19-15,-2-2-11 0,2 0-14 0,0 1 13 0,-1-1 19 16,1 2-9-16,0 1-15 0,1-2 9 0,-2 1 18 0,1-1-9 0,0 2-15 15,1 0 9-15,-2 0 15 0,1 0-6 0,0 2-18 0,-1-1 10 0,1 1 17 16,0-2-9-16,-1 3-13 0,0 0 8 0,0-2 19 0,0 2-11 0,-1 0-15 16,0 2 10-16,1-2 16 0,-1 0-8 0,-1 3-18 0,0-2 10 0,0 1 16 15,0 1-11-15,0 0-15 0,-1 0 7 0,1 0 13 0,-2 1-10 16,2 1-16-16,0-1 9 0,0 2 15 0,0-1-6 0,0 1-18 16,0 0 11-16,0 3 14 0,0-2-5 0,0 1-16 0,0 1 10 0,0 0 14 15,0 0-7-15,0 1-15 0,0 1 11 0,-1-2 14 0,1 1-5 0,-1 2-16 16,1-1 8-16,-2-1 17 0,1 1-7 0,1 1-13 0,-1-2 8 0,-1 2 14 15,1-1-7-15,-2 1-13 0,2 0 8 0,-2 0 16 0,-1 0-10 16,0 0-13-16,-1 0 8 0,0 1 10 0,-2-1-6 0,-1 2-12 0,-1 1 3 16,-1 0 7-16,1-2-7 0,-2 2-10 0,1-1 2 0,-1 1 11 15,0-2-10-15,1 1-19 0,0-2 1 0,1 0 2 0,0-2-19 0,1 1-25 16,0-1-10-16,1-2-7 0,2-1-22 0,-1 1-29 0,1-1-20 16,1-4-13-16,1 2-27 0,1 1-31 0,0-2-58 0,1 1-65 0,-3-2-53 15,5-2-47-15,1 1 4 0,-1-2 13 0,0 1 12 0,1-2 7 16,-1-1 25-16,0-1 22 0,1 0 22 0,-2-1 19 0</inkml:trace>
  <inkml:trace contextRef="#ctx0" brushRef="#br0" timeOffset="28327.7652">6027 2116 180 0,'0'-6'243'0,"0"0"10"0,-2 1 16 16,2 2 4-16,-1-1-2 0,1 1 8 0,0 3 9 0,0-3 9 0,0 3 8 15,0 0-58-15,0-2-77 0,0 2-49 0,0 0-40 0,0 0-3 16,0 0 6-16,0 0-6 0,0 0-12 0,0 0 3 0,0 0 3 0,0 0 2 15,1 2-4-15,1 2-4 0,-1-1-4 0,-1 2 4 0,1 1 3 16,-1 1 0-16,2 1-3 0,-2 1 6 0,0 0 7 0,-2 1-2 0,2 2-8 16,-1 0 3-16,0 2 6 0,-2-1-12 0,0 2-15 0,1 2 0 0,-2-1 10 15,1 1-14-15,-1 2-20 0,0 1 3 0,0 1 10 0,-1 0-10 0,1 3-19 16,-2-2 5-16,1 2 13 0,0 2-13 0,-2-2-20 0,2 0 7 16,-2 0 13-16,0 1-10 0,1-1-16 0,-1 2 8 0,0-2 14 0,1-2-6 15,-1 1-18-15,0-1 14 0,1-1 17 0,0-1-7 0,1-1-15 16,1-2 12-16,0-1 18 0,0-1-7 0,0-1-17 0,1-4 9 0,1 1 18 15,-1-2-9-15,2-3-18 0,-1 0 9 0,2-3 16 0,0 0-8 0,0-3-17 16,0 0 9-16,0 0 18 0,0 0-11 0,0 0-17 0,4-2 8 16,-1-2 19-16,1-1-11 0,1-2-17 0,2 1 8 0,0-5 14 0,-1-1-10 15,2 0-14-15,0-1 4 0,0-1 12 0,2-1-9 0,-2 0-18 0,0 0 9 16,1 2 13-16,-1-2-8 0,1 1-14 0,-1 1 9 0,0 1 15 16,2 0-8-16,-2 0-13 0,0 0 8 0,0 0 13 0,0 3-6 0,0 0-15 15,0-2 6-15,0 2 12 0,0 0-8 0,0 2-11 0,-2 1 4 0,1 0 15 16,-2 1-9-16,1 1-14 0,-1 1 8 0,0 0 12 0,-1 1-7 0,0 1-17 15,-1 1 9-15,0 0 15 0,-1 0-8 0,1 3-14 0,-2 0 10 16,1 0 12-16,-2 1-8 0,0 2-14 0,0 2 8 0,-2 1 14 16,1 0-6-16,-2 0-13 0,1 3 7 0,-2 0 15 0,1 0-8 0,-1 0-13 15,0 1 6-15,0 1 12 0,0 1-12 0,0-3-16 0,1 3 1 0,-1-2 9 16,2 1-15-16,-1-1-20 0,0 1 1 0,2-2 7 0,-2 1-20 0,2-2-25 16,0 1-12-16,-1-2-6 0,1 1-19 0,0-2-23 0,-1 0-26 15,1 1-22-15,1-2-22 0,-1-1-23 0,1 1-53 0,0-2-59 16,1-2-29-16,2 1-17 0,-3-5 10 0,4 1 17 0,1 1 14 0,2-2 15 15,-1-2 17-15,4 1 17 0,-1-4 32 0,2 1 158 0</inkml:trace>
  <inkml:trace contextRef="#ctx0" brushRef="#br0" timeOffset="28745.4818">6377 2645 318 0,'2'-7'354'16,"-2"1"13"-16,-2-3 11 0,1 0 2 0,-2 3-5 0,1 0 6 0,-1 0 6 15,-1 1 0-15,0 1-5 0,-1 1-46 0,1 0-58 0,-2 0-92 0,0 1-101 16,0 1-22-16,0-1 3 0,-1 1-15 0,-1 1-19 0,1 1 5 0,-1 1 16 15,0 1-8-15,0 0-14 0,2 0 7 0,-2 3 11 0,1-2-13 16,-1 2-19-16,1 2 2 0,1-1 16 0,-1 2-16 0,2 0-17 0,-2 2 8 0,2-1 16 16,-1 2-14-16,2 0-18 0,0 2 7 0,0-2 14 15,2 1-9-15,-1 1-15 0,2-2 9 0,-1 1 17 0,4 1-10 0,-1-4-19 16,2 1 11-16,-1-1 17 0,2 1-10 0,2-4-18 0,0 1 6 0,1-2 15 16,1-2-15-16,0 1-24 0,1-2 2 0,1 0 8 0,-1-3-16 15,0 0-22-15,2 0 2 0,0-3 16 0,-2 0-11 0,2-3-20 0,-2 0 8 16,0 0 12-16,1-2-4 0,-1-2-13 0,-1 1 16 0,-1-2 20 15,-1 1-1-15,1-2-7 0,-2 0 11 0,-1 0 20 0,0 0 0 0,-1 0-7 16,0 0 13-16,-1 0 19 0,0 1 1 0,-1 2-5 0,-1-1 19 0,0 1 26 16,-1 0-1-16,-1 1-11 0,1 2 12 0,0 0 19 0,-1 2-1 0,1-2-9 15,0 3 8-15,-1 0 11 0,1 3-11 0,0-2-17 0,1 2 1 16,-2-1 7-16,2 1-19 0,0 0-25 0,0 0 2 0,-2 1 11 0,0 1-14 16,1 2-19-16,0 1 2 0,1 1 11 0,-2 1-11 0,1 1-15 15,1-1 6-15,0 4 15 0,0-2-8 0,0 0-13 0,0 1 5 0,1-1 11 16,1 2-16-16,0-4-25 0,0 4-2 0,0-4 4 0,1 2-20 0,0-1-26 15,1-1-8-15,-2 1-1 0,1-1-24 0,1 1-30 0,-1-2-27 0,-1 0-25 16,2 0-29-16,-1-2-30 0,1-1-59 0,0 2-64 0,0-4-19 16,1 1-7-16,1-2 17 0,-1-2 18 0,2 1 12 0,-1-1 8 0,1-1 20 15,0 0 22-15,-1-1 31 0,1 1 213 0</inkml:trace>
  <inkml:trace contextRef="#ctx0" brushRef="#br0" timeOffset="29263.3218">6655 2615 0 0,'4'-4'60'0,"-2"1"304"0,1-3 22 16,0 3 10-16,-2 0 6 0,0-2 10 0,1 4 16 0,-1-2-4 0,-1 3-7 16,0 0 5-16,0 0 10 0,0 0-78 0,0 0-101 0,0 0-70 0,0 0-61 15,0 0-32-15,0 0-23 0,-1 3 1 0,1 0 7 0,0 0-9 0,0 3-14 16,-2 0 10-16,2 3 14 0,-1 0-4 0,0 0-10 0,-1 1 7 16,1 2 15-16,0 0-14 0,-1 3-19 0,0-1-3 0,0 2 6 0,1-1-10 15,-2 3-13-15,1 0-1 0,-1 2 0 0,-1 1-6 0,0-2-9 16,0 4 2-16,-1-1 5 0,-1-1 1 0,1 2-2 0,1-1 1 0,-1 1 4 15,1-2-2-15,0 1-2 0,0-2-2 0,1 1-1 0,0-2 1 0,2-1-1 16,0-1-1-16,-1-1 0 0,1-1-1 0,1-1-5 0,0-2-3 0,0-2-3 16,1-1-8-16,-1-1-2 0,2-1-8 0,-1-2-6 0,0-1-5 15,2 1-4-15,-2-4-4 0,2 1-7 0,0-1-8 0,-1-1-10 16,2-1-8-16,0-2-7 0,0 0-16 0,0-2-16 0,0-1-5 0,2 0 0 16,-1-3-8-16,0 0-13 0,2-1-1 0,-2-2-1 0,2 0-10 0,-2-2-13 15,2-2-4-15,-2 2-5 0,1-2-7 0,-1-2-7 0,0 0-1 16,1 0-1-16,-1-3 2 0,0 0 0 0,1-2-1 0,0 1-2 0,2-4 25 15,0 1 34-15,0-1 32 0,2-1 35 0,-1 2 45 0,0-2 50 16,2 1 37-16,-2 2 30 0,1 2 27 0,-1 1 24 0,0 3 27 0,-1 0 28 16,-1 3 29-16,0 0 26 0,-2 3-2 0,0 1-14 0,1 2-10 0,-1 0-12 15,-1 2-27-15,0 1-33 0,0 1-22 0,-1 2-20 0,-1 0-2 0,1 2 2 16,0 1-19-16,1 0-25 0,0 0-13 0,0 1-10 0,0 2-14 16,1 0-14-16,0 2-7 0,2-2-9 0,0 3 0 0,-1 0 2 15,1 1-4-15,-2 1-1 0,2 1-3 0,-2 0-3 0,2 3-6 0,-2 0-4 0,1 0 2 16,-2 1 8-16,0 1-4 0,0 1-5 0,0 0 1 0,-2 0 5 15,0 1-7-15,-1-1-16 0,0 2-7 0,-2-2-10 0,0 0-14 0,-2 0-14 16,0 0-20-16,-2 0-23 0,0-2-14 0,-2 1-16 0,0-2-22 0,1 1-28 16,-2-2-32-16,-2 1-37 0,1-2-41 0,0-2-49 0,-1 1-59 0,1-2-64 15,1-1-13-15,-1-1 6 0,1-2 18 0,0-2 24 16,1 1 15-16,2-4 12 0,-1 1 24 0,1-4 29 0,1 1 32 0,0-2 214 16</inkml:trace>
  <inkml:trace contextRef="#ctx0" brushRef="#br0" timeOffset="29796.3856">6349 2344 0 0,'-1'-3'231'0,"0"0"126"0,1 1 18 16,0 2 3-16,0-3 3 0,0 2 9 0,0 1 13 0,0 0 2 0,1-3-1 15,-1 3 10-15,1-2 13 0,-1 2-101 0,2-1-143 0,0 1-48 0,1-2-23 16,0 1-19-16,-1 1-16 0,1-2 5 0,0 2 13 0,1 0-8 16,0-1-14-16,1 1 2 0,0-2 9 0,2 1-10 0,0-1-16 15,1 1 4-15,0-2 5 0,1 0-10 0,0-2-16 0,2 2-2 0,0-1 4 16,-1-2-13-16,2 0-16 0,-1 1-2 0,0-1 4 0,-1 0-7 0,1 0-9 15,0 2 2-15,-2-2 4 0,0 1-5 0,1-1-5 0,-1 0 2 0,-1 2 5 16,-1-2-4-16,1 0-8 0,-2 1 0 0,0 2 6 0,-2-1-6 16,0 1-9-16,-2 0 1 0,1 3 4 0,-2-2-10 0,-1 2-11 15,0 0 1-15,0 0 6 0,0 0-11 0,0 0-11 0,0 0-2 0,-1 2 0 16,0 1-15-16,-1 0-24 0,1 1-12 0,0 1-11 0,-1-1-17 0,0 2-23 16,0 2-38-16,0 1-41 0,-1 0-86 0,0 3-104 0,-1 0-17 0,0-2 1 15,2 2 3-15,-2 2 0 0,1-1 18 0,0 1 21 0,2-2 18 0,0 0 15 16,-1 0 21-16,1 1 72 0</inkml:trace>
  <inkml:trace contextRef="#ctx0" brushRef="#br0" timeOffset="30080.5145">6319 3178 0 0,'-4'4'81'0,"0"-1"328"0,1 2 20 0,-1-4 0 0,1 1-7 16,3-2 5-16,0 0 8 0,0 0-3 0,0 0-10 0,0 0 5 0,0 0 8 16,0 0-72-16,0 0-94 0,0 0-115 0,0 0-115 0,0 0-69 15,0 0-54-15,0 0-45 0,0 0-46 0,0 0-100 0,0 0-113 16,0 0-29-16,4-3-2 0,-1 1-7 0,0-1-9 0,-1 2 8 0,1-2 11 15,0 0 7-15,-1 0 5 0,2 0 25 0,0-2 32 0</inkml:trace>
  <inkml:trace contextRef="#ctx0" brushRef="#br0" timeOffset="30964.7245">7939 2470 0 0,'2'-3'234'0,"0"0"130"0,0-2 11 16,0 2 2-16,-1 0-5 0,0 2 9 0,-1 1 7 0,2-3 2 0,-2 3-3 16,0 0 9-16,0 0 15 0,0 0-100 0,0 0-136 0,0 0-52 0,1 1-27 15,2 1-16-15,-2-2-13 0,0 3 13 0,1 0 22 0,-1 0-2 16,0 0-5-16,-1 3 5 0,2-2 11 0,-1 2-6 0,-1 2-13 0,1-1 1 15,-1 2 4-15,0-1-7 0,0 2-12 0,0 1-1 0,0-1 1 16,0 1-12-16,0 1-15 0,-1 0-6 0,0 0-5 0,-2 0-4 0,0 0-6 16,1 0-3-16,-1 0-4 0,0 0-2 0,-1 0-2 0,0 0-7 0,0-2-3 15,0 2-1-15,0-1-1 0,0-2-1 0,0 3-6 0,2-3 2 0,-2 0 5 16,0 0-2-16,1 0-5 0,-1 0 1 0,1-2 2 0,-1 1 0 0,2-2-4 16,-1 1-1-16,2-1-4 0,-2-1-3 0,2-1-3 15,-1-1-3-15,2 0 0 0,0-3-1 0,0 0-4 0,0 0 4 0,0 0-1 16,0 0-2-16,0 0-4 0,0 0-4 0,3-1-1 0,1-2 1 0,-1 0 3 15,1-2 1-15,1-2 1 0,0-1-1 0,2 1 2 0,0-4-3 0,1 2-6 16,0-1 2-16,1-2 4 0,0 0-3 0,1-2-3 0,-1 1 6 0,0-2 6 16,2 1-2-16,0-1-2 0,-1 0 4 0,1-1 7 0,1-1 1 15,-1 1-2-15,1-1 9 0,-2 1 12 0,2-1 3 0,-1 2 0 16,0-1 7-16,-2 1 8 0,2 0 6 0,-2 3 0 0,0 0 5 0,1 0 7 16,-1 0 3-16,-1 1 3 0,1 2 1 0,-1-1 4 0,0 4-5 0,-1-2-3 15,1 2-5-15,-1 2-4 0,-1-2-3 0,1 3-1 0,0 0-8 0,-2 1-5 16,0 1-1-16,1-1-1 0,-1 4-7 0,0-1-7 0,-1 1-1 0,0 1 2 15,0 0-4-15,0 3-4 0,-1-2 1 0,0 2 4 0,-1 2-1 16,1-1-1-16,-2 2 4 0,1 0 6 0,-1 2-3 0,0 1-3 0,1-2 3 16,-1 2 7-16,-1 2-2 0,1-2-7 0,-1 0 4 0,2 0 5 15,-2 1-4-15,0-1-3 0,0 2 2 0,0-2 5 0,0 1-4 0,0-1-10 16,0 2 4-16,-2-2 6 0,2 0-5 0,-1 0-7 0,0 0 2 0,-1 1 7 16,0-1-5-16,-1 0-7 0,0 2-9 0,1-2-7 0,-2 1-20 0,0-1-26 15,-2 2-29-15,1-2-32 0,0 1-26 0,-1 1-28 0,1 1-34 0,-2-3-38 16,1 3-74-16,-1-2-86 0,0 1-62 0,2-2-53 15,1 0-7-15,1-2 6 0,1-2 17 0,0-1 19 0,2-2 31 0,2-1 34 16,-2-4 26-16,5 2 23 0,-5-2 35 0,7-3 307 0</inkml:trace>
  <inkml:trace contextRef="#ctx0" brushRef="#br0" timeOffset="32241.8174">8981 2476 97 0,'-1'0'197'16,"1"0"10"-16,-3-2 16 0,2 1-8 0,1 1-16 0,-3-2-8 0,3 2-5 15,-1-1 0-15,1 1 4 0,0 0-37 0,0 0-49 0,0 0-62 0,0 0-63 16,0 0-8-16,0 0 13 0,0 0-25 0,0 0-37 0,0 0-10 16,0 0-7-16,0 0-26 0,0 0-37 0,0 0-7 0,0 0 0 0,0 0-21 15,0 0-25-15,0 0 7 0,0 0 19 0,0 0 5 0,0 0-1 16</inkml:trace>
  <inkml:trace contextRef="#ctx0" brushRef="#br0" timeOffset="32588.2798">8959 2473 75 0,'0'0'171'16,"0"0"-2"-16,0 0-5 0,0 0-10 0,0 0-7 0,0 0 8 0,0 0 14 15,0 0-17-15,0 0-29 0,0 0-38 0,0 0-40 0,0 0-24 0,0 0-21 16,0 0-16-16,0 0-14 0,0 0-9 0,0 0-8 0,0 0-7 0,0 0-7 16,0 0-5-16,0 0-6 0,0 0-2 0,0 0 2 0,0 0 3 0,0 0 3 15,0 0 5-15,0 0 2 0,0 0 10 0,0 0 8 0,0 0 7 16,0 0 7-16,0 0 7 0,0 0 8 0,0 0 11 0,0 0 10 15,0 0 9-15,0 0 7 0,0 0 10 0,0 0 8 0,0 0 7 0,0 0 7 16,0 0 4-16,0 0 8 0,0 0 5 0,0 0 5 0,0 0 2 0,0 0 3 16,0 0 3-16,0 0 2 0,0 0-20 0,0 0-24 0,0 0-5 0,0 0 4 15,0 0-16-15,0 0-16 0,0 0-3 0,-2 1 6 0,2-1-9 16,0 0-16-16,0 0 1 0,0 0 9 0,0 0-12 0,0 0-18 0,0 0 21 16,0 0 34-16,-1 2-8 0,1-2-23 0,0 0 13 0,0 0 28 15,0 0-13-15,0 0-23 0,0 0 11 0,0 0 25 0,0 0-17 0,0 0-24 16,0 0 7-16,0 0 20 0,0 0-22 0,0 0-35 0,0 0-6 0,0 0 1 15,0 0-22-15,0 0-34 0,0 0-14 0,0 0-8 0,0 0-25 0,0 0-28 16,0 0-5-16,0 0 3 0,0 0-8 0,0 0-8 0,0 0 10 0,0 0 21 16</inkml:trace>
  <inkml:trace contextRef="#ctx0" brushRef="#br0" timeOffset="33583.6757">8951 2311 0 0,'-2'-3'24'0,"1"1"169"0,0-1 22 16,-2 2 4-16,2-2 0 0,-1 0 10 0,0 1 14 0,0-1 5 0,1 2 2 15,0-2-19-15,-2 0-27 0,2 3-39 0,-1-3-45 0,0 1 0 0,0 1 12 16,1-1-6-16,0 1-10 0,-2-1 1 0,2 1 6 0,-1 1-6 0,1-2-12 16,1 2 0-16,-3-1 3 0,1-1 0 0,2 2-5 0,0 0-5 15,-3-1-7-15,3 1-1 0,0 0-1 0,-1 0-13 0,1 0-17 16,0 0-1-16,0 0 4 0,-3 0-13 0,3 0-14 0,0 0 1 0,0 0 9 0,0 0-15 15,0 0-18-15,0 0 4 0,0 0 10 0,0 0-14 0,0 0-18 16,0 0 7-16,0 0 13 0,0 0-10 0,0 0-16 0,0 0 9 0,0 0 12 16,0 1-7-16,1 2-14 0,1 0 7 0,0 2 20 0,1-2-6 0,0 1-16 15,-1 1 11-15,2 1 19 0,0 0-8 0,0 1-15 0,0 1 10 0,2-1 20 16,-1 1-7-16,0-2-13 0,2 1 13 0,-2 1 17 16,2-2-10-16,0 1-15 0,1-1 8 0,0 0 17 0,1 0-11 0,0 0-20 15,2 0 10-15,0-1 16 0,1 1-13 0,0-2-20 0,1 2 8 0,0-1 14 16,2 1-13-16,0 0-23 0,1 0 3 0,-2-2 9 0,2 1-12 0,0-1-23 15,0 2 8-15,0-1 11 0,-1 1-11 0,-2 0-17 0,1 0 8 0,-2 0 15 16,-2 0-9-16,0 0-15 0,-1 0 11 0,0 0 17 0,-1 0-4 0,0 0-10 16,-1 0 11-16,0 0 16 0,-1-2-2 0,-2-1-11 0,0 2 11 15,0-1 12-15,-1-2-7 0,-2 1-11 0,1 0 6 0,-2-3 15 0,-2 1-8 16,1 2-13-16,0-1 8 0,-2-2 14 0,-1 3-7 0,-1-2-13 16,-1 1 10-16,0-1 19 0,-2 1-4 0,0 1-9 0,-2-3 12 0,1 3 18 15,0 0-3-15,-2-2-10 0,-1 2 14 0,0-1 22 0,0 1-1 0,0 0-10 16,-1 1 14-16,1-1 19 0,0 2-5 0,0-1-13 0,0-1 8 0,0 2 11 15,1 1-7-15,0 0-13 0,1-2 4 0,-1 2 6 0,0 0-11 16,2 0-13-16,0 0 0 0,-1 0 6 0,1 0-10 0,1 2-16 0,-1-2 1 16,1 1 5-16,-2 2-10 0,1-1-9 0,0 1-3 0,-1 0 5 15,2-2-5-15,-1 2-6 0,1-1-2 0,0 1 2 0,0 0-1 0,0-3-7 16,1 0 1-16,2 0 2 0,0 0-5 0,-1 0-10 0,2 0-7 0,0-3-6 16,2 0-22-16,-1 1-26 0,2-2-14 0,-1 1-8 0,2-3-25 15,0 0-25-15,0 0-33 0,2 3-31 0,-1-3-44 0,-1 0-50 16,0 0-71-16,7-2-80 0,-2-1-18 0,2 0 1 0,-1-1 20 0,1-2 26 15,0 0 11-15,1 0 11 0,1-3 23 0,0 0 25 0,1 0 31 0,-1 0 166 16</inkml:trace>
  <inkml:trace contextRef="#ctx0" brushRef="#br0" timeOffset="34133.7305">10075 2296 0 0,'0'-6'82'15,"0"3"211"-15,0-2 4 0,-2 1 4 0,1 1 8 0,0 0 2 0,-2 1-1 0,0-1-2 16,1 2-2-16,-2 1 10 0,1 0 16 0,-1 0-79 0,-1 1-103 16,-1 2-42-16,1-1-25 0,-2 2-7 0,1-1-4 0,-2 2 3 0,0 1 6 15,0 0 2-15,-2 0-4 0,2 1 10 0,-1 2 8 0,0-1-7 0,-1 2-13 16,1 1 2-16,1 1 8 0,-1 0-10 0,1 1-17 0,-2 1 7 0,2-2 14 16,0 3-6-16,0 0-13 0,2-2 5 0,-2 2 13 0,1 0-8 15,0 2-17-15,2-2 5 0,0 0 9 0,1 1-10 0,0-1-19 16,1 2 5-16,0-4 8 0,2 4-13 0,1-4-17 0,1 2 1 0,2-1 6 15,1-1-11-15,1-1-16 0,2 0 3 0,1 0 6 0,1-1-6 0,3-4-9 16,0 1 5-16,3-2 7 0,0-2-8 0,1-1-10 0,1-1 5 0,2-2 5 16,-1-2-7-16,1-2-10 0,1 1 1 0,-1-3 7 0,1-2-7 0,0 1-13 15,-2-2 5-15,1-2 11 0,0 1-4 0,-2-2-11 0,0-2 7 16,-1-1 11-16,-1 2-3 0,-2-2-9 0,-1 0 9 0,0-2 14 0,-2 2-5 16,-1-1-14-16,-2-2 13 0,-1 0 14 0,0 0-7 0,-2 0-12 15,-2 0 8-15,0 0 17 0,-2 0 1 0,-2 1-7 0,0 1 13 0,-2-1 20 16,0 1-2-16,-3 2-7 0,0 1 7 0,1 1 11 0,-2 0-4 0,0 3-9 15,0 0 5-15,0 0 10 0,0 3-9 0,0 0-15 0,1 0-11 0,0 3-7 16,2 0-28-16,0 0-34 0,-1 1-13 0,2 1-6 0,0 1-25 16,0 0-29-16,2 0-20 0,-1 0-17 0,-1 1-32 0,1 1-38 0,1 1-70 15,-1-2-82-15,0 2-49 0,3-3-37 0,-2 3 6 0,-1 0 18 16,3-3 9-16,-1 5 8 0,1-5 19 0,-2 3 24 0,2-3 21 0,0 0 21 16</inkml:trace>
  <inkml:trace contextRef="#ctx0" brushRef="#br0" timeOffset="36853.2061">1939 3776 108 0,'0'0'175'0,"1"2"11"0,-1-2 8 0,1 1 10 0,-1-1 10 16,0 0 14-16,0 0 12 0,2 2-15 0,-2-2-21 0,0 0-25 16,0 0-29-16,0 0-3 0,0 0 7 0,0 0-8 0,0 0-13 15,0 0 1-15,0 0 2 0,0 0-22 0,0 0-28 0,0 0 1 0,0 0 12 16,0 0-11-16,0 0-17 0,2 1 4 0,-2-1 9 16,2 2-11-16,-1-1-20 0,0 1 2 0,1 1 11 0,-1-2-10 0,0 2-14 15,-1-1 6-15,2 1 15 0,-2 0-9 0,1 1-18 0,-1 1 1 16,1 1 4-16,-1 0-10 0,0 0-13 0,0 0 2 0,2 1 10 15,-2 2-6-15,0-2-8 0,0 1 7 0,1 2 11 0,-1 0-4 16,0 0-6-16,0 1 5 0,0 1 8 0,0 1-4 0,0 1-6 16,0-1 3-16,0 2 5 0,-1 1-4 0,-1 0-7 0,1 0 2 0,0 2 1 15,-1-1-5-15,1 1-7 0,0 1-3 0,-1-1 2 16,1 2-5-16,-2-2-5 0,2 1 1 0,-2-1 1 0,2 1 0 0,0-2-3 16,-1 1 1-16,0-1 2 0,0-2-4 0,1 1-5 0,0-2-8 15,-1 1-5-15,0-3-22 0,0 0-23 0,0-3-16 0,0 0-10 16,0-2-28-16,0-1-34 0,1-1-37 0,0-2-36 0,1-3-75 15,0 0-82-15,0 0-25 0,0 0-7 0,-4-1 3 0,0-1 6 16,1-2 20-16,2-2 22 0,-1 0 15 0,1-2 13 0,1-1 28 0,0 0 151 16</inkml:trace>
  <inkml:trace contextRef="#ctx0" brushRef="#br0" timeOffset="37437.8353">1959 3905 174 0,'0'-4'243'0,"0"1"7"0,0-1 4 0,0 0 11 0,1 1 17 16,0-1-1-16,1 2-5 0,-1-1-11 0,0 1-13 0,2 0-42 15,1-2-51-15,0 2-9 0,3-2 2 0,-1 0-23 0,2 1-29 16,2-1-4-16,2 1 6 0,0-2-15 0,1 1-21 0,2 1 6 0,-2-1 12 15,2 0-19-15,-1 1-28 0,1-1 1 0,0 3 5 16,-2 0-16-16,-1 0-25 0,0 1 4 0,0 0 9 0,-1 1-11 0,-2 0-16 16,-1 1 0-16,0 1 8 0,-1 0-14 0,-2 1-20 0,-1 1 8 15,-1 1 15-15,-1 0-7 0,0 0-16 0,-2 2 11 0,-2 1 15 16,0 0-7-16,-2 1-16 0,-2 1 11 0,0 1 17 0,-2 0-5 0,0 1-11 16,-2 0 16-16,0 0 20 0,-2-1-5 0,0 1-19 15,0-1 11-15,-2-1 17 0,2 0-7 0,0 0-13 0,2-2 11 0,-2 0 14 16,1-2-5-16,2 0-16 0,-1-1 11 0,2 0 17 0,2-1-2 15,0-1-8-15,1-2 14 0,2 0 20 0,1 0-4 0,2-2-8 16,0 0 7-16,0 0 10 0,0 0-7 0,0 0-10 0,2-2 4 16,2 1 12-16,0 0-8 0,2-1-11 0,0-1-1 0,2 1 4 15,2-1-13-15,0 1-16 0,2 0-1 0,0-1 5 0,2 1-7 0,-2 1-10 16,1-1 1-16,-1 2 6 0,0 2-5 0,0 0-8 16,-1 0 4-16,-2 2 6 0,-1 1-6 0,-1 1-9 0,-1 0 3 0,-2 1 9 15,0 0-5-15,-1 0-7 0,-2 2 6 0,-1 0 8 16,-1 1-2-16,-2 0-8 0,-2 0 7 0,0 1 7 0,-2 1-5 0,-1-1-7 15,-1 1 5-15,-2 0 10 0,0-1-2 0,1 1-7 0,-1-1 6 16,0-2 8-16,-1 1-2 0,2-1-6 0,-1 0 4 0,0-2 8 16,2 0-3-16,-2 0-6 0,3-1 3 0,0 0 8 0,2-1-5 0,-1-1-8 15,2-1 2-15,-1 0 3 0,2-1-13 0,2-1-19 16,-1 1-11-16,2-1-14 0,1-1-33 0,0 0-42 0,0 0-42 0,0 0-39 16,0 0-63-16,0 0-68 0,0-5-32 0,1 0-25 15,2 0-7-15,1-1-3 0,1-1 11 0,2 0 10 0,1 0 12 0,1-2 13 16,0 2 34-16,3 0 82 0</inkml:trace>
  <inkml:trace contextRef="#ctx0" brushRef="#br0" timeOffset="37888.9863">2356 4141 51 0,'1'-3'279'0,"1"-1"19"0,-2 0 23 0,0 1 9 0,0 0 6 15,0 0 18-15,-2 0 21 0,0 1 6 0,0 0 2 0,0 0-29 0,-1 0-36 16,0 1-74-16,1 0-83 0,-1 1-23 0,0-2-2 15,3 2-20-15,-2 0-28 0,2 0-7 0,0 0-1 0,-3 0-22 16,3 0-23-16,-3 0-5 0,2 2 1 0,0 0-8 0,-1 2-16 16,0 0-2-16,0 1 1 0,0 2-5 0,0 1-4 0,1 0 2 0,0 2 4 15,-1-1-2-15,1 1-5 0,1 1 4 0,0-2 3 16,1 2-2-16,1 0-2 0,-1-2 2 0,0 2 5 0,2-1-4 0,0-1-4 16,1 1 1-16,0-2 5 0,0 0-2 0,1-1-8 0,2 0 1 15,-1-1 4-15,1-1-5 0,1-2-5 0,0 0-1 0,0-2-1 16,1-2-7-16,1 0-8 0,0-2 1 0,0 0 1 0,-1-2-2 0,0-1-10 15,1-1 7-15,-1-1 7 0,0 0-3 0,-1 0-8 16,-1-2 7-16,0 0 8 0,-1 0 1 0,1-1-2 0,-2 0 12 0,-1-1 15 16,0 1 10-16,0-1 7 0,0 1 11 0,-1 2 16 0,-2-2 10 15,2 1 10-15,-2 2 14 0,1 1 14 0,-2 0 10 0,1 1 4 16,-1 0 7-16,1 1 2 0,-1 1-4 0,0 2-6 0,0-1-12 16,0 3-12-16,0-2-10 0,0 2-11 0,0 0-15 0,0 0-21 15,0 0-8-15,0 0-5 0,3 1-14 0,-2 2-18 0,2 0-5 0,-2 1-1 16,2 2-9-16,-2 0-10 0,2 1-8 0,0 1-3 15,-2 2-9-15,0 1-9 0,1 1-9 0,-1 0-9 0,0 0-9 0,-1 1-12 16,2-1-15-16,-1 1-17 0,-1 0-7 0,1-1-6 0,1-1-13 16,0 0-17-16,0 0-11 0,0-3-7 0,2 1-18 0,0-2-19 15,0-1-34-15,2-3-38 0,0 1-29 0,1-3-29 0,0-1 10 16,2-2 17-16,0-1 10 0,1-1 5 0,0-1 22 0,2-2 23 16,0-1 20-16,0 0 62 0</inkml:trace>
  <inkml:trace contextRef="#ctx0" brushRef="#br0" timeOffset="38238.5263">2883 4098 154 0,'0'-4'368'0,"-2"1"7"0,0 0 10 0,-2 1 1 0,-2 0-1 16,1-1 4-16,0 1 4 0,-1 1-5 0,0 1-2 0,-1 0-19 15,0 1-25-15,1 1-117 0,-1 1-144 0,0 0-40 0,1 2-13 16,-1 1-8-16,2 1-11 0,-1 0 0 0,2 3 3 0,0 0-3 0,3 0-5 16,0 1 2-16,1 1 6 0,0 0-3 0,2 0-7 0,1 0-1 15,1 0 2-15,1-1-9 0,1 0-12 0,0-2 0 0,1 1 3 16,1-2-7-16,0 0-16 0,1-2 5 0,1-2 6 0,-1 0-3 15,2-2-9-15,-1 0 3 0,1-4 8 0,0 1-4 0,-1-2-5 16,0-1 10-16,0-2 15 0,0 0-3 0,-2-1-5 0,0-2 11 0,-2 1 20 16,0-2 1-16,-2 1-2 0,0-1 11 0,-3 1 17 15,0-1 8-15,-1 0 7 0,-1 1 13 0,-2-1 18 0,1 1 13 0,-2 0 16 16,0 0 16-16,0 0 13 0,-2 2 5 0,1 0 0 0,1 1-3 16,-1 1-6-16,1 0-4 0,-2 2-10 0,2-1-17 0,2 2-22 15,-1-1-29-15,0 2-34 0,1 0-38 0,2 1-44 0,0 0-27 16,0 0-21-16,0 0-21 0,0 0-20 0,1 3-25 0,2 2-24 15,-1 0-19-15,2 0-16 0,2 1-26 0,-1 0-29 0,2 1-24 0,-1 0-24 16,2 2-30-16,2-2-30 0,-1 0-3 0,2-1 7 16,-1 0 10-16,1-1 11 0,1-2 25 0,1 1 28 0,1-3 15 0,0 0 15 15</inkml:trace>
  <inkml:trace contextRef="#ctx0" brushRef="#br0" timeOffset="38454.6923">3347 4031 0 0,'1'-6'232'0,"-1"1"140"0,-1 1 9 0,-2 1 12 0,-1 0 15 15,-1 1 3-15,-1 0 0 0,0 0-7 0,-2 2-16 16,1 0 11-16,-1 2 14 0,0-1-80 0,0 2-107 0,0 1-79 0,1 1-70 16,-1 1-23-16,2 0-9 0,0 2-12 0,1 1-15 0,0 0-3 15,1 1-3-15,1 1 0 0,2-1-3 0,-1 1-3 0,2 1 1 16,2-1-8-16,0 0-10 0,1-2-5 0,1 1-7 0,1 0-11 16,1-1-14-16,-1 0-3 0,0-1 0 0,1 0-17 0,-1 0-19 15,2-2-15-15,-1 0-10 0,0-2-25 0,0 0-29 0,1 0-28 0,0-1-22 16,-1 0-27-16,1-2-25 0,1 0-41 0,0-1-45 15,-1 0-14-15,-1-1-4 0,1 0 14 0,0-1 19 0,-2 1 15 0,2 0 9 16,-2-1 27-16,-5 2 30 0</inkml:trace>
  <inkml:trace contextRef="#ctx0" brushRef="#br0" timeOffset="38738.6378">3017 3895 0 0,'-2'-7'340'0,"0"0"17"0,2-2-1 0,2 1 2 16,0-2 8-16,1 2 0 0,1 0-1 0,0 0 4 0,1 1 9 16,1 0-3-16,0 1-3 0,1-1-122 0,1 3-152 0,-1 1-56 0,1 0-29 15,0 0 4-15,0 3 8 0,0 0-7 0,-2 3-13 0,2 0 1 0,-1 3 3 16,0 0-14-16,-1 1-17 0,0 1-4 0,-1 3 2 0,-1 1-16 0,-1 1-20 15,-1 3-26-15,-2-1-26 0,-1 3-35 0,-2 0-39 16,-1 2-71-16,-1-1-77 0,0 1-26 0,-2-1-11 0,-1-1 7 0,-1 0 8 16,-2-1 7-16,2-1 2 0,-2-1 14 0,-1 1 15 0,0-2 29 0,0 1 190 15</inkml:trace>
  <inkml:trace contextRef="#ctx0" brushRef="#br0" timeOffset="39021.8722">2449 3922 112 0,'-1'-5'309'0,"1"0"9"0,1 0 9 0,2 2 9 0,0-1 8 15,1 0 5-15,2 1 4 0,1-1 7 0,0 2 9 16,2-1-38-16,0 1-50 0,2 0-80 0,0-1-90 0,-1 2-35 0,1 0-14 15,0 1-7-15,-1 0-1 0,0 1-10 0,-1 0-14 0,0 2-2 0,1 0 2 16,-2 1-10-16,-2 1-22 0,0 1 1 0,-1 1 2 0,0 0-10 0,-2 1-13 16,0 2-11-16,-2 0-5 0,0 0-17 0,-2 2-22 0,0 0-28 15,-2 2-28-15,-1-1-37 0,-1 1-38 0,-1-1-61 0,1 1-67 16,0-2-24-16,-1 0-7 0,2-2 5 0,-1 0 8 0,1-2 11 0,1 1 13 16,-1-2 12-16,2-1 13 0,-1 0 29 0,0 0 248 0</inkml:trace>
  <inkml:trace contextRef="#ctx0" brushRef="#br0" timeOffset="39239.752">3003 3407 243 0,'1'-3'247'0,"0"2"1"0,-1 1 5 16,0 0-14-16,2 1-23 0,-1 1 0 0,0 2 7 0,1-1-26 0,-2 3-34 15,1 2-89-15,-1 1-104 0,1 0-56 0,1 1-37 16,-1 2-45-16,2 3-43 0,-1 2-23 0,1-1-17 0,0 4 14 0,-1 1 23 16,1 1-2-16,0 1-8 0,-1 1 28 0,1-2 67 0</inkml:trace>
  <inkml:trace contextRef="#ctx0" brushRef="#br0" timeOffset="40039.9864">3937 4004 0 0,'-8'-4'84'0,"0"-1"202"0,0 0 4 0,2 0-1 0,0-1-5 16,1 1 2-16,0-1 5 0,-1 0-1 0,2 0-7 0,0 0 7 0,0 0 7 15,2-1-89-15,-1 0-119 0,2 0-35 0,-1-2-9 0,1 0 3 16,1-1 4-16,1 1 8 0,1-1 6 0,-1 0 11 0,2 1 5 0,1-1 5 15,0 2 3-15,1-2 5 0,0 2 2 0,2-2 1 0,1 1-5 16,0 0 4-16,1 0 5 0,2 1-9 0,0-1-13 0,1 2 4 0,1-2 13 16,0 1-10-16,1 1-13 0,-1-1 4 0,2 2 12 0,-2 0-14 0,2 2-19 15,-2-1 5-15,0 4 10 0,1-2-15 0,-1 3-23 0,-1 0 1 0,0 3 7 16,0-2-12-16,-1 4-20 0,-1 1 4 0,0 0 8 16,-2 1-11-16,0 4-17 0,0-1 7 0,-3 1 11 0,0 2-6 0,-1 1-12 15,-1 2 5-15,-2 1 13 0,1 1-6 0,-4 0-12 0,1 3 6 0,-2-1 10 16,-1 0-7-16,-1 2-12 0,0 0 8 0,-3 0 10 0,0 0-5 0,-2-2-11 15,0 2 8-15,-2-2 11 0,-2 0-10 0,1 0-14 0,-2-2 3 16,1 0 12-16,-2 0-9 0,0-2-15 0,0-1 7 0,0 1 13 16,0-3-8-16,1 0-14 0,0-2 7 0,1 0 10 0,0-2-6 0,2-1-15 15,2-2 10-15,0-2 17 0,1 0-6 0,1-2-10 0,1-2 13 0,1 0 16 16,0-1-5-16,2-1-14 0,0-2 9 0,2-1 16 0,0-1-5 16,2 0-8-16,2-1 12 0,0 0 16 0,2-1 1 0,2-2-7 0,0 0 10 15,2 1 16-15,0-2-3 0,2 1-8 0,0 1 5 0,1-1 9 16,1 2-4-16,-1-1-8 0,1 2 0 0,0 1 3 0,0 0-9 0,0 1-12 15,1 1-3-15,-1 0 1 0,0 2-8 0,1 0-11 0,-1 1-5 0,0 1 1 16,0 1-14-16,-1 1-18 0,1 0-9 0,-1 2-8 0,1-1-19 16,-2 2-24-16,1 0-12 0,0 1-6 0,-2 1-18 0,0 1-21 15,1 1-18-15,-1 0-13 0,-1 2-20 0,-1 0-21 0,-1 1-35 0,1 0-38 16,-2 0-65-16,1-1-71 0,-1 1-4 0,2-3 15 0,-2 1 11 0,2-2 8 16,-1 0 17-16,0-1 21 0,0-1 17 0,2-1 16 0,-1-2 19 15,1 0 181-15</inkml:trace>
  <inkml:trace contextRef="#ctx0" brushRef="#br0" timeOffset="40284.9625">4688 3902 3 0,'3'-4'420'0,"-1"0"15"0,1-1 4 0,-2 2 8 0,1-2 12 16,-1 1-4-16,0 1-8 0,-1 0 4 0,0 3 8 0,0-2-6 0,0 2-7 16,0 0-122-16,0 0-152 0,0 0-94 0,0 0-75 0,0 0-16 0,0 0-1 15,0 0-23-15,0 0-32 0,3 1-11 0,-2 1-7 0,1 1-33 16,-1 0-42-16,0 2-57 0,1 0-63 0,-1 0-67 0,0 1-71 16,1 0-9-16,-1 0 7 0,0 0 2 0,-1 1-4 0,0 0 14 0,0-1 20 15,-1 1 15-15,0 1 15 0,-2-1 29 0,0 0 253 0</inkml:trace>
  <inkml:trace contextRef="#ctx0" brushRef="#br0" timeOffset="40453.9981">4680 4172 0 0,'0'0'322'0,"0"0"131"0,0 0 8 16,0 0 10-16,-3-1 12 0,1 0 1 0,-1 0-4 0,2-2 2 0,-1 1 4 15,1 0-9-15,0-1-14 0,1 1-106 0,0 2-136 0,-2-3-134 0,2 1-135 16,0 2-71-16,-1-4-56 0,1 4-89 0,0 0-99 0,0 0-54 0,0 0-44 15,0 0-16-15,4-2-7 0,-4 2 8 0,4-2 13 0,0 0 8 16,-4 2 10-16,4-1 31 0,-4 1 37 0</inkml:trace>
  <inkml:trace contextRef="#ctx0" brushRef="#br0" timeOffset="41674.8933">6436 3784 307 0,'3'-3'323'0,"-1"0"11"0,1 1 10 0,-2-1 1 0,1 2 0 16,-1-2 9-16,0 1 10 0,1 1 4 0,-1-2 2 0,0 0-59 0,1 1-79 16,-1-1-62-16,2 0-61 0,-2-1-14 0,0 1-4 0,1 0-10 0,-1-2-13 15,0 2 4-15,1-1 10 0,-1-1-10 0,0 1-19 16,1 1 2-16,-1-3 5 0,-1 3-15 0,0 0-21 0,0-2 5 0,0 2 13 0,0-1-12 16,0 1-21-16,-1 0 6 0,-1 0 12 0,0 0-11 0,-1-2-17 15,0 4 8-15,1-4 16 0,-1 4-11 0,-1-4-15 0,0 4 9 0,-1-4 13 16,-1 4-7-16,1-2-18 0,-2 0 8 0,1 1 17 0,-2-1-10 0,1 2-16 15,-1 1 7-15,-1-2 16 0,-1 1-7 0,1 1-19 0,0 0 8 16,-1 1 19-16,0 1-13 0,0-2-17 0,0 3 8 0,0 0 17 16,1 0-7-16,0 0-19 0,-1 1 11 0,2 1 18 0,0-1-10 0,0 1-19 15,0 1 10-15,0 0 16 0,2 1-8 0,-1 1-16 0,0 1 6 0,1 0 18 16,0 1-7-16,1 1-17 0,0 1 6 0,-1 0 16 0,2 0-8 16,2 0-17-16,-1 0 9 0,0 1 18 0,2 0-8 0,1-1-19 15,1 1 11-15,1-1 16 0,0 1-5 0,2-1-13 0,2 0 9 0,0 0 18 16,1 0-6-16,2-1-15 0,1 0 9 0,0 0 17 0,4-2-10 0,-1 1-16 15,0-2 9-15,2 1 18 0,1-2-9 0,-1 0-16 0,1 0 7 0,0-1 15 16,0-1-11-16,0 1-16 0,0-1 6 0,-2 0 15 0,1 0-10 16,0-2-17-16,-2 2 9 0,-1 0 13 0,-1 0-7 0,-2-1-15 15,0 1 8-15,-2 0 16 0,0 1-9 0,-2-1-12 0,0 1 9 0,-1 0 16 16,-1-1 1-16,-2 1-8 0,1-2 15 0,-2 1 21 0,-2 0 0 0,0 1-3 16,-1-1 6-16,-2 1 10 0,-2 0-2 0,-1 0-8 0,0 0 4 15,-3 1 5-15,1-1-4 0,-4 1-10 0,1-1-2 0,-2 0-2 0,-1 0-8 16,2 0-11-16,-2-1-7 0,-2 0-4 0,2 0-3 0,-1-2 0 15,1 1-1-15,-1-1-4 0,2 0 1 0,-1-2-2 0,1 0-2 0,2-1 1 16,0-1-2-16,1 0 0 0,1 0-2 0,2-2-2 0,1 1-5 0,0-2-8 16,2 1-5-16,1-2-8 0,1 0-14 0,1-1-16 0,3 0-9 15,0-1-6-15,2 0-19 0,2-2-25 0,1 1-14 0,3-2-17 16,0 1-23-16,3-1-22 0,1 0-37 0,0 1-43 0,1 0-55 0,0 1-63 16,2 0-28-16,0-1-19 0,-1 2-1 0,1 0 2 0,0 0 19 0,-1-1 24 15,1 2 16-15,1 0 16 0,-1 2 22 0,-1-1 27 0</inkml:trace>
  <inkml:trace contextRef="#ctx0" brushRef="#br0" timeOffset="41937.5152">7025 3900 0 0,'0'-2'145'15,"-1"-1"220"-15,1 0 2 0,0 0 16 0,0 1 13 16,-1-1 3-16,1 1-5 0,0 2 8 0,-2-2 11 0,2 2-2 0,0-3-6 16,0 3-75-16,2-2-95 0,0 1-80 0,1-1-73 0,0 2-10 0,1 0 11 15,1 0-16-15,0 0-20 0,2 2 4 0,0-2 10 0,2 1-8 0,0 0-19 16,1 1 7-16,0 0 11 0,2 0-14 0,2 0-25 0,-2 1-10 16,1-1-6-16,0 1-39 0,1-1-45 0,-1 2-28 0,-1-1-20 0,0 1-38 15,0-1-44-15,-1 1-76 0,-1 0-85 0,0-1-42 0,-1 0-30 16,0-1 0-16,-1-1 9 0,-1 2 9 0,0-1 11 0,-2-1 26 0,0 2 32 15,-2-1 27-15,-3-2 29 0</inkml:trace>
  <inkml:trace contextRef="#ctx0" brushRef="#br0" timeOffset="42134.7009">6977 4157 133 0,'0'2'389'15,"2"1"2"-15,0-3-7 0,4 0 5 0,-1 0 7 0,2-2-5 0,-1 1-8 16,4 0-13-16,-1-1-13 0,2 0-3 0,-1 0-1 0,2 0-142 0,0-1-184 16,0 1-78-16,2 1-45 0,-2-2-42 0,0 2-42 0,0 0-84 0,-2 0-94 15,2-1-23-15,-1 1 3 0,0 0-6 0,-1 0-6 16,2 0 12-16,-1-1 18 0,0 1 13 0,-1-1 16 0,1 1 16 0,0-1 138 16</inkml:trace>
  <inkml:trace contextRef="#ctx0" brushRef="#br0" timeOffset="42709.4893">8029 3719 201 0,'-5'-1'310'0,"1"-4"1"0,-1 4 4 15,-1-2-2-15,1 0 1 0,0 3 2 0,-2-2 5 0,2 2 8 0,-2 0 7 16,0 0-47-16,1 2-62 0,-1-1-70 0,0 2-68 0,1 0-20 15,-2 2-3-15,0 1 10 0,0 0 14 0,-2 0 6 0,1 1 2 0,0 2 10 16,-1 0 15-16,1 2-2 0,0 1-5 0,1 0 2 0,-2 2 10 16,1 0-4-16,0 1-7 0,1 0 3 0,-2 1 6 0,2 1-10 0,0 0-14 15,0 1-5-15,0-2 2 0,0 2-15 0,2-1-16 0,0 1-7 0,1-2 1 16,1 1-10-16,0-2-13 0,3 0-4 0,-1-2-5 0,2 0-8 16,3-1-8-16,0 0-2 0,1-2-2 0,2-1-1 0,1 0-3 0,2-1 0 15,2-1 0-15,1-1 0 0,1-1 0 0,2-1-3 0,1-2-1 16,1-1-5-16,2 0-3 0,0-2-3 0,-1 0-3 0,1-3-5 0,1 1-5 15,-1-2-1-15,-2 0 1 0,2-1-5 0,-2 0-3 0,-1-1 0 0,0 0 3 16,0-2 0-16,-3 1-3 0,1 0 3 0,-1-2 4 0,-2-1 2 16,-1 0-1-16,0 1 5 0,-1-2 10 0,-2-2-5 0,-1 1-8 0,0 0 5 15,-2-1 6-15,-2-2-9 0,1 0-10 0,-3 0 4 0,0-2 9 16,-1 1-6-16,-1-1-9 0,0-1 4 0,-2 1 10 0,0 0-7 0,-2 0-10 16,0 0 8-16,-2 1 11 0,0 2-4 0,0 0-9 0,-2 2 8 0,1 1 13 15,0 0-11-15,-1 1-17 0,1 4-5 0,0-2 0 0,-1 3-30 16,2 1-39-16,-1 1-39 0,1 1-35 0,-1 0-89 0,1 3-104 15,0 0-41-15,1 0-22 0,0 1-9 0,2 2-9 0,0-1 9 0,-1 2 12 16,2-1 11-16,0 2 7 0,0-1 28 0,0-1 32 0</inkml:trace>
  <inkml:trace contextRef="#ctx0" brushRef="#br0" timeOffset="44093.3599">2124 5117 0 0,'0'0'282'0,"0"0"39"0,0 0-6 0,0 0 0 0,0 0 0 15,0 0 0-15,0 3 1 0,0 2 1 0,0 0 1 16,0 1 3-16,0 1 0 0,0 0-114 0,0 2-149 0,0-1-31 0,0 2 5 16,0 1 8-16,0-1 11 0,0 1 11 0,1 1 13 0,-1 1 0 0,2 1-5 15,-2-1 10-15,1 1 10 0,-1 2-3 0,1-1-8 0,-1 1 1 0,2 2 4 16,-2 0-14-16,0 0-19 0,0 2 0 0,0 1 8 0,-2-1-17 16,1 2-23-16,0 1 4 0,-1-2 13 0,0 1-15 0,-1-2-23 0,-1 2 8 15,1-3 15-15,-1 1-16 0,2-2-28 0,-2 0-4 0,0 0 5 16,1-1-25-16,-1-1-29 0,1-2-19 0,-1 1-13 0,2-5-34 0,-1 1-41 15,0-2-71-15,1 0-76 0,0-3-45 0,1-3-36 0,1-3 5 16,0 0 13-16,0 0 4 0,-4-2 7 0,1-2 16 0,1-2 19 0,-1-3 23 0,0 0 24 16</inkml:trace>
  <inkml:trace contextRef="#ctx0" brushRef="#br0" timeOffset="44644.5699">2112 5140 0 0,'1'-5'265'0,"1"0"89"0,0 0-3 0,1 2 6 0,-2-1 3 16,2 0-1-16,0 1-5 0,-1-1 0 0,1 1 3 0,1-1-3 0,1 2-5 16,2-2-106-16,0 0-135 0,-1 1-60 0,1 2-39 0,1-2-3 0,0 2 8 15,1 0-5-15,-1 1-9 0,2 1 9 0,-1 0 12 0,2 0-5 16,-2 2-10-16,2 0 8 0,-2 1 11 0,2 0-8 0,-2-1-16 15,0 2 5-15,1 0 6 0,-2 1-7 0,0 0-16 0,-2 0 1 0,1 0 2 16,-3 0-7-16,0 1-12 0,-3 1 5 0,1 1 11 0,-4-1-5 0,0 2-13 16,-2 1 7-16,-2 1 11 0,-2 0-2 0,-1 0-10 0,0 1 10 0,-3 0 11 15,0 0-1-15,-2-1-6 0,1 1 5 0,0-1 10 16,-2 0-5-16,2-1-7 0,-1 0 5 0,1-1 8 0,0-1-5 0,1 0-8 16,0-2 6-16,1 0 9 0,2-1-3 0,1-1-5 0,1-2 14 0,2 0 15 15,-1-2-1-15,4 0-5 0,2-1 6 0,0 0 12 0,0 0-5 0,0 0-10 16,1-2 5-16,3-1 10 0,0 0-5 0,3-1-13 0,2-1 5 15,0 2 7-15,3-2-11 0,2 0-16 0,-1 0 3 0,2 1 11 16,1-1-13-16,-2 1-16 0,2 2 9 0,-1 1 14 0,1-1-8 0,-1 1-15 16,-2 2 9-16,2 1 15 0,-2 0-11 0,-1 0-16 0,0 2 3 0,-1 0 12 15,-2 0-9-15,-1 2-13 0,0 0 7 0,-1 2 15 0,-2-1-8 16,-1 1-14-16,-1 1 11 0,-2 0 22 0,-2 2-11 0,-2 1-15 0,-1 1 13 16,-1 0 19-16,-2 1-4 0,-2 0-10 0,-1 0 11 0,1 2 14 15,0-2-4-15,-2 2-13 0,0-2 8 0,1 0 17 0,-1-1-12 0,0 0-19 16,1-1 8-16,0 0 16 0,0-1-13 0,-1-2-17 0,2 1 7 0,-2-2 15 15,2 1-15-15,-2-2-20 0,2 0 10 0,-1-1 16 0,1-1-15 16,1-1-24-16,0-1-2 0,0 0 7 0,1-2-23 0,1-1-29 0,0 0-16 16,1-1-13-16,0-3-28 0,1 0-32 0,0 0-59 0,1-2-66 15,0-2-60-15,2 1-60 0,2-2-8 0,1-1 11 0,0-2 5 0,2 0 2 16,2 0 17-16,0 0 21 0,2-1 20 0,2 1 22 0</inkml:trace>
  <inkml:trace contextRef="#ctx0" brushRef="#br0" timeOffset="45077.8721">2551 5402 0 0,'0'0'229'0,"-4"-1"125"0,0 1 17 0,0-1 1 0,-2 1 3 16,0 1 7-16,-1 0 10 0,-1 1 1 0,0 0-5 0,0 2 8 0,0-1 11 16,0 1-107-16,0 1-143 0,0-1-53 0,1 1-29 0,1 0-24 0,0 1-23 15,1-1 2-15,1 1 8 0,1 0-13 0,1 1-17 0,0-1 4 16,2 1 12-16,0 2-9 0,0-1-18 0,2 0 6 0,-1 2 13 15,2 0-8-15,1-1-16 0,0 0 10 0,0 0 16 0,1 0-9 0,0-1-18 16,2 0 4-16,0 1 14 0,1-3-13 0,-2 0-19 0,2 0 5 0,0-1 11 16,2-2-11-16,-1 0-18 0,0-2 3 0,1 0 10 0,-1-1-11 15,0 0-20-15,1-1 1 0,-1-2 5 0,2 1-4 0,-2-2-10 16,2 0 7-16,-2-1 10 0,0-1 0 0,1-1-8 0,-1-1 11 0,-1 1 17 0,0 0 2 16,0-1-4-16,-1-1 18 0,-1 1 24 0,1-1 5 0,-2 1-1 15,1-2 17-15,-2 2 21 0,0 0 2 0,0-1-1 0,-2 2 16 0,1 0 20 16,0 0 1-16,-1-1-4 0,0 2 11 0,-1 2 11 0,0 0-10 15,1 0-13-15,-2 2 3 0,0 2 6 0,0 0-15 0,0 0-22 16,0 0-1-16,0 0 2 0,0 0-16 0,0 0-26 0,0 0-2 0,0 0 5 16,0 0-12-16,0 2-18 0,0 1 5 0,1 2 7 0,-1-1-6 0,0 2-9 15,0 3 7-15,0-1 11 0,0 2-6 0,0 2-12 0,0 0 2 16,-1 0 1-16,1 1-17 0,0 1-23 0,0 0-4 0,0 0 5 0,0-1-21 16,0 0-28-16,1 1-11 0,0-2-6 0,2-2-20 0,0 1-22 15,-1-1-22-15,1-2-26 0,1-1-21 0,1 1-21 0,1-4-59 0,-1 1-71 16,3-2-26-16,0-3-12 0,1-2 13 0,2-1 20 0,0-2 14 0,1-2 8 15,0-2 17-15,1 0 18 0,-1-2 29 0,1 0 124 0</inkml:trace>
  <inkml:trace contextRef="#ctx0" brushRef="#br0" timeOffset="45395.6538">3000 5440 0 0,'0'-6'262'16,"0"0"178"-16,0 0 2 0,-1 1 11 0,-2 0 14 0,-1 0-1 0,1 2-4 16,-1 0 3-16,0 1 6 0,0 1-4 0,-1-1-7 0,1 2-86 15,-1 0-110-15,-1 2-107 0,1-1-106 0,0 1-24 0,-1 2 0 16,1 1-15-16,0-1-19 0,1 4 2 0,0-1 13 0,0 1-8 0,1 2-9 15,2 1 4-15,-1 1 13 0,1 0-10 0,1 1-17 0,0 0-2 0,1 0 3 16,2 0-18-16,0-1-23 0,1 2 2 0,0-2 9 0,1-2-13 16,2 1-20-16,-1-2 1 0,2-1 10 0,0-1-13 0,0-1-14 15,2-1 7-15,-1-1 18 0,0-2-2 0,1-1-2 0,0-1 16 0,0-1 22 16,0 0 4-16,0-3-8 0,-1 1 18 0,-1-2 25 0,0-1 1 0,-1-1-8 16,-1-1 22-16,0 0 32 0,-2 0-1 0,-2-2-8 0,0 2 13 0,-2-2 22 15,0 0 2-15,-2 1-2 0,0-1 13 0,-1 1 19 0,-1-1 2 16,0 2-3-16,0-2 11 0,0 2 20 0,0-1-5 0,0 2-11 15,0 0-2-15,0 1 2 0,0 0-7 0,1 1-13 0,1 1-10 0,-1 1-9 16,0 0-25-16,1 2-29 0,0 0-27 0,2 1-30 0,0 0-44 0,0 0-49 16,0 0-22-16,0 0-16 0,0 0-19 0,3 1-19 0,0 2-38 15,-1 0-42-15,2 2-50 0,0 1-52 0,2 0-46 0,-1 1-50 16,2 0 1-16,-1 1 16 0,1-1 28 0,1 0 36 0,1-1 13 0,2-1 7 16,0 0 17-16,-1-2 23 0</inkml:trace>
  <inkml:trace contextRef="#ctx0" brushRef="#br0" timeOffset="45612.7261">3417 5453 0 0,'8'-6'148'0,"-1"0"274"0,-3 1 22 0,-1-1 3 0,-2 0-5 16,0 0 11-16,-2 1 11 0,0 2 2 0,-2-2 5 0,0 1 14 0,-1 1 14 15,0 0-70-15,0 0-97 0,0 0-100 0,0 2-101 0,-1 0-44 16,1 0-26-16,-1 1-1 0,1 0 6 0,0 1-12 0,0 1-15 0,0 1-3 16,1 0-1-16,0 2-14 0,2 2-20 0,0 2-7 0,-1 0 0 15,2 2-12-15,2 1-19 0,0 0-4 0,1 1 2 0,0 2-13 0,1-2-17 16,1 0 0-16,2 0 3 0,-1-1-11 0,1-1-17 0,1 0-2 15,0-2 1-15,1 0-10 0,1-2-16 0,-1-1-1 0,0-1 5 0,-1 0-19 16,2-3-26-16,-1-1-35 0,-1 0-32 0,0-1-79 0,0-1-86 16,-1-1-17-16,-1-2 4 0,0-1 1 0,-1-1-1 0,-1-1 14 0,0 0 15 15,-3 0 14-15,1-2 7 0,-4 1 25 0,0-2 118 0</inkml:trace>
  <inkml:trace contextRef="#ctx0" brushRef="#br0" timeOffset="45862.4363">3203 5113 349 0,'2'-5'453'0,"2"1"0"0,2-1-6 0,-1 0-1 0,0-1 4 16,2 1-12-16,1 2-17 0,-1 0 2 0,1 2 5 0,0 0-34 15,0 1-44-15,0 1-136 0,0 1-163 0,-2 1-61 0,1 2-31 0,-2-1 1 16,1 4 7-16,-2-1-5 0,0 1-13 0,0 2 12 0,-2 1 17 15,0 1-13-15,-1 0-23 0,0 1-13 0,-2 1-8 0,0 1-29 0,-3 1-32 16,0 1-44-16,-2 1-49 0,0 1-71 0,-2-1-79 0,-2 2-16 0,1-2 3 16,1-2-1-16,-1 1-2 0,-1 0 10 0,1-1 20 0,0-2 18 15,-2 0 18-15,0 0 23 0,1-2 205 0</inkml:trace>
  <inkml:trace contextRef="#ctx0" brushRef="#br0" timeOffset="46098.0698">2695 5144 57 0,'5'-7'388'0,"0"0"11"0,1 1 12 16,-1 1-4-16,2 0-10 0,-1 1 2 0,1 0 8 0,1 0-13 0,0 1-13 15,0 0-1-15,-1 1 5 0,-1 1-142 0,1 0-183 0,-2 1-57 0,1 1-15 16,-2 1-22-16,0 1-22 0,-2 1-1 0,1 2 3 0,-2 2-13 0,1 0-20 15,-2 2-32-15,-2 0-35 0,0 2-80 0,-1 2-95 0,-1 0-25 16,-1 0-6-16,-1 2-7 0,0 0-7 0,-1 0 7 0,-1 0 11 16,1 0 7-16,1-1 5 0,-1-2 13 0,0 2 25 0</inkml:trace>
  <inkml:trace contextRef="#ctx0" brushRef="#br0" timeOffset="46300.5486">3205 4645 196 0,'8'-5'398'15,"-1"2"1"-15,0-1-2 0,-2 2-11 0,0 1-13 0,-1-1-7 0,0 4-6 16,-1 0-27-16,1 2-31 0,-1 0-1 0,-1 2 10 0,0 2-149 0,-1 0-197 16,0 3-88-16,-1 1-57 0,0 1-84 0,0 1-93 0,-1 2-18 15,0 1 5-15,-1 0 5 0,1 2 5 0,1 0 14 0,-1 0 11 16,-1 2 10-16,1 0 7 0,0 1 7 0,-1-1 91 0</inkml:trace>
  <inkml:trace contextRef="#ctx0" brushRef="#br0" timeOffset="47097.0677">4043 5000 87 0,'-2'-2'436'0,"2"2"8"0,2-2-4 0,0-1 1 16,1 2 9-16,1-1-6 0,0 0-9 0,1 0 6 0,1 1 7 0,0 0-4 16,2-1-9-16,0 1-130 0,2 0-169 0,0-1-77 0,1 0-55 15,0 0 2-15,1 1 20 0,0 0-4 0,0-1-10 0,0 1 11 0,1 0 14 16,-1 1-5-16,1 0-16 0,-1 0 10 0,0 1 13 0,-1 2-8 0,0-1-13 16,-1 0 5-16,0 2 11 0,-1 1-11 0,-1 0-20 0,-1 1 1 15,-2 1 8-15,-1 1-13 0,-1 1-16 0,-2 0 4 0,-1 2 10 16,-1 1-9-16,-3 0-17 0,-2 1 7 0,0 0 8 0,-2 2-8 0,-2-1-16 15,0-1 10-15,-1 2 14 0,0-2-7 0,-1 0-13 0,2-1 11 0,-1 0 17 16,0-1-6-16,2-1-13 0,0-2 13 0,-1-1 18 0,2 0 0 0,2-1-5 16,-1-1 17-16,2 0 23 0,-1-1 7 0,2-2 0 0,2-1 12 15,0 0 16-15,2-1 4 0,0 0-4 0,0 0 7 0,0 0 7 0,2-1-6 16,0-1-8-16,2 1-1 0,0-2-1 0,2 1-10 0,0-2-13 16,2 1-7-16,0-1-11 0,3 0-9 0,0 0-6 0,-1 0-6 0,2-1-8 15,0 2 2-15,0 0 0 0,0 1-1 0,-1 1-4 0,0 1 1 16,-1 1 1-16,1 0-2 0,-2 1-5 0,-1 1 1 0,0 2 3 0,0-1-2 15,-1 2-1-15,0 2 2 0,-3 0 2 0,0 2 1 0,-2-1-4 16,0 1 4-16,-2 2 4 0,-2 0 1 0,0 0-1 0,-2 2 3 0,-2-1 8 16,1 2-2-16,-2-1-3 0,-1 2 1 0,-1-2 7 0,0 2-1 0,-2-2-5 15,0-1 2-15,1 2 5 0,-2-2-4 0,-2-1-5 0,1 0 0 16,0-1 3-16,-2-2-5 0,2 0-5 0,-2-1 1 0,2-1 4 16,-2-1-5-16,2-1-13 0,-1 0-5 0,2-3-7 0,0 1-13 0,2-2-12 15,0-1-12-15,1-1-10 0,1 0-17 0,1-2-17 0,2 0-32 0,1-1-38 16,0-1-33-16,3 0-35 0,1-1-31 0,1 0-33 0,3 0-78 0,0 0-91 15,3 0-26-15,1 0-2 0,1-1 7 0,2 1 11 0,1 0 16 16,1 1 13-16,0 1 34 0,2-1 41 0,1 1 32 0,-1 2 29 16</inkml:trace>
  <inkml:trace contextRef="#ctx0" brushRef="#br0" timeOffset="47372.7686">4763 5285 238 0,'2'-4'500'0,"1"1"19"0,0-1 9 0,-1-1 3 0,1 0 4 16,-2 1-1-16,1-1-3 0,-1 1-4 0,0 1-10 0,1 0 4 0,-1 1 5 15,0-1-155-15,-1 3-206 0,2-2-99 0,-2 2-74 0,1-2-38 0,0 0-32 16,-1 2-21-16,3-1-20 0,0 1-31 0,-3 0-33 0,4 0-48 16,0 1-48-16,-2 1-75 0,0 0-81 0,0 2-39 0,1-1-28 15,0 1-1-15,-2 2 11 0,-1 0 21 0,0 1 21 0,-1 1 18 0,-1 1 15 16,0 0 32-16,-4 1 38 0</inkml:trace>
  <inkml:trace contextRef="#ctx0" brushRef="#br0" timeOffset="47536.3612">4716 5552 115 0,'-1'3'495'0,"1"-3"27"0,0 0 11 16,0 0 7-16,0 0 6 0,0 0 0 0,0 0-5 0,0 0-5 15,0 0-7-15,0 0-14 0,1-1-17 0,-1 1-170 0,0-3-211 16,0 1-142-16,0 2-119 0,0-3-107 0,-1 1-98 0,1 2-85 0,0 0-80 16,0 0-22-16,0 0-4 0,-2-4 6 0,2 4 5 0,-4-2 14 0,4 2 17 15,-5-1 32-15,0 1 35 0,-2 0 41 0,2 1 185 0</inkml:trace>
  <inkml:trace contextRef="#ctx0" brushRef="#br0" timeOffset="50717.1455">6055 5110 0 0,'0'3'202'16,"1"0"49"-16,0-1 19 0,1 2 9 0,-1-2 6 0,0 2 7 15,1 0 8-15,-1 0 8 0,0 1 7 0,1 0-27 0,-1-1-39 16,0 1-47-16,1 0-49 0,-1 1-15 0,2-1-3 0,-2 1-9 0,0 0-7 15,1 0-10-15,-1 1-7 0,0-1 0 0,1 1 6 0,-1 0-7 0,0 2-11 16,-1-2 0-16,0 1 4 0,0 1-19 0,0-1-24 0,0 1 6 0,-1-1 18 16,0 2-7-16,-1-2-14 0,1 2 4 0,0-1 14 15,-1 1-10-15,0-1-14 0,-1 1 3 0,0 1 10 0,1-2-10 0,-1 2-16 16,0 0 5-16,1 0 13 0,-1 0-13 0,0 1-20 0,1-2 2 0,-2 2 10 16,1-1-10-16,-1 1-14 0,1-1 2 0,1 1 8 0,-2-1-9 0,1 0-13 15,-1-2 5-15,1 1 10 0,1-1-5 0,-1 1-14 0,0-2 7 16,1 0 10-16,-1-2-6 0,2 0-11 0,-1-2 8 0,1 0 12 15,0 0-6-15,-1-2-10 0,2-2 10 0,0 0 13 0,0 0 7 0,0 0 1 16,0 0 9-16,0 0 9 0,0 0-8 0,0 0-8 0,2-2 1 0,-1-2 0 16,0-2-8-16,1-1-11 0,-1-2 2 0,2-1 11 0,-1-2-10 15,2-2-16-15,-1-1-8 0,1-1-7 0,0 1-10 0,1-2-10 16,-1-1 2-16,2 1 8 0,-2-1-3 0,1 1-4 0,0-1 7 0,2 1 12 16,0-1-6-16,-1 2-12 0,2-1 7 0,0 0 13 0,2 1-5 0,-1 0-8 15,2 0 10-15,-1 2 11 0,1-1-1 0,1 1-6 0,0 1 9 0,0 1 15 16,0 0 2-16,0 0-7 0,0 2 11 0,1 0 17 15,-1 1-1-15,0 0-4 0,-1 1 8 0,1 1 7 0,-1 1-5 0,-2 1-8 16,-1 1 1-16,0 2 4 0,-1 0-7 0,-1 2-9 0,0 0-1 0,-1 2 2 16,-1 0-4-16,0 3-10 0,0 0-1 0,0 1 1 0,-1 2 2 0,-1 2 4 15,0 1 2-15,-1 1 4 0,-1 2-1 0,-1 2-1 0,-1 1 2 16,1 1 1-16,-2 1-2 0,-1 1 1 0,2 2-8 0,-2-2-8 0,0 2-13 16,0-2-15-16,0 2-10 0,0-2-11 0,1-1-20 0,-1 1-22 15,1-2-9-15,1 0-9 0,-1-2-19 0,0 0-28 0,1 0-23 0,-1-3-29 16,0 0-38-16,-1-1-41 0,2-1-74 0,-1-2-86 0,2 0-20 0,-1-3-5 15,1-1 15-15,1-5 21 0,0 0 10 0,0 0 7 0,0 0 22 16,3-5 25-16,1-1 26 0,0-1 89 0</inkml:trace>
  <inkml:trace contextRef="#ctx0" brushRef="#br0" timeOffset="51534.6898">6599 5266 66 0,'0'0'390'15,"0"0"13"-15,1-3 11 0,-1 3-7 0,1-2-11 0,1-1 0 0,-2 3 3 16,0 0-5-16,0 0-10 0,0 0 5 0,0-2 7 0,0 2-143 16,0 0-182-16,0 0-55 0,0 0-14 0,0 0-16 0,2 0-19 15,2 1 12-15,-1-1 20 0,1 1-5 0,0 2-8 0,1-2 8 0,1 1 18 16,0 1-6-16,1-1-18 0,0 1 11 0,-1-1 17 0,2 0-8 0,-1 0-14 16,1-1 7-16,0 0 17 0,0 0-9 0,0-1-15 0,0-1 8 15,0 0 13-15,0 0-9 0,0-2-14 0,-1 0 8 0,1-1 17 16,-2-1-11-16,1-1-15 0,0 0 9 0,-1 0 15 0,0-1-9 0,-2 0-15 15,0 0 7-15,-2-1 14 0,1 0-6 0,-2 0-12 0,-1-1 11 0,-1 1 17 16,-2 1-4-16,1-2-12 0,-2 2 15 0,-2 0 23 0,1 1-4 0,-2 0-13 16,-1 1 14-16,0 0 22 0,-1 2-5 0,0-1-13 0,-2 2 11 15,0 0 11-15,1 2-8 0,-1 0-20 0,0 2 6 0,1-1 12 16,-1 1-15-16,0 2-21 0,2 1 6 0,-2 1 12 0,2 0-12 0,0 0-18 16,-1 1 3-16,2 1 10 0,0 2-5 0,2-1-17 0,0 1 7 0,2 1 14 15,0 0-7-15,2-1-14 0,-1 2 6 0,3 2 13 0,0-2-8 16,1 1-13-16,1 1 4 0,0-1 11 0,1 2-7 0,1-1-12 15,1 1 8-15,2-1 10 0,0 0-6 0,-1 0-12 0,4 0 9 0,-1-1 13 16,2-1-7-16,-1 0-13 0,2-1 5 0,2-1 10 0,-2-2-8 0,2 0-14 16,0-2 5-16,0 0 12 0,0-2-7 0,0-2-14 0,0 0 6 0,0-2 9 15,1-2-9-15,-2 0-18 0,2-3 7 0,-2 0 10 0,1-1-10 16,-2-1-14-16,0-1 7 0,-2-2 18 0,1 1-11 0,-2-2-13 16,1-1 11-16,-2 0 14 0,0 0-7 0,-2-1-15 0,0-1 11 0,-1 1 17 15,0 0 1-15,-1 0-7 0,0 0 19 0,-1-1 23 0,0 2 1 0,-1-1-5 16,1 1 16-16,0 1 22 0,-2 1 10 0,0 0 6 0,1 2 13 15,-1 0 17-15,0 1 5 0,1 1-1 0,-1 1 1 0,-1 2 2 16,0 0-8-16,0 3-11 0,0 0-9 0,0 0-8 0,0 0-8 0,0 0-13 16,0 0-16-16,0 0-19 0,0 0-7 0,0 0-4 0,-1 4-12 0,-1 0-12 15,2 0 0-15,0 2 3 0,0 3-4 0,2-1-5 0,-2 2-2 0,1 2 2 16,2 0-7-16,-2 0-8 0,2 1 0 0,1 1 4 0,0 0-7 16,1 0-6-16,0-1-1 0,2-1 2 0,0 1-2 0,1-1-7 15,0-1 2-15,1 0 3 0,2-3 2 0,-1 1 1 0,1-3 6 0,0-1 6 16,1-2 1-16,0 0 4 0,0-3-1 0,0-2 4 0,0-1 1 0,0-1 0 15,0-2-2-15,0-1-2 0,-2-1 1 0,2-2 1 0,-1-1-2 16,-2-1-2-16,2-1 1 0,-2-1 2 0,-1-1-1 0,0 0-2 0,0-1 3 16,-1-1 6-16,-2 0 1 0,1 1 2 0,-2 0 9 0,-2-1 9 15,1 2 11-15,0 0 8 0,-2 1 10 0,-1 1 8 0,1-1 10 0,-1 4 10 16,0 0 4-16,0 2 7 0,-1 0 2 0,1 2 4 0,-1 2-5 0,1 0-3 16,0 2-6-16,0 2-3 0,0 0-12 0,0 0-15 0,0 0-3 15,0 0-2-15,1 3-8 0,0 2-16 0,1 1-1 0,-1 1 2 16,0 2-8-16,2 1-9 0,-2 2 4 0,1 2 8 0,-1 0 0 0,0 2-4 15,2-1 4-15,-2 1 7 0,1 1-4 0,-1-2-7 0,2 1 4 0,-2-1 3 16,2 1-5-16,-2-2-10 0,0 0-7 0,2-1-7 0,-2-2-16 16,2-1-22-16,-2 1-19 0,1-2-17 0,-1-1-17 0,0-1-18 0,1 0-26 15,-1-1-31-15,0-1-30 0,-1 1-31 0,0-1-38 0,0-1-36 16,0-4-90-16,-1 4-102 0,0 0-18 0,1-4 6 0,0 0 16 0,-6 1 20 16,6-1 15-16,-5 1 15 0,5-1 27 0,-7-1 35 0,2-1 28 0,1 1 28 15</inkml:trace>
  <inkml:trace contextRef="#ctx0" brushRef="#br0" timeOffset="51897.395">6715 4776 0 0,'-2'-2'93'16,"2"-1"255"-16,0 1 6 0,0 2 9 0,2-3 9 0,-2 3 3 15,0 0-3-15,0 0 7 0,0 0 13 0,1-1-2 0,-1 1-3 16,0 0-74-16,1-1-92 0,-1 1-80 0,0 0-77 0,3-1-16 0,-3 1 3 16,0 0-12-16,3 0-18 0,-1 1 2 0,1 0 8 0,0 0-22 0,-1 1-30 15,2 0-33-15,-1 0-31 0,1 1-53 0,-1-1-59 0,1 2-77 16,0-1-80-16,1 1-32 0,-1-2-16 0,1 2 3 0,1-2 6 16,-1 0-4-16,0-1-7 0,1 0 14 0,-1-1 20 0,0-1 34 0,1 0 150 15</inkml:trace>
  <inkml:trace contextRef="#ctx0" brushRef="#br0" timeOffset="52218.3588">6953 4774 306 0,'2'-4'375'0,"-1"-1"7"0,2 0 11 0,-1 1-4 0,1-2-8 16,1 0 7-16,-1 0 11 0,1 0 0 0,1 0-3 0,0 0-36 15,1 0-45-15,0-2-114 0,2 1-133 0,0-1-28 0,2 1 2 16,0-2-12-16,1 1-18 0,1-1 8 0,0 0 16 0,1 0-11 0,1 0-19 15,-1-1 3-15,0 2 14 0,2-2-14 0,-2 2-21 0,1-1 10 0,-1 2 14 16,-1-1-9-16,-1 1-18 0,-1 1 9 0,0 0 18 0,-2 1-9 16,-2 1-18-16,0 1 9 0,-1-1 18 0,-1 2-10 0,-1 0-17 15,-1 1 10-15,-2 1 17 0,0 0-6 0,3 0-15 0,-3 0 15 0,1 1 23 16,1 1-2-16,-1 0-9 0,0 2 13 0,1-1 22 0,-2 2-5 0,1 0-17 16,-1 2 14-16,1 0 17 0,1 2-5 0,-1-1-15 0,0 2 6 15,1 0 12-15,0 2-14 0,1-1-22 0,1 2-10 0,0 1-10 0,0-1-40 16,0 1-51-16,1 1-49 0,-1-1-50 0,2 2-107 0,-2-2-124 15,0 0-33-15,1 0-3 0,-1-1-7 0,0-1-7 0,0-1 5 0,0-3 5 16,0 0 10-16,0-2 9 0,0-1 31 0,0 0 38 0</inkml:trace>
  <inkml:trace contextRef="#ctx0" brushRef="#br0" timeOffset="53085.878">8969 4037 0 0,'7'1'79'0,"0"0"263"0,-1 0 12 16,1 2 17-16,1-1 17 0,-1 2 5 0,-1 1 2 0,1 1 11 16,0 0 17-16,-1 1 2 0,0 1-4 0,-1 2-67 0,0-1-84 15,1 1-69-15,-2 0-67 0,-2 0-14 0,1 1 3 0,0 0-18 0,-2 0-20 16,0 0-1-16,1 1 5 0,-2-2-16 0,-2 2-17 0,1 0-1 0,-2 0 7 16,-1 2-14-16,0-2-21 0,-1 1-11 0,0 0-7 0,-3-1-33 0,0 1-43 15,-2 0-22-15,0 1-14 0,-2-1-35 0,-2-1-42 0,0 1-71 16,0-1-79-16,0-1-66 0,0-2-64 0,2 1-14 0,0-3 0 15,0-1 6-15,3-1 6 0,0-1 24 0,-1-2 30 0,4-2 19 0,-1-1 19 16,2-3 31-16,-1-1 291 0</inkml:trace>
  <inkml:trace contextRef="#ctx0" brushRef="#br0" timeOffset="53469.3578">9771 3736 18 0,'0'-2'348'0,"0"2"10"0,1-3 7 0,-1 3-2 15,1-1-6-15,-1 1 3 0,0 0 7 0,0 0-7 0,0 0-9 16,-1 3 23-16,-2 0 32 0,2 1-109 0,-2 2-153 0,1 0-36 0,-1 2-3 16,0-1 0-16,1 4 2 0,-1-1 11 0,2 2 19 0,-1 0 4 0,1 2 4 15,0 0 4-15,-1-1 4 0,2 2-17 0,0 0-20 0,0 0-8 0,0 0-3 16,0 2-14-16,0-1-16 0,0 0-10 0,0 0-11 0,0 1-9 16,0-2-9-16,0 0-12 0,0 0-12 0,0-1-9 0,0-1-9 15,0 0-11-15,2-2-14 0,-2 0-20 0,1-3-20 0,0 0-17 0,-1 0-17 16,2-1-32-16,-1-1-35 0,-1-1-49 0,1-1-52 0,-1-4-87 0,0 6-100 15,0-6-34-15,0 0-13 0,0 0 5 0,0 0 7 0,0 0 19 16,0 0 22-16,-5-3 16 0,1-3 13 0,1 0 35 0,1-3 36 0</inkml:trace>
  <inkml:trace contextRef="#ctx0" brushRef="#br0" timeOffset="53674.3587">9892 3409 84 0,'-1'-8'391'0,"1"2"17"0,0 2 15 0,0-2-4 16,0 1-8-16,1 1 4 0,-1 1 11 0,0 3-9 0,0-3-16 0,0 3 8 15,0 0 13-15,0 0-140 0,0 0-185 0,3 0-52 0,-1 1-13 16,1 1-32-16,1 1-38 0,-1-2-10 0,1 4-3 0,0-2-28 0,0 1-37 16,-2 1-52-16,2 1-55 0,-1 1-82 0,1 2-83 0,0-1-20 0,1 1 1 15,-1 0-7-15,-1 1-9 0,1-1 17 0,-1 2 20 0,-1-4 14 16,1 2 14-16,0-1 22 0,-2-1 180 0</inkml:trace>
  <inkml:trace contextRef="#ctx0" brushRef="#br0" timeOffset="54020.8852">10309 3797 0 0,'3'-1'435'0,"0"-2"34"0,-1 0 14 15,0 0 2-15,0 0-2 0,1-2 3 0,0 2 4 0,-1-1 2 0,1 2 2 16,0-1 11-16,1 2 13 0,0-1-107 0,0 1-140 0,1-1-91 0,0 1-78 15,1 1-24-15,-1 0-9 0,2 0-1 0,-1 0 1 0,2 0 0 16,2 0-2-16,0 0-4 0,1 0-4 0,0 1-10 0,2 1-10 16,0-1-25-16,1 1-29 0,0-2-33 0,0 3-36 0,0-2-36 0,1 1-35 15,0-1-46-15,-1 2-48 0,0-1-91 0,-2 2-106 0,0-2-53 0,0 1-38 16,-2 0-12-16,0-2-5 0,-2 4 13 0,0-4 19 0,-2 4 30 16,1-2 31-16,-3 0 34 0,-1 3 29 0</inkml:trace>
  <inkml:trace contextRef="#ctx0" brushRef="#br0" timeOffset="54259.6402">10300 4094 69 0,'-1'-2'456'0,"2"0"22"15,0-1 14-15,1 1 11 0,-1-1 10 0,0 1 4 0,-1 0 4 0,0 2 4 16,2-3 7-16,-2 3 10 0,0 0 8 0,1-1-125 0,-1 1-166 15,3-1-83-15,-3 1-61 0,2 0-26 0,2 0-14 0,-1 0-9 0,2 1-8 16,1-1-5-16,-1 1-7 0,3 0-16 0,0 1-18 0,1-1-37 0,2 0-40 16,1 1-61-16,1 0-64 0,1-1-106 0,-1 1-112 0,2-1-73 15,1 1-58-15,0-1-22 0,0-1-9 0,-2 0 0 0,1 1 3 0,0-1 11 16,-2 0 14-16,0 0 25 0,-2 0 32 0,0 0 55 0,-1 0 256 16</inkml:trace>
  <inkml:trace contextRef="#ctx0" brushRef="#br0" timeOffset="56423.3678">11196 3829 211 0,'0'0'327'0,"0"0"8"0,0 0 4 0,0 0 10 0,0-2 16 15,0 2 4-15,0 0 4 0,0 0 16 0,0 0 19 0,0 0-45 16,0 0-66-16,0 0-68 0,0 0-70 0,0 0-28 0,0 0-19 0,0 0 1 15,0 0 5-15,0 0-13 0,0-3-18 0,0 3-3 0,1-1 6 16,2 0-18-16,-2 0-24 0,1 0 0 0,0-1 6 0,1 0-12 0,1 1-18 16,-1-2 6-16,1 2 14 0,-2-2-7 0,2 1-8 0,0-1 5 0,2 2 8 15,-2-4-4-15,1 2-8 0,2-1 1 0,-1 1 10 0,1-2-8 16,1-1-11-16,1 0 4 0,1-1 2 0,0-2-7 0,1 1-12 16,1-2 0-16,0-1 2 0,0 1-5 0,-1-2-8 0,1 0 1 0,0-2 2 15,-2 1-2-15,2 1-8 0,0-2 1 0,0-1 7 0,0 2-7 0,0-1-7 16,0-1 5-16,-1 2 7 0,1-1-3 0,-1-1-3 0,-1 3 1 0,1 0 7 15,-2 0-2-15,1 3-3 0,-4-1 6 0,1 2 9 16,0-1 0-16,-2 3 1 0,-1 0 10 0,0 0 13 0,-1 3 4 0,-1-1 7 16,0 1 4-16,-1 0 3 0,-1 3 4 0,0 0 2 0,0 0-1 0,0 0-1 15,0 0-1-15,0 0-3 0,0 0-6 0,0 0-6 0,0 0-6 0,0 0-6 16,0 0-10-16,0 0-13 0,0 0-4 0,0 0-1 0,0 0-5 16,0 0-6-16,0 4 3 0,1-1 4 0,-1 2-2 0,2-1-5 0,-2 2 3 15,1 2 9-15,-1-1-2 0,0 4-2 0,0-1 5 0,0 2 7 16,0 0-1-16,-1 2-1 0,1-1 6 0,-2 4 9 0,1-4-1 0,0 4-4 15,-1-2 4-15,1 1 10 0,0 1-3 0,-1 1-5 0,0-2 5 16,0 1 6-16,0 1-4 0,0-2-8 0,0 2 1 0,0 0 5 0,1 0-7 16,0 0-11-16,-1 1 3 0,1-1 4 0,0 0-8 0,-1-1-17 15,2 1-9-15,-1-3-9 0,0 2-24 0,1-2-24 0,-2-1-26 0,2-1-26 16,-1-1-31-16,1 0-28 0,-1-1-46 0,1-1-49 0,-2-1-109 0,1 1-129 16,0-2-30-16,-1 1-1 0,0-3 7 0,-1 0 10 0,-1-3 19 15,0 0 20-15,-3-2 28 0,1-2 29 0,-2-1 28 0,-2 0 26 16</inkml:trace>
  <inkml:trace contextRef="#ctx0" brushRef="#br0" timeOffset="57340.5357">8540 5011 0 0,'-1'-2'162'0,"1"-1"192"0,0 3 6 16,0 0 4-16,0-3 10 0,-2 0-2 0,2 3-8 0,0 0 8 0,0 0 8 16,0 0 2-16,0 0 1 0,0 0-76 0,0 0-97 0,0 0-64 0,0 0-56 15,0 0-2-15,0 4 13 0,-1-2-1 0,1 2-5 0,0 0 13 16,0 0 18-16,0 1 0 0,0 1-6 0,0 0 3 0,-1 1 6 15,1 2-11-15,0-1-13 0,-2 1-4 0,1-1-1 0,1 2-10 0,-1 0-13 16,-1 0-4-16,1 1-4 0,0 0-7 0,1-1-8 0,-2 1-6 0,1 1 0 16,0-1-3-16,-1 1 0 0,2-1-5 0,-1 1-2 0,0-1-1 0,-1 1 1 15,2 0-8-15,-1 0-3 0,0 0 0 0,1 0 1 16,-2 0-2-16,2 0-8 0,-1 0 1 0,1 0 4 0,-1 0-7 0,1 0-8 16,-2 0-2-16,2-2 0 0,0 1-12 0,0-1-15 0,0-1-14 0,0 0-13 15,0-1-15-15,0-1-21 0,0-1-22 0,0 0-28 0,0-1-22 0,0 0-24 16,0-1-24-16,2-2-25 0,-2 0-41 0,0-2-44 0,0 0-77 15,0 0-88-15,0 0-23 0,0 0-4 0,0 0 8 0,0 0 14 16,-2-6 25-16,1 0 28 0,0-2 22 0,1-2 17 0,0 0 29 0,-2-1 32 16</inkml:trace>
  <inkml:trace contextRef="#ctx0" brushRef="#br0" timeOffset="57622.6532">8557 4675 192 0,'2'-2'300'16,"-2"1"7"-16,1-2 8 0,0 2 3 0,2 0 0 0,-2 0 3 0,-1 1 6 15,4 0 2-15,-1 0 1 0,0 0-54 0,-1 0-68 0,1 0-74 0,0 0-79 16,-1 1-26-16,2 0-13 0,-1 0-25 0,0 2-25 0,-1-1-26 16,1 0-26-16,-2 2-82 0,2 0-100 0,0 0-37 0,-1 0-16 0,1 0-7 15,0-1-1-15,-1 1 1 0,1 1-4 0,0-2 7 0,-1 1 8 16,0-1 17-16,-1 1 35 0</inkml:trace>
  <inkml:trace contextRef="#ctx0" brushRef="#br0" timeOffset="58908.8064">9777 4891 0 0,'2'-3'96'0,"-1"-1"235"0,2 0 5 0,-2 1 8 0,0-1 5 15,1 1 4-15,-1-1-4 0,0 0 11 0,1 1 12 0,-1 0 3 0,0 1 2 16,1 0-68-16,-1-1-89 0,0 2-64 0,-1 1-58 0,2-2-2 0,-2 2 12 16,0 0-6-16,0 0-12 0,0 0 6 0,0 0 12 0,0 0-8 15,0 0-19-15,0 0 3 0,0 0 6 0,0 0-16 0,0 0-23 0,0 0-2 16,0 0 10-16,0 0-16 0,0 0-20 0,0 0 4 0,0 0 12 15,0 0-8-15,0 0-11 0,0 0 4 0,0 0 12 0,0 0-3 0,0 0-9 16,0 0 4-16,0 0 8 0,0 0-4 0,0 0-8 0,0 0 3 0,0 0 7 16,0 0-8-16,-4 1-10 0,0 0 1 0,-2 1 4 0,1 1-5 15,-3 0-8-15,0 1-2 0,-3 1 3 0,1 0-5 0,-4 1-4 16,1 1 0-16,-3 0 3 0,0 1-1 0,0 0-5 0,-1 0 3 0,-2 0 4 16,2 1-2-16,-2-1-5 0,0 2 1 0,1-2 7 0,-1 1-4 0,2-1-4 15,1 0 3-15,-2 1 5 0,4-1-4 0,-1 1-2 0,2-2 2 0,1 0 4 16,1-1-4-16,0 0-2 0,3-1 1 0,0 0 6 0,2-1-2 15,0 0-5-15,2-2 1 0,2 1 6 0,-1-1-2 0,2-1-5 16,1-1 1-16,0 0 4 0,0 0-2 0,0 0-5 0,0 0 3 0,0 0 7 16,2 2 2-16,1-2 0 0,0 1 11 0,1 0 10 0,-2 0 4 0,2 0 4 15,2 1 2-15,-2-1 5 0,1 0 2 0,2 1 2 0,-1 0 2 16,1 0 3-16,0-1 2 0,1 2 4 0,0-1-3 0,0 0-5 0,0 1-2 16,1-1-4-16,0 2-7 0,1-2-9 0,0 2 2 0,2-1 5 15,0 1-5-15,2 0-8 0,0-1 3 0,1 1 4 0,1 1-5 0,1-2-13 16,1 2 2-16,0-1 5 0,1 0-7 0,1 0-7 0,0 1 3 0,0-2 6 15,0 1-6-15,0 0-10 0,-1-1 4 0,-1 1 6 0,0-1-9 16,-1 0-11-16,-1 0-5 0,-1 1-4 0,-1 0-17 0,0-1-17 16,-1 1-17-16,-2-1-16 0,-1 1-18 0,1-2-21 0,-3 2-30 0,0 0-34 15,-1-1-37-15,-1 0-37 0,-2 0-37 0,0 1-38 0,-1-2-81 0,0 2-95 16,-3-4-17-16,0 0 5 0,-2 5 17 0,1-2 18 0,-2 0 15 16,-1-1 17-16,-1 0 32 0,-2 0 38 0,1-1 36 0,-2 0 65 15</inkml:trace>
  <inkml:trace contextRef="#ctx0" brushRef="#br0" timeOffset="59275.8706">9403 5405 0 0,'-3'-1'127'0,"2"-1"277"0,-2 1 17 0,0 0 1 0,2 0-11 16,1 1 6-16,0 0 7 0,0 0 1 0,0 0-4 0,0 0 16 0,3-1 19 15,-1-1-62-15,2 1-86 0,0 1-83 0,2 0-83 0,0 0-22 0,1 0-4 16,1 1 5-16,1-1 13 0,1 2 2 0,2-1 1 0,0 0 4 15,0 1 6-15,1 0-11 0,2 0-10 0,-1 0-13 0,2 1-14 16,-1 0-12-16,1 0-14 0,0 0-14 0,0 0-20 0,0 0-12 0,0 1-14 16,0-2-28-16,0 2-34 0,-1 0-43 0,-1-1-46 0,1 1-52 0,0-2-53 15,-2 2-77-15,0-1-83 0,-1 1-77 0,2 0-74 0,-1-1-19 16,-1 0-1-16,-1-1 7 0,-1 0 7 0,0 0 23 0,-2-1 26 16,0-1 37-16,-2 0 43 0,0 0 46 0,-1-1 223 0</inkml:trace>
  <inkml:trace contextRef="#ctx0" brushRef="#br0" timeOffset="59876.6308">10481 4886 0 0,'0'0'337'0,"0"0"67"0,3-1-4 0,-3 1 5 16,0 0 8-16,3-1-5 0,-3 1-9 0,1 1 7 0,0 0 10 15,1 2 1-15,-1 0 1 0,0 1-100 0,1 1-127 0,-2 1-80 0,1 1-63 16,-1 0 3-16,0 2 18 0,0 0 0 0,0 1-8 0,0 1 8 0,0 1 15 15,-1 1-6-15,-1 0-12 0,1 1 3 0,0 2 5 0,-1 1-10 16,0 0-16-16,-1-1 2 0,0 2 4 0,1-1-12 0,-1 1-18 16,-1 0-2-16,0 0 4 0,1-1-7 0,-1 1-5 0,2-2 1 0,-2 0 4 15,1-1-7-15,0-1-9 0,2 1 3 0,0-3 3 0,-1 0-3 0,1-3-6 16,1 1 2-16,0-3 5 0,1 0-4 0,-1-1-6 0,2-1 3 0,-1-1 6 16,0-1-3-16,1-2-3 0,-1 1 6 0,-1-2 8 0,3 0-2 15,1-2-3-15,-2 1 3 0,2-2 3 0,2-1-3 0,0-2-5 16,1-1 2-16,2-3 5 0,1-1-2 0,-1-1-6 0,2-2 3 0,1-2 0 15,0 1-3-15,0-3-8 0,1 0 1 0,-1 0 2 0,1-1 5 0,1-1 3 16,-1 1 8-16,0-1 7 0,2 1 13 0,0 1 14 0,-1-2 9 16,1 4 9-16,1-1 11 0,-1 0 14 0,-1 3 5 0,0-1 6 0,0 3 3 15,0 0 2-15,-2 3-5 0,0 0-8 0,-2 1-5 0,1 1-2 16,-2 2-17-16,-1 0-16 0,0 1-7 0,-1 2-5 0,0 1-14 0,-1 1-16 16,0 0-4-16,-2 2-1 0,1 1-4 0,-1 0-6 0,0 2 3 15,0 1 6-15,-1 1-3 0,1 2-4 0,-2 1 4 0,1 2 6 0,-2 2-5 16,2 0-5-16,-2 2 2 0,1 0 5 0,-2 2-4 0,1 0-8 15,-1 2-6-15,0 0-5 0,0-1-20 0,1 0-28 0,-1-1-23 0,0 0-26 16,2-1-36-16,-2 0-39 0,1-3-53 0,0 1-52 0,-1-1-100 0,2-1-115 16,-2-2-56-16,0 0-40 0,0-3-7 0,-2 1 3 0,1-3 20 0,0 0 20 15,-1-3 28-15,0 1 25 0,2-4 34 0,-4 1 38 16,4-1 53-16,-7 0 358 0</inkml:trace>
  <inkml:trace contextRef="#ctx0" brushRef="#br0" timeOffset="61544.9101">12683 4358 202 0,'1'6'326'0,"0"0"10"0,-1 2 10 0,0 0 16 0,2 2 19 16,-2 0 4-16,0 2 1 0,0 0 16 0,-2 3 19 0,2-1-50 15,-1 3-73-15,0 0-59 0,-1 1-59 0,1 1-32 0,0 1-23 0,-2 3-7 16,2 0 1-16,-2 2-19 0,0 0-25 0,1 2 0 0,-1 0 8 15,-1 2-22-15,0-1-25 0,0 1-1 0,-1-1 8 0,-2 2-13 0,0-1-21 16,1 0 3-16,-2 0 8 0,-2-2-8 0,2 1-11 0,-1 0 8 0,0-3 11 16,-1 0-8-16,1 0-14 0,0-2 10 0,-1 0 11 0,0-3-7 15,0 1-10-15,0-3 4 0,-1 0 13 0,2-2-7 0,-2 0-13 16,2-2 2-16,-2 0 11 0,2-1-7 0,-2-2-14 0,2-1 7 0,-1 0 13 16,1-2-8-16,0 0-15 0,-1-2 6 0,2 0 12 0,-1-2-11 0,1 0-13 15,0-2 8-15,0 0 11 0,1-1-7 0,-1-2-16 0,2-1 7 0,-1 0 13 16,2 0-7-16,-2-3-10 0,2 0 5 0,1-1 14 0,-2-1-6 15,2 0-10-15,2-2 7 0,-2 0 18 0,1-2-9 0,2 0-14 16,-1 0 13-16,2-1 17 0,0 0-4 0,2-1-10 0,0 1 10 0,1-1 22 16,0 0-1-16,1-1-6 0,1 1 6 0,0 0 12 0,2 0-1 0,1 0-5 15,0 1 7-15,1 0 10 0,2 1-4 0,1-1-7 0,1 2-1 16,1-1 4-16,2 2-11 0,0 0-10 0,0 1-4 0,2 0-1 16,1 0-2-16,0 2-4 0,1 2-4 0,0-1 0 0,1 0-4 0,-1 3-2 15,1-1-2-15,1 1-1 0,-1 1-3 0,2-1-4 0,-2 1-5 0,2 1-3 16,-2-1-8-16,0 1-11 0,1-1-7 0,-1 0-5 0,0-1-13 0,1 1-14 15,-2-1-4-15,-2-2 4 0,2 1-11 0,-1-1-14 0,-2-1 5 16,1-1 11-16,-1-1-8 0,-1 0-9 0,-1-2 12 0,-2 1 18 16,0-3-2-16,-1-1-10 0,-1-1 14 0,-2-1 22 0,-1-2-6 0,-1-1-15 15,-2-1 15-15,-1-1 21 0,-1-1-3 0,0-1-8 0,-2 0 22 0,-1-2 31 16,0 1 3-16,0-1-6 0,0 1 19 0,-1 0 31 0,-1 0 5 16,1 2-2-16,0 1 19 0,-1 0 24 0,0 2 6 0,0 1-5 15,0 2 7-15,-1 2 8 0,0 0-8 0,2 2-16 0,0 3-5 0,-1 0-5 16,1 2-14-16,0 1-22 0,1 1-15 0,0 3-12 0,0 0-22 0,0 0-25 15,0 0-7-15,0 0 0 0,0 3-7 0,0 2-8 0,0 1 0 0,-2 3 1 16,1 1-1-16,0 4-3 0,-1 1 5 0,0 3 8 0,-2 3 7 16,0 1 5-16,0 4 11 0,-2 0 15 0,1 2-4 0,0 0-10 15,-2 1 7-15,0 1 7 0,1 0-6 0,-1-1-8 0,-1 0 5 0,1 0 9 16,1-1-4-16,-2 0-11 0,1 0 7 0,0-1 10 0,1 1-7 0,-1-2-7 16,0-1 5-16,1-1 10 0,0-1-5 0,2-1-8 0,0-3 1 0,0-1 4 15,0-1-8-15,2-3-16 0,0-2 5 0,1-1 9 0,1-1-9 16,0-3-13-16,1-2 4 0,1-1 12 0,-1 0-3 0,0-3-8 15,2 0 7-15,0-1 8 0,1-1-1 0,0-1-7 0,1-3 10 0,2 0 18 16,1-2-6-16,0-1-9 0,1-2 13 0,0-2 20 0,2 0-1 0,1-1-8 16,-1-2 7-16,1 2 11 0,1-1 0 0,-1 1-4 0,1-2 10 15,1 3 13-15,0-1 2 0,0 1-3 0,0 0 5 0,0 0 8 0,0 1-2 16,1 0-7-16,0 2 1 0,-1-1-1 0,0 1-2 0,0 0-8 16,0 2-3-16,-2 1-6 0,0 1-6 0,-2 2-6 0,0 0-8 0,-1 2-7 15,-1 0-1-15,-1 2 1 0,-1 0-3 0,1 2-9 0,-2 0 1 0,1 2 2 16,-1 0-4-16,-1 1-5 0,0 1 1 0,-1 1 7 0,-1 2-4 15,0 0-7-15,-1 0 3 0,-1 1 3 0,0 1-6 0,0 1-10 16,-1-1-7-16,-1 2-4 0,1-2-6 0,0 1-9 0,-1-1-13 0,1 0-11 16,0-1-11-16,-1-1-5 0,1 0-17 0,0-2-17 0,-1 1-11 0,2-3-10 15,0 0-11-15,0-3-14 0,0 1-9 0,0-2-6 0,0-2-11 16,3 2-10-16,-3-2-33 0,4 0-40 0,0-3-67 0,1 0-74 16,2-3-7-16,1-2 14 0,1-1 9 0,1-2 6 0,2-1 20 0,0 0 19 15,2-2 15-15,0 0 12 0,0-1 16 0,0 0 163 0</inkml:trace>
  <inkml:trace contextRef="#ctx0" brushRef="#br0" timeOffset="61761.6379">13548 4934 4 0,'3'-3'425'0,"-1"-1"29"0,0 3 20 0,0 0 6 0,-2 1-1 16,0 0 4-16,0 0 4 0,0 0-2 0,0 0-7 0,0 0 4 0,0 0 2 15,0 0-121-15,0 0-162 0,0 2-82 0,-1 1-59 0,1-3-26 0,0 2-14 16,0 2 2-16,0-1 7 0,0 1 1 0,-1 1-3 0,1 1 6 16,0 1 7-16,0 0 1 0,-2 1-2 0,2 2 3 0,-1 0 6 0,0-1-3 15,-1 3-5-15,1-1-2 0,-2 1-4 0,2 1-8 0,-2-1-7 16,2 1-2-16,-2-1-2 0,1 2-3 0,-1-2-6 0,0 1-8 0,1-1-4 15,-1 0-13-15,0 0-17 0,1 0-12 0,-1-1-8 0,2-1-22 0,-1 0-24 16,1-2-16-16,-2 1-13 0,2-2-23 0,1 0-26 0,0-1-24 16,0-1-21-16,0-1-14 0,0-1-11 0,0 0-55 0,0-3-67 15,0 0-42-15,0 0-36 0,4-3 8 0,-1 0 19 0,1-3 13 0,1 0 14 16,0-3 23-16,2 1 23 0,0-2 25 0,-1-1 25 0</inkml:trace>
  <inkml:trace contextRef="#ctx0" brushRef="#br0" timeOffset="61955.2426">13728 4768 94 0,'3'-5'474'0,"-2"-1"24"0,2 0 8 0,-1-1 4 0,1-1 6 16,1 1-2-16,-1 0 2 0,-1 0-1 0,1 1 1 0,0 0 0 0,-1 1 1 16,1 0-134-16,0 2-173 0,-1-1-98 0,1 0-71 0,-2 2-32 0,1 1-21 15,-2 1-18-15,0 0-15 0,0 0-24 0,0 0-26 0,2 1-23 16,0 0-23-16,-1 2-35 0,0 0-41 0,-1 1-85 0,0 1-98 0,-1 1-56 15,1 0-39-15,-1 1-5 0,-2 0 7 0,0 0 11 0,-1 2 13 16,0-2 23-16,0 0 25 0,0-1 25 0,-1 0 21 0</inkml:trace>
  <inkml:trace contextRef="#ctx0" brushRef="#br0" timeOffset="62212.5082">14099 4063 0 0,'5'-5'453'0,"-1"1"51"0,0 0 7 0,0 0 2 0,1 1 2 16,1-1-4-16,-1 2-4 0,0-2 0 0,1 2-3 0,0 1-3 16,2-1-4-16,0 2-110 0,0 0-144 0,0 2-125 0,0-1-115 0,0 1-33 15,0 2-10-15,0-1-22 0,0 2-25 0,0 1-16 0,-1 1-16 16,0 1-32-16,-2 1-34 0,0 1-52 0,1 2-57 0,-2 0-81 0,-2 1-84 15,1 1-16-15,-2 0 1 0,-1 0 3 0,-1 0 0 0,0 2 18 16,-2-2 25-16,0 1 22 0,-1-2 17 0,0 0 32 0,0 0 149 0</inkml:trace>
  <inkml:trace contextRef="#ctx0" brushRef="#br0" timeOffset="64614.5354">15485 4699 247 0,'6'-2'303'16,"-1"-1"9"-16,0 0 9 0,2 0 5 0,0 0 2 0,-1-1 7 16,1 1 4-16,0-2 7 0,1 0 10 0,-2 0-52 0,2 0-67 15,-1 1-54-15,0-1-52 0,-2-1-11 0,0 1 0 0,1 0-5 0,-2 2-8 16,-2-2 5-16,1 1 10 0,0 1-8 0,-1-1-11 0,0 0 4 0,-2 1 7 15,1 0-14-15,-1 0-20 0,0-1 1 0,0 2 10 0,0-2-10 0,-1 2-16 16,-1-2-1-16,2 2 5 0,-1-2-7 0,0 2-11 0,-2-2 0 16,2 2 4-16,-2-1-5 0,0 1-10 0,1-2 2 0,-2 2 3 15,0 0-7-15,0-2-11 0,0 2-3 0,-2-1-2 0,0 1-5 0,-1-1-11 16,-1 1-6-16,-1 0-6 0,-2 0-8 0,-1 1-8 0,-1 0-5 0,-2 1-2 16,0 1-5-16,-2 0-4 0,0 1 1 0,-3 1 7 0,1 1-5 0,-2 1-4 15,1 1 5-15,-2 0 11 0,2 1-1 0,0 1-3 16,0 1 9-16,3-1 11 0,0 2-2 0,1-1-5 0,0 1 7 0,2-1 10 15,2 1-5-15,2 0-7 0,-1-1 5 0,3 2 10 0,0-1-5 0,3 0-10 16,-1 1 6-16,4 0 9 0,0 0-4 0,2 0-10 0,2-1 7 0,0 1 11 16,4 1-4-16,0 0-9 0,2 0 5 0,2 1 13 0,0-1-6 15,2 2-8-15,2-2 5 0,-1 0 11 0,2 0-7 0,1 0-8 16,-2-2 5-16,2 2 10 0,0-1-5 0,-1 0-12 0,1 0 4 0,-1 0 8 16,-1-2-6-16,1 1-9 0,-2-1 2 0,1 0 8 0,-1 0-5 0,-1 0-10 15,0 0 7-15,-1 0 10 0,-2 0-6 0,-1 0-9 0,0 0 6 0,-1 0 9 16,-2 0 0-16,-1 1-5 0,-1 0 8 0,-1-1 14 0,-2 1 2 15,0-1 2-15,-1 1 5 0,-2 0 8 0,-1-1-2 0,-1 1-4 16,-2 1 4-16,-1-1 4 0,-1 1-3 0,-2 0-3 0,-2 1-2 0,0-1 1 16,-1 1-5-16,0-1-11 0,-2-1-2 0,0 1-7 0,0 0-2 0,1-1-2 15,-1-1-3-15,1 0 0 0,1-1 0 0,0-1-2 0,1-1 1 16,1 0-2-16,1-1 1 0,-1 0 1 0,2-2-1 0,0 1 1 0,1-3 1 16,0 0 1-16,1-1-1 0,0 0 0 0,0-1-1 0,1-1-1 15,0-2-7-15,2-1-9 0,0 1-13 0,1-2-14 0,0-2-9 0,0 0-11 16,2 0-17-16,1-3-22 0,1 0-10 0,0-1-12 0,1-1-22 0,3 0-25 15,0-2-26-15,0 2-28 0,2-1-22 0,0 2-22 0,1-2-67 16,1 4-80-16,0-1-34 0,0 0-17 0,1 1 10 0,1 2 18 16,-1 1 10-16,2 0 10 0,-1 1 20 0,2 1 28 0,0 1 26 0,0 2 28 15</inkml:trace>
  <inkml:trace contextRef="#ctx0" brushRef="#br0" timeOffset="64914.7612">16095 4981 0 0,'1'-2'118'0,"0"1"284"0,1-1-1 0,-1 0 5 0,0 1 11 0,2-2-6 16,-2 2-7-16,2 1 2 0,0-1 11 0,1 1 0 0,0-1 0 15,1 1-52-15,0 0-74 0,1 0-99 0,0 0-110 0,2 0-13 0,2 0 12 16,-1 0-4-16,0 1-13 0,2-1 8 0,1 1 12 0,0-1-4 0,0 1-14 16,1 1-2-16,1-1 2 0,-1 0-30 0,2 0-40 0,-2 0-20 15,0 2-14-15,1-1-37 0,-1 1-40 0,-1-1-26 0,0 2-14 16,-1-1-31-16,-2 2-36 0,0 0-57 0,-1 1-64 0,-1 0-59 0,-2 0-59 16,1 1 1-16,-2 0 16 0,-2 2 12 0,0-1 10 0,-2 2 26 0,-2-2 32 15,0 2 19-15,-2-1 19 0</inkml:trace>
  <inkml:trace contextRef="#ctx0" brushRef="#br0" timeOffset="65113.8191">16097 5264 0 0,'-2'3'316'0,"0"-1"62"0,2-2-3 0,2 3 6 0,-2-3 8 15,2 1 5-15,1 0 2 0,0 0 18 0,1-1 23 0,1 1 5 0,0 1 1 16,2-1-104-16,1-1-138 0,0 1-69 0,1 0-53 0,2-1-2 0,0 1 7 15,-1-1-15-15,2 2-26 0,0-2-22 0,0 0-21 16,2 0-58-16,-2 0-68 0,1 1-89 0,-1-1-95 0,0 1-71 0,0-1-59 16,0 1-11-16,-1-1 2 0,-1 1-4 0,0 1-7 0,0-2 11 0,0 1 16 15,-1-1 19-15,0 0 18 0,1-1 39 0,0-1 339 0</inkml:trace>
  <inkml:trace contextRef="#ctx0" brushRef="#br0" timeOffset="65648.8945">17405 4822 0 0,'10'-14'214'0,"-2"1"151"0,-2-1-1 0,0-1 8 0,-1 1 12 15,-2 0-3-15,-1 0-7 0,0 0 7 0,-2 1 10 0,0 1 5 0,-2 1 0 16,1 0-81-16,-3 2-109 0,-1-1-67 0,-2 0-55 0,-1 3 2 16,0 0 19-16,-1 0-2 0,-2 1-11 0,0 1 5 0,1 1 13 0,-1 1-10 15,0 0-14-15,1 2-2 0,-1 1 3 0,-1 1-15 0,0 2-24 16,-1 0-3-16,-1 2 4 0,1 2-16 0,-2 2-25 0,1 0-2 0,-2 3 6 16,1 2-6-16,2 1-8 0,-1 1 5 0,1 1 9 0,2-1-6 0,1 2-6 15,2 0 3-15,0 0 9 0,2-1-3 0,2 1-7 0,2 0 2 16,0-1 8-16,2 1-6 0,2-1-6 0,2 0 5 0,1 1 4 15,2-2-3-15,1 0-6 0,1 1 3 0,3-2 6 0,0 1-3 0,3 0-8 16,-1-1 4-16,2-2 7 0,0 1-2 0,2-1-5 0,-2-1 1 0,1-1 6 16,-2-2-3-16,1 1-5 0,-3-2 2 0,2 1 6 0,-3-2-3 0,-2 0-7 15,1-1 2-15,-2 0 8 0,-1 0-3 0,-1-1-7 0,-2 0 2 16,1-1 8-16,-2 0-3 0,0 0-7 0,-2-1 2 0,0 1 5 16,-1-1 0-16,-1 1-4 0,0-2 7 0,-1 2 7 0,-2 0 1 0,0-1-5 15,-1 1 4-15,0-1 7 0,-2 1-5 0,-1 0-6 0,-2 0 1 0,-1 1 5 16,0 0-1-16,-2 0-7 0,-2 0-1 0,1-1 0 0,-2 1-13 15,1 0-13-15,-1 0-5 0,-1-2-1 0,1 0-11 0,2-1-14 16,-2 1-3-16,2-2-2 0,1-1-16 0,1 0-25 0,1-1-8 0,0-1-3 16,2 0-20-16,0-2-20 0,3 1-16 0,0-1-11 0,1-1-22 0,1-1-23 15,2 0-73-15,1 0-88 0,1 0-42 0,3-1-25 0,1 0 5 16,2-1 23-16,1-1 6 0,4 1 6 0,1-1 20 0,2 1 25 0,2 0 21 16,1-1 19-16</inkml:trace>
  <inkml:trace contextRef="#ctx0" brushRef="#br0" timeOffset="65946.4172">18040 5102 111 0,'1'-3'412'0,"1"-1"25"0,0 1 20 0,1-2 4 0,0 1-2 15,-1 1 7-15,2-1 13 0,0 2 2 0,2-1 2 0,-1 1 20 0,0 1 22 16,3-1-114-16,0 1-158 0,0 0-56 0,3 0-29 0,0 0-17 16,1-1-8-16,0 2-2 0,1-1 3 0,0 1-5 0,1 0-7 15,0 1-13-15,1 1-17 0,0-1-12 0,-1 0-14 0,0 0-28 0,0 2-31 16,0-2-22-16,0 1-14 0,0 1-29 0,-1-1-29 0,-1 0-19 0,0 1-19 16,-1-2-19-16,-1 1-16 0,0 0-22 0,-1-1-25 0,-1 0-19 15,0-1-16-15,0 0-16 0,0 0-10 0,-1 0-24 0,-2-1-25 0,0-2-41 16,1 2-44-16,-2-1-35 0,0-1-38 0,0 0-2 0,0-1 11 15,-2-1 21-15,1 1 29 0,1-2 19 0,-1 0 13 0,-1 0 26 0,0-2 27 16</inkml:trace>
  <inkml:trace contextRef="#ctx0" brushRef="#br0" timeOffset="66232.8013">18360 4790 0 0,'0'0'213'0,"0"0"208"15,0 0 22-15,0 0 1 0,0 0-2 0,0-2 5 0,1 1 9 16,-1 1-3-16,2-3-7 0,0 2 7 0,-2 1 13 0,3 0-80 0,-3 0-110 16,3 0-87-16,-1 1-80 0,0 1-29 0,0 0-16 0,0 2 7 0,-1-1 13 15,0 1 1-15,-1 2 1 0,2 0 7 0,-2 1 9 0,-2 1-5 16,1 2-5-16,0 2-7 0,-2 0-5 0,-1 1-8 0,-1 2-6 16,-1 0-9-16,1 2-9 0,-2 0-6 0,1 1-5 0,-1 1-11 0,0 1-13 15,1 0-1-15,-2 0 5 0,1 0-11 0,0 1-17 0,1-1-10 0,-1-1-9 16,0 1-21-16,1-2-22 0,0-2-28 0,1 1-28 0,1-1-34 0,0-2-35 15,1 1-41-15,1-2-43 0,-1 0-105 0,0-2-126 16,2 0-28-16,0-3-2 0,1-1 9 0,0-1 12 0,0 0 15 0,1-2 21 16,-1-4 28-16,3 3 32 0,-3-3 32 0,5 2 29 0</inkml:trace>
  <inkml:trace contextRef="#ctx0" brushRef="#br0" timeOffset="66582.7692">19144 4848 90 0,'5'0'439'0,"-1"0"7"0,2 0-5 16,-2 0 4-16,0 1 8 0,-2-1-3 0,1 1-7 0,-2 1 5 0,1-1 13 15,-1 1 5-15,0 1 5 0,1 0-124 0,-2 1-161 0,0 1-66 0,-2-1-41 16,2 2 2-16,-1 2 14 0,0-1 1 0,-2 1 1 0,2 1 8 16,-2 0 6-16,0 2-3 0,1 1-4 0,-2 0-7 0,1 0-7 0,-1 1-9 15,0 2-7-15,0-2-10 0,0 1-11 0,0 1-5 0,0-1-3 16,0 0-11-16,0 1-13 0,0-2 2 0,0-1 4 0,1 1-8 0,-1-2-10 16,2 1 3-16,-1-1 6 0,0-2-19 0,2 1-29 0,-2-2-26 0,2 1-23 15,0-2-29-15,-1 0-30 0,2-1-41 0,-1 0-43 0,1-1-60 16,0-1-61-16,0-4-85 0,0 0-92 0,0 4-34 0,0-4-19 15,0 0 11-15,0 0 19 0,0 0 24 0,7-1 27 0,-3-1 25 0,1-2 28 16,-1 1 41-16,-1-2 47 0</inkml:trace>
  <inkml:trace contextRef="#ctx0" brushRef="#br0" timeOffset="66852.5646">19599 4355 0 0,'4'-6'112'0,"0"1"440"0,0 0 29 0,0 0 17 16,0 1 16-16,0-1-1 0,-2 0 1 0,2 1-2 0,-2 1 1 15,0 0 1-15,0 2-5 0,-1 0-38 0,-1 1-44 0,0 0-181 0,0 0-218 16,0 0-77-16,0 0-32 0,0 0-35 0,3 1-35 0,-1 0-35 0,1 1-37 15,-2-1-55-15,1 1-64 0,-2-2-124 0,0 6-144 0,0-1-57 16,-3 0-31-16,-1 0-8 0,-3 1 1 0,1 1 2 0,-4 0 3 16,1-1 17-16,0 0 20 0,-1-1 35 0,0 1 39 0,0-1 56 0,1-1 406 15</inkml:trace>
  <inkml:trace contextRef="#ctx0" brushRef="#br0" timeOffset="69169.083">7540 4638 94 0,'1'-1'254'0,"1"-2"7"0,-1 2 3 0,0 0 10 0,1 0 16 16,-1-2-4-16,0 2-7 0,2 0 14 0,-2 0 17 0,1 0-44 0,0-1-62 15,-2 2-36-15,3-1-30 0,0 1-14 0,-2-1-8 0,-1 1-5 0,3-1-3 16,-1 1 1-16,1-1 1 0,-3 1-5 0,1 0-6 0,-1 0 4 0,0 0 5 16,0 0-7-16,3-2-13 0,-3 2 5 0,0 0 9 15,0 0-6-15,0 0-12 0,0 0 8 0,0 0 13 0,0 0-8 0,0 0-11 16,0 0 4-16,0 0 10 0,0 0-5 0,0 0-14 0,0 0 3 0,0 0 3 16,0 0-8-16,0-2-16 0,0 2-4 0,1-1 1 0,-1 1-12 0,3-1-14 15,-2-1-2-15,2 1-2 0,0 0-8 0,-1 0-8 0,1 0-4 16,1-1-1-16,0 0-3 0,0 1-3 0,1-2-1 0,1 2 1 0,-1-1-2 15,0-1 1-15,2 1-1 0,0 1 4 0,-1-2-2 0,2 1-2 16,0 0 1-16,0-2 2 0,2 0-1 0,-1 1-1 0,2-1-1 0,-1 1 1 16,1-2-1-16,0 0 1 0,-1 0-1 0,1 0 1 0,0 2-2 15,-2-2 0-15,0 0 0 0,1 2 1 0,-1-2-1 0,0 1-1 0,-1-1-1 16,0 2 2-16,0-1 0 0,0 1 2 0,-1-1-4 0,0 0 1 16,-1 1 1-16,-2 0-2 0,0 2 2 0,-1-1-1 0,0 1-1 0,-3 1 1 15,0 0-1-15,0 0 1 0,0 0-1 0,0 0 1 0,0 0-1 0,0 0-1 16,0 0 2-16,0 0-4 0,0 0 2 0,0 0-1 0,0 0-2 15,0 0-3-15,-2 1 0 0,2-1 0 0,0 0 0 0,-2 1-5 16,2-1 1-16,0 0-1 0,0 0-5 0,0 0-8 0,0 0 0 0,0 0 0 16,0 0-8-16,0 0-10 0,0 0 0 0,0 0 2 0,0 0-16 0,0 0-19 15,0 0-7-15,0 0-5 0,0 0-23 0,0 0-28 0,0 0-24 0,0 0-25 16,0 0-55-16,0 0-62 0,0 0-65 0,0 0-62 0,0 0-19 16,0 0-6-16,0 0 14 0,-7 0 17 0,-1 0 11 0,0 0 6 15,-1-1 23-15,-2 0 29 0,-1 1 32 0,0-2 215 0</inkml:trace>
  <inkml:trace contextRef="#ctx0" brushRef="#br0" timeOffset="70670.5536">6187 6397 70 0,'0'-3'237'0,"1"-2"12"0,0 2 14 0,-1 0 2 0,2 0 2 16,-2 0 0-16,1 2 2 0,-1-2 8 0,0 0 11 0,0 1-39 15,1-1-52-15,-1 3-50 0,0-1-48 0,0-2-6 0,0 3 4 16,0-3 1-16,0 3-1 0,0-2 1 0,0 2 1 0,0-3 6 0,0 3 3 15,0 0-2-15,0-1-4 0,0 1 6 0,0 0 8 0,0-3-7 0,0 3-8 16,0 0 4-16,0 0 7 0,0-3-8 0,0 3-17 0,0 0 3 0,0 0 7 16,0 0-13-16,0 0-21 0,0 0 3 0,0 0 9 0,0 0-16 15,0 0-25-15,0 0 2 0,0 0 6 0,0 0-13 0,0 0-22 16,-1 1 2-16,0 1 11 0,-1 1-13 0,1 1-16 0,0 1 5 0,-1 1 13 16,1 3-8-16,-2 0-13 0,1 1 11 0,-1 4 17 0,0-1-4 0,1 2-6 15,-2 2 11-15,0 1 13 0,0 1 3 0,0 4-3 0,0-2 10 0,-2 1 16 16,1 2 2-16,0 2 1 0,-1 1 7 0,1-2 4 15,0 4-1-15,-1-2-3 0,1 0-1 0,0 3 1 0,1-3-2 0,-2 1-4 16,2 1-4-16,2-2-7 0,-1 0-1 0,0-2 0 0,2 2-4 0,1-1-8 16,0-2 1-16,0 0 4 0,1-2-7 0,2-1-7 0,1 2 0 0,0-4 8 15,0 1-8-15,1-2-8 0,2 0 2 0,0-2 5 0,-1 1-7 16,2-4-10-16,0 2 2 0,2-3 4 0,-2-1-6 0,1-2-8 16,0-2 5-16,2 1 6 0,-2-4-3 0,2 1-7 0,-2-4 4 0,2-1 7 15,-2-1-4-15,2-2-6 0,-2-2 3 0,2-1 6 0,-2-3-3 0,2 0-10 16,-2-3 5-16,1 0 7 0,-1-3-5 0,-1 0-9 0,0-1 3 0,-1-2 7 15,-1 1-5-15,0-2-8 0,-1 1 6 0,-1 0 6 16,0-2-5-16,0 1-7 0,0-1 5 0,1 1 5 0,-1 1-4 0,2 0-9 16,-2 0 8-16,1 0 7 0,0 1-5 0,1 4-4 0,-1-1 3 0,0 2 9 15,1 2-3-15,0 1-7 0,1 0 5 0,0 3 7 0,-1 0-5 0,2 0-8 16,2 0 4-16,-1 1 8 0,0 2-5 0,2 0-11 16,0 2 6-16,-1-1 6 0,1 2-5 0,0 2-7 0,-1-2 5 0,1 4 2 15,0-1 1-15,-2 2-8 0,0 1 6 0,1 1 7 0,-2 2-4 0,-2 0-4 16,1 2 2-16,-3 2 8 0,0 1-3 0,-1 1-9 0,-3-2 2 0,0 4 7 15,-3 1-9-15,-1 0-14 0,-1 0 1 0,-2 0 1 0,-1 0-9 16,-1 0-12-16,-1 0-5 0,0 0 1 0,0 0-13 0,0-3-13 0,-1 0-10 16,2-2-8-16,1-1-12 0,0-1-12 0,1-1-15 0,2-2-14 15,1-2-10-15,0 0-7 0,1-3-19 0,2 0-23 0,1-3-23 0,0 0-24 16,2-2-14-16,2 1-8 0,3-2-35 0,0-3-44 0,2 0-44 0,2-2-50 16,2-2 0-16,2-1 13 0,1-2 10 0,1 1 7 0,0-5 24 15,1 2 31-15,0-1 31 0,1 1 26 0,0 0 23 0,-1-2 260 16</inkml:trace>
  <inkml:trace contextRef="#ctx0" brushRef="#br0" timeOffset="71070.9827">6852 6934 0 0,'13'-11'18'0,"-2"2"346"0,0-1 35 16,-3 2 12-16,-2 1 8 0,-2-1 13 0,-1 4 13 0,-3-1 5 0,0 1 0 16,-3 1 14-16,1 0 16 0,-1 1-59 0,-1 1-77 0,-1-1-74 15,-2 1-71-15,0 1-34 0,-1-2-21 0,0 2-7 0,-1 2-4 16,-2-2-4-16,2 1-3 0,-2 2 0 0,1 0 2 0,-1 2-5 0,0-1-6 16,2 2-8-16,-2 0-5 0,2 2-11 0,0-1-11 0,1 2-13 0,0 2-13 15,0-1-5-15,1 4 0 0,2-2-11 0,-1 3-11 0,2-3-5 16,2 3-3-16,-1 0-8 0,3 0-10 0,0 0 0 0,1-3 5 15,2 3-10-15,1-2-11 0,1-1-5 0,1 0-3 0,0 0-12 0,1-3-12 16,1 2-8-16,1-5-2 0,2 0-10 0,0 0-8 0,-1-3-7 0,1 0-10 16,1-3-7-16,1 0-5 0,-1-2-3 0,2-1-2 0,-1-1 5 0,0-2 6 15,1-2 5-15,-1 1 1 0,-1-2 10 0,0 0 14 0,-1-3 2 16,-2 1 1-16,0-1 12 0,-1 0 15 0,-1-1 6 0,0 1 0 16,-2 0 18-16,-1 0 21 0,0-2 10 0,-1 4 11 0,-2-2 15 0,-1 1 17 15,1 2 11-15,-1 0 8 0,-1 2 17 0,1 1 16 0,-1 1 10 0,-1 2 10 16,1-1 2-16,0 2 7 0,1-1-10 0,0 3-10 0,0 0-12 0,0 0-13 15,0 0-11-15,0 0-6 0,0 0-15 0,0 0-18 0,0 0-11 16,0 3-7-16,1 0-13 0,-1 2-19 0,1-1-2 0,1 2 2 16,-1 2-1-16,0-2-6 0,1 3-1 0,-1 0-2 0,0 1-11 0,1-1-13 15,-1 2-7-15,0-1-5 0,1-1-17 0,-1 2-16 0,0-2-13 0,1 0-14 16,-1 0-14-16,2 0-14 0,-2-2-22 0,2 1-25 0,-1-1-10 16,1-1-8-16,0 0-14 0,-1 0-17 0,1-1-23 0,0-2-24 0,1 1-21 15,0-2-24-15,0-1-57 0,0 1-69 0,1-2-17 0,2-2-1 16,1-1 18-16,0-1 29 0,0-2 14 0,1 0 13 0,0-2 25 0,1-1 28 15,0 0 32-15,0-1 125 0</inkml:trace>
  <inkml:trace contextRef="#ctx0" brushRef="#br0" timeOffset="71271.267">7249 6934 0 0,'6'-8'316'15,"-2"1"134"-15,0 1 17 0,-2 0 17 0,1 0 16 0,-2 1 5 0,-1 1 2 16,0 2 2-16,0 2 1 0,0 0-2 0,0 0-2 0,0 0-98 0,0 0-126 16,0 0-95-16,0 0-82 0,0 0-28 0,0 0-8 0,0 0-11 15,2 5-7-15,-2-1-3 0,0 4 0 0,1-1 3 0,-1 2 3 16,1 2 0-16,-1 1 0 0,0 0 0 0,0 0 2 0,2 1-8 0,-2 1-8 15,0 1-5-15,0-2-5 0,0 1-9 0,0 1-12 0,0-2-3 0,0 1 0 16,0-1-15-16,0 1-18 0,0-2-12 0,0-2-9 0,0-1-18 0,0 2-18 16,0-4-24-16,0 1-29 0,1-2-23 0,-1-2-26 0,0 1-32 15,0-1-35-15,0-1-67 0,0 0-76 0,0-3-60 0,0 0-51 16,0 0-9-16,0 0 8 0,0 0 13 0,0 0 15 0,0 0 27 0,3-4 28 16,-1 1 25-16,1-2 19 0,0 1 36 0,-1-2 249 0</inkml:trace>
  <inkml:trace contextRef="#ctx0" brushRef="#br0" timeOffset="71444.3536">7375 6848 144 0,'0'-6'471'0,"-2"2"24"0,2-2 13 16,0 0 5-16,2 1 5 0,-2 1-4 0,0 1-1 0,0-2-6 0,0 5-4 16,1-1-16-16,-1 1-20 0,0-3-157 0,0 3-200 0,0 0-109 0,1-2-77 15,-1 2-46-15,0 0-32 0,0 0-41 0,0 0-44 0,0 0-97 0,0 0-112 16,0 0-35-16,0 0-12 0,0 0 10 0,0 5 19 0,-1 1 11 15,-2-3 13-15,-1 0 22 0,0 0 27 0,0 0 19 0,0 0 20 16</inkml:trace>
  <inkml:trace contextRef="#ctx0" brushRef="#br0" timeOffset="71676.5404">7455 6196 157 0,'1'-12'455'0,"0"1"5"0,-1 1-1 0,0-1 5 0,2 1 4 16,-1-2-8-16,0 4-14 0,1 1-4 0,-2 2 1 0,1 1-11 0,-1 1-12 15,0 3-147-15,0 0-186 0,0 0-78 0,0 0-48 0,1 3-3 0,1 0 10 16,-2 3-13-16,0 1-18 0,0 2-1 0,0 2 5 0,-2 4-22 16,0 0-30-16,-1 4-31 0,-1 2-31 0,-1 2-76 0,-1 1-87 15,0 0-39-15,-1 1-25 0,-1-1-14 0,0 2-12 0,0-2 7 0,-1-2 14 16,-2 1 9-16,0-1 11 0,1 1 23 0,-2-4 31 0</inkml:trace>
  <inkml:trace contextRef="#ctx0" brushRef="#br0" timeOffset="71940.1422">6107 6596 0 0,'-14'-4'64'0,"4"-1"298"0,2 1 2 0,2-4 11 15,4 1 11-15,0 1 1 0,4 1-2 0,-1 1 14 0,3 1 20 16,1 0 2-16,3 0-5 0,3 1-62 0,2-2-81 0,3 2-93 0,4-2-101 16,3-1-17-16,2 2 4 0,3-1-29 0,3-2-37 0,1 3-27 0,1 0-24 15,2-2-60-15,-2 4-70 0,2-1-92 0,-2 1-99 0,1 2-39 16,-1 1-17-16,-1-1 1 0,0 4 8 0,-1-2-4 0,-2 0-7 0,0 1 17 15,-2 1 28-15,0-2 25 0,-3 3 42 0</inkml:trace>
  <inkml:trace contextRef="#ctx0" brushRef="#br0" timeOffset="72605.3525">8288 6791 66 0,'5'0'369'0,"1"-1"-6"0,-1 1-12 16,2-2-17-16,-2-1-19 0,2 2-15 0,-2-1-9 0,2 1-22 0,1-1-23 15,0 1 1-15,0-2 14 0,1 0-142 0,0 1-193 16,2-2-49-16,-2 1-7 0,2-2-8 0,0 1-8 0,-1-2 25 0,1 1 32 16,0-1-5-16,-1 0-16 0,1-1 5 0,1 1 11 0,0-3-8 0,-1 0-11 15,1 1 10-15,-2-2 16 0,2-1-2 0,-1 1-8 0,0-1 20 0,-1-1 29 16,1-1 11-16,-2-1 7 0,-1 1 42 0,0-2 48 0,-1 0 27 16,-2 0 18-16,1 0 27 0,-2-2 30 0,0 1 25 0,-2 1 26 15,0-2 12-15,-1 2 12 0,0-1 12 0,-1 1 11 0,-1 0-10 0,-2 3-16 16,1 0-3-16,-2 0 0 0,0 1 0 0,-2 2 0 0,1 2-7 0,-2-1-11 15,1 2-9-15,-1 0-12 0,0 2-9 0,1 1-14 0,-1 0-14 0,2 0-19 16,-2 3-8-16,0 0-5 0,1 0-14 0,-1 3-17 0,0 0-11 16,1 3-9-16,-2 1-3 0,-2 4-3 0,1 1-3 0,0 1-6 15,-2 4 4-15,0 1 5 0,1 3 0 0,-2 3-3 0,0 1 5 0,0 1 7 16,0 4-5-16,0 1-8 0,0 4-4 0,0-1-2 0,0 2-10 0,0 0-14 16,1 2-4-16,2-2-1 0,-1 1-7 0,2-1-10 0,3-1-4 15,0-1-1-15,2-2-17 0,2-2-23 0,1 0-13 0,2-6-9 16,2 0-25-16,2-3-28 0,0-2-35 0,4-4-38 0,0 0-36 0,2-4-33 15,3-2-38-15,2-2-38 0,1-2-73 0,2-1-82 0,0-4-49 0,2-1-40 16,1-2-2-16,1-3 7 0,0-2 22 0,1-2 25 0,1 1 38 0,-1-3 40 16,2 0 32-16,-3-2 34 0,1 1 38 0,-1-1 325 15</inkml:trace>
  <inkml:trace contextRef="#ctx0" brushRef="#br0" timeOffset="73206.3522">8859 6902 0 0,'4'-13'16'16,"-2"1"422"-16,-2 0 21 0,0 3 20 0,0-2 22 0,-1 4 9 0,-2-4 7 15,-1 4 7-15,0-1 5 0,0 2 11 0,0 0 12 0,-1 0-37 16,0 2-52-16,-1-2-119 0,1 3-142 0,0 0-44 0,-1 1-20 0,0-1-17 15,0 2-16-15,0 1-10 0,-1 0-11 0,0 1-6 0,1 1-5 16,-1 1-11-16,0 1-14 0,1 1-8 0,-1 2-2 0,0 1-13 0,2 1-16 16,-2 1-3-16,2 2 2 0,1 0-10 0,-1 3-7 0,1-1 0 0,1 1 0 15,2 0-10-15,-1 1-11 0,1-1-8 0,2 0-1 0,1-1-12 16,0-1-16-16,1-1-7 0,1-1-2 0,1-1-10 0,2-2-7 16,0-1-7-16,1-1-7 0,0-1-1 0,1-4 2 0,2 1-2 0,-1-2-3 15,1-3 7-15,0 1 10 0,1-2 5 0,0-2 2 0,-2-2 12 0,2-1 15 16,-1 0 2-16,-2-1-4 0,1-2 14 0,-1 0 21 0,-1 0-1 0,0-3-7 15,-1 1 16-15,-2 1 25 0,0-1 6 0,-1 1 1 16,-1-1 20-16,0 1 24 0,-2 1 9 0,0 1 5 0,1 2 16 0,-2 0 21 16,0 2 12-16,0 1 10 0,0 0 11 0,-2 1 12 0,2 2-1 0,0 0-8 15,0 3-8-15,0 0-7 0,0 0-10 0,0 0-14 0,0 0-12 0,0 0-12 16,-1 5-11-16,0-2-8 0,1 1-19 0,-2 2-22 0,2 3-4 16,0-1-1-16,0 2-7 0,0 1-7 0,0 1 2 0,0-2 8 15,2 2-6-15,-1 0-7 0,0 0-10 0,1 0-8 0,0-1-20 0,1 1-24 16,0 0-15-16,-1-3-11 0,1 0-19 0,1 1-19 0,0-2-25 0,1-1-20 15,-1 1-22-15,2-2-16 0,0-2-22 0,0 1-29 0,0-4-18 0,2 1-18 16,0-2-3-16,2-2 0 0,-1-1-30 0,0-1-44 0,2-1-28 16,1-2-25-16,0 1-5 0,0-3 3 0,0 0 7 0,0-2 14 15,1 1 27-15,-1-2 33 0,-1 1 27 0,0-1 26 0,-1 2 52 0,1-2 120 16,-2 1 123-16,-1 1 15 0,-1 1 204 0,0-2 73 0,-2 4 52 16,0-2 44-16,-1 1 34 0,-1 1 31 0,0 1 21 0,-2 0 21 0,-1 0 21 15,0 1 22-15,0 2-5 0,-1-1-16 0,1 1-77 0,0 0-100 16,0 3-41-16,0-2-28 0,0 2-22 0,0 0-21 0,0 0-27 0,0 0-27 15,0 0-22-15,0 0-23 0,0 0-17 0,0 0-19 0,1 2-24 0,0 2-28 16,2 1-11-16,0-1-9 0,-1 2-9 0,1 2-8 0,0 1 2 0,-1-2 6 16,1 2-1-16,0 2-5 0,-2-1 1 0,0 1 5 15,1 2-6-15,-1 1-7 0,0-1-7 0,-1 1-2 0,0 1-10 0,0 0-13 16,0-2-7-16,0 2-10 0,-1-1-17 0,1-2-23 0,-1 1-15 0,-1-1-12 16,1 0-17-16,0-1-14 0,-1-1-22 0,1-2-20 0,0 1-11 0,1-2-8 15,0 1-16-15,0-4-19 0,0 1-14 0,0-2-11 0,0 0-4 16,0-3-4-16,0 0-40 0,0 0-50 0,0 0-50 0,0 0-47 0,1-5 5 15,2-1 23-15,1-1 11 0,0-2 13 0,0 0 25 0,1-2 28 16,0-2 23-16,1-1 21 0,-1 1 21 0,0-2 290 0</inkml:trace>
  <inkml:trace contextRef="#ctx0" brushRef="#br0" timeOffset="73380.7154">9384 6587 58 0,'4'-12'467'15,"0"2"22"-15,0-1 6 0,0 1 4 0,-1-2 4 0,1 1-4 0,0 2-1 16,0 0 2-16,0 2-1 0,0-1 1 0,0 2-4 0,0 0-131 15,0 2-169-15,-2-1-106 0,2 4-91 0,-1-2-26 0,0 1-6 16,-1 1-15-16,-2 1-17 0,3 1-4 0,0 2 0 0,-1-1-25 0,1 2-35 16,-2 2-24-16,-1 2-24 0,0-1-35 0,-2 5-35 0,-1 2-82 0,-1 1-91 15,-1 1-28-15,-2 1-11 0,0 2 9 0,1 1 13 0,-2 1 5 0,0 0 5 16,0 0 23-16,0 0 32 0,0 1 26 0,-2-1 40 16</inkml:trace>
  <inkml:trace contextRef="#ctx0" brushRef="#br0" timeOffset="73634.161">8999 7388 0 0,'-4'3'445'0,"0"0"157"0,0-1 17 0,1-2 7 0,3 0-1 15,-3-2 2-15,2 1 0 0,-2-2-6 0,2 1-9 0,0-1-6 0,1 2-4 16,-2-1-100-16,2 2-127 0,0-4-183 0,0 1-198 0,0 0-81 0,0 0-46 16,-1 0-47-16,1 0-48 0,0 0-68 0,0-2-71 0,0 5-95 15,0 0-102-15,0 0-29 0,-1-4-5 0,1 4 10 0,0 0 15 16,0 0 16-16,0 0 19 0,0 0 25 0,-4 3 24 0,0-2 43 0,1 4 50 16</inkml:trace>
  <inkml:trace contextRef="#ctx0" brushRef="#br0" timeOffset="79145.6912">10199 7024 139 0,'-2'6'308'0,"2"1"13"0,0 1 12 16,0-1 10-16,-1 1 7 0,1-2 10 0,-1 1 13 0,1 2 4 0,-2-1 1 16,1 2-39-16,0-2-50 0,-1 1-67 0,1 0-75 0,0-2-21 0,-1 2-7 15,1-1-11-15,-2-2-17 0,1 0 4 0,-1 0 4 0,-1 0-14 16,-1 0-19-16,-1 0 2 0,1 1 7 0,-3 1-17 0,0-1-20 15,-1 1 2-15,-2-1 11 0,0 2-15 0,-2-1-24 0,0 1 0 0,-1 0 6 16,-2 0-24-16,0 0-31 0,0 0-11 0,-1 0-3 0,1 0-29 0,-1 0-35 16,-1 0-22-16,1 0-22 0,1-2-54 0,1 1-66 0,1 1-64 15,0-3-64-15,2 0-25 0,3 0-7 0,0 0 10 0,1-3 16 16,1 0 14-16,3-2 12 0,4-1 23 0,0 0 25 0,0 0 28 0,3-4 223 16</inkml:trace>
  <inkml:trace contextRef="#ctx0" brushRef="#br0" timeOffset="80413.4462">11449 6802 157 0,'-1'-5'276'15,"0"1"6"-15,-1 1 8 0,1-3 1 0,0 3-2 0,1-2 5 0,-2 1 6 16,2-2 3-16,-1 0 3 0,1 1-48 0,0-1-67 0,0 0-53 0,0 0-51 16,0-1-14-16,0 1 1 0,0 0 1 0,0 0 1 0,0-2 4 15,0 2 4-15,-1 0 4 0,-1 0 8 0,1 0-1 0,0 2-5 16,-1-2 1-16,0 3 4 0,-1 0-14 0,0-2-20 0,1 4 2 0,-2-2 8 15,0 1-11-15,0 1-15 0,-2 1 6 0,1-2 7 0,-2 1-13 0,1 1-19 16,-2 1 2-16,0 1 10 0,0-2-10 0,-2 1-17 0,1 2 10 0,-2 0 18 16,2 2-9-16,-2-2-18 0,1 0 7 0,-1 1 14 0,0 1-10 15,1-1-20-15,-1 2 9 0,0-1 18 0,1 1-8 0,-1 0-16 16,2 1 9-16,-1 1 15 0,1-1-10 0,0 1-14 0,-1-1 9 0,2 4 15 16,0-2-8-16,0 0-13 0,2 1 8 0,-1 1 13 0,0 1-11 0,2 0-13 15,1 0 6-15,0 1 12 0,1-1-10 0,1 2-16 0,0-2 4 16,2 0 14-16,0 0-7 0,2 0-15 0,0 0 6 0,1-2 12 15,1 1-6-15,1-2-10 0,1 0 5 0,2-2 16 0,0 1-10 0,0-4-11 16,1 1 8-16,2-2 16 0,-1 0-7 0,2-2-11 0,-1-1 7 0,1-1 13 16,1-2-8-16,-1 0-13 0,2-2 5 0,-1-2 11 0,0-1-11 0,2-1-12 15,-2-1 1-15,1-2 8 0,-1-2-12 0,-1 1-15 0,1-2 0 16,-1-2 8-16,-1 2-13 0,0-1-19 0,-1-2 6 0,0 0 11 16,-1 0-10-16,0-3-17 0,-1 1 5 0,0-1 13 0,0-1-8 0,-1-1-11 15,1 1 8-15,-1-2 15 0,-1 1-9 0,0-1-13 0,-1 2 10 0,0-2 21 16,-1 0-8-16,0 3-11 0,0 0 11 0,0-2 23 0,0 4-4 15,-1 1-14-15,1-2 13 0,-1 4 23 0,1-2-4 0,0 1-14 16,-2 2 21-16,2 0 27 0,0 2-5 0,-1 1-14 0,1 0 16 0,-1 1 22 16,-1 4-7-16,1-2-12 0,-2 1 12 0,2 2 18 0,-2 2-9 0,1 1-18 15,-2-2 8-15,1 4 11 0,-1 1-13 0,0 0-25 0,0 0 5 0,0 0 13 16,0 0-14-16,0 0-23 0,0 0 5 0,1 3 14 0,1 1-8 16,-1 2-14-16,0 2 8 0,1 1 15 0,-1 3-1 0,0 1-8 15,1 4 13-15,-2 1 16 0,0 0-2 0,0 1-9 0,0 4 7 0,0-1 13 16,-2 2-5-16,1 2-11 0,-2-1 4 0,2 2 4 0,-2-1-5 0,1 2-8 15,-1-1-2-15,-1 2 1 0,1-2-7 0,-1 0-10 0,0 0 1 16,2-2 1-16,-2-1-2 0,1 0-5 0,-1-1 0 0,1-2 3 16,-1 0-9-16,2 0-11 0,-2-3-5 0,1 0-7 0,-1-3-14 0,1 0-22 15,-1-2-7-15,2-1-3 0,-1-1-21 0,-1-2-28 0,1-2-16 0,-1 1-10 16,0-4-25-16,0-1-28 0,0 2-38 0,0-5-44 0,-1 1-60 0,0-1-68 16,1-1-19-16,-2-4-7 0,2-1 1 0,-1-1 3 0,1-2 19 15,0 0 25-15,0-3 17 0,0 0 13 0,-1-3 22 0,1 0 36 16</inkml:trace>
  <inkml:trace contextRef="#ctx0" brushRef="#br0" timeOffset="80621.4207">11323 6448 0 0,'-6'-2'72'16,"1"1"228"-16,1-1 3 0,1 1 1 0,1-1 1 0,0 1-1 15,2 1 1-15,0 0 10 0,0 0 9 0,0 0 18 0,0 0 21 0,0 0-78 16,4 0-108-16,0 0-42 0,2 0-21 0,0 1-12 0,1-1-9 15,1 2 4-15,1-2 8 0,2 1-3 0,1 2-12 0,1-1-4 0,2-1-2 16,1 2-36-16,1-1-42 0,2 1-32 0,-2 0-25 0,2 0-43 0,0 0-52 16,-1 1-82-16,1-1-91 0,0 2-49 0,-1-2-32 0,1 0-4 0,0 1 10 15,-2-1-5-15,0 2-9 0,1-4 16 0,-2 4 25 0,-2-2 22 16,0 0 21-16</inkml:trace>
  <inkml:trace contextRef="#ctx0" brushRef="#br0" timeOffset="81447.5027">11881 6674 0 0,'0'0'292'0,"0"0"86"0,0 0 11 0,0 0-4 0,0 0-7 0,3-1 3 16,-3 1 5-16,3-2-4 0,-1 1-7 0,1 1 3 0,0 0 8 15,-1 0-115-15,2 0-148 0,0 0-61 0,0 0-34 0,0 0-19 0,2 1-16 16,-2-1 8-16,1 2 17 0,0-1-6 0,-1 1-13 0,2-2 8 0,-1 1 16 15,0 2-10-15,-1-1-13 0,2-1 8 0,-1 1 14 0,-1 1-10 16,1-3-15-16,-1 1 6 0,0 2 12 0,0-1-10 0,0-2-20 16,0 0 7-16,-1 1 16 0,0-1-10 0,-3 0-14 0,0 0 7 0,2-1 18 15,-2 1-11-15,2 0-17 0,-1-3 8 0,-1 0 17 0,0 1-9 0,-1-2-16 16,-1-1 10-16,1 1 18 0,0-2-8 0,-2 1-16 0,-1-1 12 0,0 0 20 16,0 0-8-16,-1 0-14 0,-1 0 13 0,0 2 16 0,-1-2-2 15,-1 1-10-15,-1 2 15 0,-1 0 21 0,1 2-1 0,-2 1-10 16,-1 0 14-16,2 3 23 0,-4 0-10 0,2 0-14 0,-1 0 11 0,1 3 17 15,-1 0-4-15,1 0-13 0,1 0 7 0,-1 1 10 0,1 2-9 0,2 0-18 16,0 2 1-16,1-1 10 0,1 2-13 0,0 0-16 0,2 2 3 16,1-2 9-16,0 3-10 0,3 0-17 0,-1-2 1 0,4 4 8 0,-1-4-9 15,3 2-13-15,0-1 4 0,1 1 6 0,2-2-6 0,1-1-12 16,1 0 4-16,2 0 8 0,1-1-13 0,1-2-19 0,2 0-2 0,0-2 4 16,1-2-20-16,1-1-23 0,0-1-5 0,2-1 3 0,0-4-17 15,-1 1-22-15,2-2-1 0,-1-3 4 0,0 1-14 0,-1-2-19 0,0 1 2 16,0-3 5-16,-2 0 1 0,2-3-5 0,-2 1 13 0,-2 1 19 15,1-2 4-15,-3-2 0 0,1 2 16 0,-2-1 25 0,0 1 5 0,-2-2 4 16,-1-1 23-16,-1 2 29 0,-1 1 14 0,0 0 10 0,-2-2 18 0,0 2 25 16,0 2 5-16,0-2 2 0,-2 0 16 0,1 3 19 0,0 0-1 0,-2-2-7 15,2 4 8-15,-1-1 11 0,0 1-6 0,0-1-15 0,1 2 2 16,0 2 4-16,-1-1-14 0,1 1-20 0,0 1-4 0,-1 0 4 16,0 3-14-16,0-3-18 0,1 1 0 0,0 2 6 0,-3 0-11 0,4 2-16 15,0-1 0-15,-2 1 3 0,2 2-4 0,-1-1-8 0,0 3 4 0,-1 0 8 16,0 3 0-16,-1-1-6 0,-1 4 5 0,0 0 4 0,0 0-2 15,-1 1-4-15,-1 2 3 0,0-1 5 0,0 2-2 0,0-1-6 16,-1 2 0-16,2-2 0 0,-2 0-5 0,2 0-2 0,-1 0-4 0,1-2-1 16,1 2 0-16,0-3-4 0,0 0-2 0,0-1 0 0,1-2 0 0,1 0-5 15,0-2 1-15,1-1-1 0,0-1 1 0,-1-2-1 0,2-2 2 16,2-1-1-16,-1-1 2 0,0-1 1 0,2-2-4 0,1-2-2 0,0-2-4 16,1-2-1-16,1-2-1 0,0 0 1 0,1-2 0 0,0-1-3 15,-1 0 1-15,1-1-1 0,0-1-1 0,-1-1-1 0,2 2 2 0,-1-2 3 16,0 0 8-16,-1 1 7 0,1 1 9 0,-2-2 6 0,2 4 12 0,-2-1 12 15,1 3 4-15,-1 0 5 0,0 3 5 0,-1 0 8 0,0 2-1 16,0 1 0-16,0 1-1 0,-1 2 1 0,0 0-8 0,-1 2-5 16,1 1-4-16,0 1 2 0,-2 2-13 0,2 0-16 0,-2 2-2 0,2 1-2 15,-2 0-6-15,0 1-11 0,-1 4 4 0,0-1 4 0,0 2-3 0,-1 0-11 16,-2 2 1-16,1 1 1 0,-1 0-14 0,-1 0-16 0,0 0-10 0,0 3-5 16,0-3-17-16,-1 0-16 0,-1 0-21 0,1 0-22 15,-2 0-20-15,1 0-21 0,-2-2-29 0,0 2-31 0,-2-1-42 0,0-2-42 16,-2 1-64-16,0-1-73 0,-2 0-43 0,1-1-37 0,1-1-1 0,-1-2 11 15,-1-1 21-15,1-1 24 0,1-1 18 0,1-1 17 0,1-1 31 0,-2-1 37 16</inkml:trace>
  <inkml:trace contextRef="#ctx0" brushRef="#br0" timeOffset="81898.2613">11864 6289 0 0,'1'-3'210'0,"1"0"115"0,-1 0 11 0,2 1 8 0,-1 1 7 16,1-1 13-16,-3 2 14 0,4 2 6 0,0-1 2 0,0 1 19 15,0-2 28-15,0 3-91 0,1 0-126 0,-1 0-36 0,2 0-12 16,-1 1-4-16,0-1-4 0,1 2 1 0,0-1 1 0,0 1-9 0,0-2-8 16,1 3-7-16,0-3-6 0,-1 0-13 0,2 1-14 0,0-1-8 0,0 2-4 15,0-4-12-15,0 2-12 0,2-1-10 0,-1-2-10 0,2 1-5 16,-2-1-7-16,2 0-7 0,-1-1-7 0,2 1-2 0,0-3-2 0,0 0-7 15,0 0-10-15,0 0-5 0,0-3-6 0,0 1-11 0,-1 1-17 16,0-2-10-16,-1 0-8 0,0 0-11 0,-1 0-11 0,-1 0-17 0,0 0-22 16,-1 0-10-16,-2 1-10 0,2 1-20 0,-2 1-20 0,-1 0-13 0,1 0-10 15,-1 0-10-15,0 3-10 0,0 0-31 0,-1 0-35 0,-3 0-65 16,5 3-71-16,-1 0-11 0,2 0 7 0,-2 0 7 0,0 3 4 16,0-2 21-16,0 1 27 0,0 1 18 0,0 0 16 0,1 0 17 0,-1 0 101 15</inkml:trace>
  <inkml:trace contextRef="#ctx0" brushRef="#br0" timeOffset="82096.8231">12655 5993 184 0,'5'-3'351'0,"0"0"3"0,1 2-3 0,-2-2 6 0,1 1 9 15,-1 2-1-15,0 2-4 0,-1-1 10 0,1 1 11 0,-2 2-38 0,2-1-53 16,-1 2-95-16,0 1-107 0,-1 0-49 0,1 1-31 0,0 4-28 0,-2-2-26 15,0 3-53-15,-1 3-59 0,-1 0-83 0,0 1-84 0,-1 4-35 16,0-1-19-16,-1 2-1 0,-1 2 4 0,0-2-3 0,1 0-8 0,-1 1 11 16,2-2 15-16,-1-2 26 0,2 1 130 0</inkml:trace>
  <inkml:trace contextRef="#ctx0" brushRef="#br0" timeOffset="82849.4129">13844 5999 0 0,'7'-9'369'0,"-2"2"31"0,-1-1-4 0,-1 2 3 0,-1 0 8 16,1 2-11-16,-2 1-18 0,1 1 0 0,-2 2 1 15,0 0-5-15,0 0-10 0,0 0-110 0,0 0-145 0,0 0-71 0,1 2-53 16,-1 2 4-16,0 1 22 0,-1 2-4 0,-1 1-10 0,1 4 20 0,-2 0 26 15,1 4 2-15,-2 1-7 0,0 4 11 0,0 0 20 0,0 3-7 0,-2 1-17 16,1 4 3-16,-2-1 10 0,1 4-17 0,-2 1-23 0,0-2 3 16,0 2 13-16,-2 0-13 0,1 0-19 0,-2-1 4 0,2 1 16 15,-2 0-10-15,2-3-15 0,-2 0 9 0,2 0 18 0,0 0-9 0,1-3-18 16,0-2 9-16,1 1 17 0,0-4-10 0,1-2-16 0,0 1 9 0,1-5 17 16,1 1-11-16,0-4-17 0,0 1 7 0,1-4 11 0,1-1-11 15,0-1-20-15,1-4 6 0,1-1 13 0,0-3-16 0,0 0-24 0,0 0 2 16,1-1 10-16,2-1-15 0,1-2-20 0,0-2 5 0,0-3 14 15,1 0-10-15,2-3-16 0,1-2 12 0,0-1 18 0,0 2-1 0,1-5-8 16,2 1 21-16,0 1 31 0,-1-2 5 0,1 1-3 0,2 1 21 0,-1-1 27 16,2 1 5-16,0 1-1 0,0 1 19 0,0 1 20 0,1 1 5 15,0 0 0-15,-1 1 6 0,2 1 9 0,-1 2-7 0,0 1-11 16,-1 1-2-16,0 1 7 0,0 1-11 0,0 1-14 0,-1 0-5 0,0 3-7 16,1 0-10-16,-2 1-13 0,1 4-10 0,-1-2-7 0,0 1-4 0,-1 2-8 15,-1 2-3-15,1-1-3 0,0 1-2 0,-2 2-1 0,-1 1-4 0,0-1-4 16,0 1 1-16,-1 1 2 0,-2 0 1 0,0 0-1 0,1 0-1 15,-4-2-1-15,1 2-1 0,-2-1 1 0,-1 1-4 0,-1-2-2 16,-2 1-2-16,-2 1 0 0,0-2-3 0,-3-1 0 0,0 2 0 0,-3-4-2 16,-1 2-2-16,0-1-4 0,-3-1 1 0,1 1 1 0,-1-2-5 0,-2-2-4 15,1 1 5-15,-2-2 5 0,0 0 1 0,0-2-4 0,1 1 4 0,0-2 5 16,1-2-5-16,0 1-5 0,0-1 3 0,2-2 6 0,1 1-8 16,1-2-14-16,3 1 1 0,-1-2 6 0,2 0-21 0,3 0-27 15,1 0-11-15,1-2-5 0,3 1-25 0,2-1-25 0,2 1-18 0,1-1-13 16,2 1-19-16,2-1-17 0,2 1-26 0,1 1-29 0,1 0-37 15,0 0-43-15,3 0-29 0,0 0-27 0,0 1-3 0,2 1 6 0,0 1 21 16,0-2 24-16,0 2 19 0,0 0 22 0,0 2 16 0,0-1 15 16</inkml:trace>
  <inkml:trace contextRef="#ctx0" brushRef="#br0" timeOffset="83249.573">14385 6604 214 0,'7'-5'383'0,"-2"2"13"0,1 0 6 0,-2 0 15 0,-2 0 18 16,1 2 7-16,-3-2 1 0,0 3 17 0,0-3 22 0,-1 3-22 0,-1-3-37 15,1 1-94-15,1 2-110 0,-3-1-47 0,2 1-25 0,1 0-12 0,0 0-7 16,0 0-19-16,0 0-19 0,0 0-6 0,0 0-3 16,0 0-16-16,-1 0-23 0,-1 3-14 0,1 0-11 0,1 1-8 0,0 2-6 15,0 2-5-15,0-2-2 0,1 4-1 0,-1-1 4 0,2 2-1 0,-1 1 1 16,0 0 2-16,1-2-1 0,-1 2-3 0,2-1-4 0,-1 1-8 0,2-2-8 16,0 1-7-16,0-2-6 0,0 0-9 0,3 0-13 0,-2 0-4 15,2-3 1-15,1 0-11 0,0 0-9 0,0 0 0 0,1-3 1 0,1 0-7 16,-1-2-9-16,2 1 9 0,-1-2 14 0,2-2-2 0,0 1-8 15,0-4 14-15,0 2 21 0,2-1 0 0,-2-2-9 0,0 0 17 0,-2-2 22 16,2-1 1-16,-1 2-2 0,-2-2 25 0,1 0 31 0,-2 1 7 0,0-2-2 16,-2 2 22-16,0-1 28 0,-2 2 13 0,-2-1 7 0,1 1 22 15,-2 1 23-15,-1 0 13 0,-1 1 11 0,1 1 8 0,-1-1 6 16,-2 2-9-16,2 0-16 0,-2 2-8 0,2-1-8 0,-2 1-13 0,3 1-13 16,0 0-22-16,-3 0-22 0,3 0-15 0,-1 1-13 0,0 1-23 0,-1-2-27 15,1 4-8-15,0-1-1 0,-1 2-13 0,1 1-20 0,1 1-9 16,-1 2-6-16,1 0-17 0,-2 2-19 0,2-2-18 0,0 1-18 0,0 1-21 0,2-1-25 15,-1-1-32-15,2 2-36 0,-1-2-29 0,2 0-28 16,0 0-16-16,0 0-11 0,2-2-54 0,0 1-68 0,1-2-38 0,1-2-37 16,1 1 7-16,1-4 19 0,2 1 19 0,0-4 23 0,0 1 33 0,1-1 39 15,2-1 30-15,-2 0 24 0</inkml:trace>
  <inkml:trace contextRef="#ctx0" brushRef="#br0" timeOffset="83567.6229">14969 6719 0 0,'7'-7'336'15,"0"1"118"-15,-2-2 20 0,0 2 18 0,-2 0 20 0,0 0 16 0,-2 2 13 16,-1-2 14-16,0 1 12 0,-1 1 17 0,-1-1 19 0,1 1-92 0,-2-2-125 15,1 1-94-15,-2 2-83 0,0-1-37 0,0 1-19 16,0 0-19-16,0 1-19 0,-2 1-17 0,2-1-22 0,0 2-11 0,0 0-10 16,0 2-19-16,0-1-21 0,0 2-7 0,2 2-4 0,-2 1-10 0,0 0-9 15,1 3-4-15,-1 0-5 0,1 3-14 0,1 0-13 0,-1 1-4 0,2 1-2 16,1-1-9-16,0 1-14 0,1-2-7 0,0 0-3 0,2 0-7 16,1-2-7-16,1-1 2 0,1 0 3 0,-1-1 5 0,2-2 4 15,1 0 12-15,0 0 12 0,0-3 9 0,1 0 7 0,0-3 13 0,1 0 13 16,0 0 12-16,0-3 13 0,0 0 19 0,0-2 19 0,-1 1 12 0,-1-2 7 15,0-2 10-15,0 1 10 0,-3-2 6 0,1 0 6 0,-2 0 7 16,0 0 10-16,-3-2 1 0,0 1-3 0,1 1-3 0,-2-3 0 16,0 3-15-16,-2 0-17 0,1-2-7 0,0 2-1 0,-1 0-10 0,0 2-8 15,0 1-7-15,0 0-7 0,0 0-18 0,1 3-21 0,0 0-16 0,-1 0-17 16,2 3-27-16,0 0-33 0,0 0-20 0,0 0-19 0,0 0-15 0,0 0-16 16,3 1-26-16,0 1-32 0,1 2-19 0,-2 1-19 15,2-1-16-15,0 1-16 0,2 1-30 0,-1 1-34 0,0 1-37 0,1-1-38 0,-1 1-20 16,2-2-14-16,-1 0 4 0,2 0 8 0,2-3 26 0,-1 0 30 15,2 0 23-15,1 0 20 0,1-3 25 0,0 0 26 0</inkml:trace>
  <inkml:trace contextRef="#ctx0" brushRef="#br0" timeOffset="83783.3303">15340 6721 0 0,'13'-3'327'0,"-1"1"102"0,0-1 33 0,0 0 19 15,-2-1 19-15,-2 1 17 0,0-2 20 0,-2 1 23 0,0 1 25 16,-2 0 19-16,0-2 19 0,-2 2-100 0,0-1-130 0,-1 2-75 0,-1-1-57 16,-1 2-37-16,-1-2-29 0,0 1-23 0,-1 1-17 0,0 1-22 15,1 0-17-15,-1 0-29 0,-1 0-30 0,1 0-20 0,-1 1-13 0,0 2-12 16,0 0-13-16,0 2-4 0,-1 2 1 0,-2 2-7 0,2 0-10 15,0 3-3-15,-1 0-3 0,1 3-3 0,0-1-4 0,2 1-4 0,0 0 1 16,1-2-14-16,0 2-15 0,2-1-6 0,2-2-5 0,-1 1-17 0,0-2-20 16,2 1-15-16,1-3-18 0,1 0-14 0,1-2-14 0,-1 1-32 0,2-2-35 15,1-2-31-15,-2 1-31 0,2-4-53 0,0 2-63 0,0-3-59 16,0 0-59-16,0-3-4 0,0 0 14 0,0-1 18 0,0-2 21 16,-1 0 18-16,0-2 20 0,-1-1 35 0,-2 2 41 0,0-4 39 0,-2 2 260 15</inkml:trace>
  <inkml:trace contextRef="#ctx0" brushRef="#br0" timeOffset="84050.1532">15279 6263 0 0,'4'-13'270'0,"0"2"124"0,0-1 25 0,1 3 2 0,-1 0-4 15,0 2 5-15,-1 2 8 0,1 1-2 0,-2 1-10 0,1-2 7 16,0 4 10-16,-1 1-108 0,2-2-141 0,-1 4-68 0,1-2-41 16,0 3-37-16,0 0-28 0,0 1 0 0,0 1 12 0,-1 2-9 0,-1 1-16 15,1 2 4-15,0 1 12 0,-2 2-21 0,-1 1-27 0,0 1-14 0,-1 0-8 16,-2 3-29-16,-1 0-35 0,-1 0-46 0,-2 1-45 0,-1 2-90 0,-1-1-102 16,-2-1-22-16,0 1-1 0,1-1-4 0,-1-1-4 15,0-1 13-15,-1 1 21 0,0-2 13 0,2 1 14 0,-2-4 26 0,-2 1 94 16</inkml:trace>
  <inkml:trace contextRef="#ctx0" brushRef="#br0" timeOffset="84274.7076">14849 6253 355 0,'4'-3'426'0,"-1"-2"-1"0,1 2-8 15,0-1 1-15,-1 2 7 0,1 1-10 0,-2-1-16 0,1 2 5 0,0 2 10 16,-1-1-47-16,1 1-61 0,0-1-117 0,-1 2-135 0,1 0-55 0,-2 2-31 16,1 1 5-16,-1 0 15 0,0 0-15 0,-1 1-21 0,-1 4-6 15,-2-2 2-15,1 3-32 0,-4 0-36 0,0 3-66 0,-2-2-72 16,-2 4-65-16,1-2-62 0,-2 1-13 0,-1 1 7 0,0-1-5 0,0-1-9 16,0 2 12-16,2-4 16 0,0 1 17 0,1-1 14 0,0-1 25 0,1-1 303 15</inkml:trace>
  <inkml:trace contextRef="#ctx0" brushRef="#br0" timeOffset="84495.6768">15193 5861 0 0,'7'-6'390'16,"0"2"40"-16,-2-1 14 0,-1 1-6 0,0 1-12 0,0 0-3 0,-1 3-3 15,-2 0-13-15,-1 0-17 0,3 0-5 0,-3 0 1 16,2 0-131-16,0 3-165 0,-1 0-99 0,-1 1-81 0,-1 2-56 0,-1 2-47 16,-2-1-71-16,0 4-80 0,0 2-37 0,-1 1-27 0,0 1 5 0,-2 3 14 15,-1 0 4-15,0 3 1 0,0 0 10 0,0 0 14 0,-1 1 21 0,1 1 24 16</inkml:trace>
  <inkml:trace contextRef="#ctx0" brushRef="#br0" timeOffset="85802.7956">17335 6205 0 0,'0'0'24'0,"-2"-2"274"0,2 2 16 0,0 0 11 0,0-1 8 15,0 1 6-15,0 0 3 0,0 0-4 0,-1-3-7 0,1 3 13 0,0 0 13 16,0 0-48-16,0-3-69 0,0 3-60 0,0 0-59 0,-1 0-14 16,1 0-2-16,0 0-9 0,-2-3-14 0,2 3 5 0,-1-2 11 15,1 2-8-15,-1-1-12 0,1 1 4 0,-2 0 13 0,2 0-16 0,-2-2-17 16,2 2 4-16,-3-1 10 0,3 1-5 0,-3 0-13 0,3 0 7 0,-2-2 14 15,2 2-4-15,0 0-9 0,0 0 3 0,-3 0 11 0,3 0-5 16,0 0-8-16,0 0 1 0,0 0 2 0,0 0-4 0,0 0-9 0,0 0-4 16,0 0-2-16,0 0-6 0,0 0-9 0,-1-1-8 0,1 1-5 15,0 0-7-15,0 0-1 0,-2 0-6 0,2 0-4 0,0 0-2 0,-2-2 3 16,2 2-5-16,-3-1-2 0,0 1-1 0,1 0 4 0,-2 0-2 0,0 0-6 16,0 0 4-16,0 1 4 0,-2-1-4 0,1 2-4 0,0-2 2 15,-1 1 4-15,1 1-2 0,-2-1-2 0,2 1 2 0,-2-2 4 0,2 1-2 16,-2 1-2-16,2-1 1 0,0-1 5 0,-1 2-2 0,1-2-4 15,0 0 4-15,-1 0 2 0,2 0-2 0,-1 0-2 0,1 0 1 0,0-2 5 16,0 2-4-16,0-1-2 0,0 1 0 0,0-2 3 0,1 2-2 0,-1-1-2 16,2 1 1-16,-1 0 1 0,-1-2 1 0,1 1-4 15,-1-1 1-15,0 1 2 0,0 1-2 0,0 0-4 0,0-2 2 0,-1 2 5 16,-2-1-2-16,1 1-2 0,-1 0 1 0,-1 0 1 0,0 0-2 0,-1 0 1 16,-2 0-1-16,0 0 2 0,-1 1-1 0,0 1-4 0,0-2 4 0,0 0-1 15,-1 1 1-15,1 1-4 0,0-1 2 0,1 1 2 0,1-2-2 16,-1 0-2-16,2 0 2 0,1 1 2 0,1 1-1 0,0-2 1 0,2 1 1 15,1-1 1-15,0 0 1 0,0 0-1 0,1 0 1 0,3 0 1 16,0 0-2-16,-2 2-1 0,2-2-1 0,0 0 1 0,0 0 0 0,0 0-2 16,0 0 1-16,0 0-1 0,0 0 1 0,1 1-1 0,0 2 1 15,1-1-1-15,-1 1 1 0,0 0-1 0,1 0 1 0,-1 0 1 0,-1 3 1 0,1-2-1 16,-1 2 2-16,0 0 2 0,0 2 1 0,0-2 1 16,0 3 0-16,-1 0 3 0,-2 3 0 0,1-2 0 0,-1 2 0 0,0 2 3 15,-1-2-2-15,0 1-1 0,0 2 3 0,-1-1 2 0,1 1-1 0,-1 0-2 16,-1 0 1-16,1 0 0 0,0 0-3 0,-1 0-3 0,1 0 3 0,0 0 3 15,-1-3-3-15,1 3-3 0,1-2 3 0,0 1 1 0,0-2-2 16,0 0-7-16,1-2 5 0,1 1 2 0,-1-2-2 0,0 1-8 16,1-2 4-16,0-1 5 0,1 1-4 0,0-4-6 0,1 1 2 0,0 1 5 15,0-3-2-15,0-3-5 0,0 3 4 0,0-3 5 0,0 0-1 0,0 0-5 16,0 0 7-16,0 0 13 0,0 0 1 0,0 0-2 0,0 0 8 16,0 0 11-16,2 0 1 0,0 0-3 0,0-2 6 0,-2 2 6 15,3-3-2-15,0 2-8 0,-1-1 2 0,1-1 7 0,1 2-8 0,1-2-9 16,1 0-2-16,0 0 4 0,2 0-8 0,0-2-12 0,2 2 0 0,0 0 6 15,2 0-6-15,0 0-8 0,2 2 5 0,0-2 8 0,1 0-2 16,0 3-6-16,1-2 1 0,0 1 7 0,1-1-2 0,-1 1-5 0,1 1 7 16,-1 0 7-16,0 1-3 0,0-1-8 0,0 2 5 0,-1-1 5 15,-2 1-4-15,1 1-7 0,-2 0 3 0,-2-2 5 0,1 4-4 0,-2-2-5 16,-1 1 1-16,-1 1 4 0,-2 1-2 0,1 0-2 0,-2 3 3 0,-2 0 4 16,0 0-2-16,-2 0-8 0,-2 3 4 0,1 0 7 0,-3 0-4 15,0 0-5-15,-1 1 2 0,-2 1 5 0,-1 1-3 0,0-3-6 0,-1 1 0 16,-2 1 0-16,0-1-1 0,-1-1-5 0,2 0 3 0,-2-1 3 15,0-2-2-15,0 0-4 0,0-2 2 0,0 1 2 0,0-2-2 0,0-2-7 16,-2-1 1-16,2 0 2 0,-1-1-2 0,0-1-10 0,-2-1 2 0,2 0 5 16,-1-1-4-16,2-1-4 0,-1-1 0 0,2 2 5 0,1-4-5 15,-1 1-6-15,3-1-2 0,0 1 4 0,1-2-13 0,1 0-13 16,0 0-13-16,4 0-11 0,-1 0-32 0,0 0-34 0,2 1-48 0,1-1-48 16,1 2-96-16,1-1-108 0,-1 1-81 0,2-2-76 0,1 1-22 0,0 1-2 15,-2 1 7-15,2-2 13 0,0 4 16 0,0-1 17 0,-4 2 28 16,0 0 31-16,0 0 49 0,0 0 145 0</inkml:trace>
  <inkml:trace contextRef="#ctx0" brushRef="#br0" timeOffset="87287.178">1940 8057 0 0,'0'0'127'16,"0"-3"196"-16,0 3 13 0,-1-2 7 0,1 2 5 0,0-2 9 15,0 2 14-15,-2-2-4 0,2 2-4 0,0 0 20 0,0 0 26 16,0 0-77-16,0 0-107 0,0 0-50 0,0-2-29 0,0 2-20 0,2-2-11 15,-1-1 1-15,2 2 7 0,-2-1-8 0,2-1-10 0,-1 0-3 0,1-1 3 16,0 0-15-16,1 1-22 0,-2-1-2 0,1-1 1 0,1 2-11 16,-1-1-19-16,-1 1-2 0,1 0 4 0,-2 1-12 0,1-1-15 0,-1 1-2 15,0 1 7-15,-1 1-8 0,3-1-11 0,-3 1 4 0,3 0 5 16,-3 0-5-16,2 0-10 0,-2 0 4 0,3 0 7 0,0 1-3 0,-1 0-6 16,1 1 6-16,0 1 9 0,-1 0 0 0,2 2-3 0,-1 0 4 0,0 2 10 15,-1 0-4-15,1 2-2 0,0 0 2 0,-1 3 5 0,1 0-1 0,0 2-8 16,-1-1 6-16,0 2 6 0,0 1-5 0,1 1-4 15,-2 1-1-15,2-1 1 0,-2 1-8 0,2 1-8 0,-2-1-5 0,1 1-5 16,-2 0-11-16,0 0-16 0,0 2-4 0,-2-1 0 0,0 1-19 0,-1 0-23 16,-1 1-11-16,0 1-2 0,-1-1-19 0,-1 1-23 0,0 0-13 0,-1-1-7 15,0-1-12-15,1-2-12 0,-1 1-19 0,2-4-20 0,-2-1-26 16,2-2-31-16,-1-2-51 0,1-3-58 0,1-1-17 0,1-3 0 16,3-4 15-16,0 0 21 0,0 0 15 0,-2-5 13 0,0-1 17 0,2-1 17 15,0-3 29-15,2 0 235 0</inkml:trace>
  <inkml:trace contextRef="#ctx0" brushRef="#br0" timeOffset="87871.0936">2093 7999 108 0,'2'-3'270'0,"0"0"7"0,0 1 11 16,0-1 0-16,2 1-3 0,-1-2 5 0,1 2 7 16,1-2 6-16,1 2 3 0,0-2-44 0,1 2-58 0,2-2-67 0,1 1-68 15,0-1-15-15,2 1 3 0,0-1-6 0,3 2-6 0,0-2-3 0,-1 2 3 16,2-1-6-16,0 1-5 0,0 1-5 0,0-1-5 0,-1 2-2 0,1 0-2 16,-1 2-5-16,-2 0-5 0,2 0-4 0,-3 2-4 0,0 0-5 15,-3 0-3-15,0 2 0 0,-1 2 0 0,-1 0 0 0,-3 0-3 16,-1 2-3-16,-2 0 1 0,-2 2-1 0,-3 0-3 0,-2 1 3 0,0 0 3 15,-4 1 2-15,0 2 1 0,-4 0 4 0,1-1 4 0,-2 2 4 0,-1 0 1 16,-1-2 5-16,1 1 8 0,-1 0 2 0,1-2 1 0,-2-1 8 16,2 0 11-16,0-1-1 0,0-1-4 0,2 0 5 0,0-1 9 15,2-2-4-15,2-1-7 0,2-1 8 0,0-1 14 0,1-1-4 0,3-2-8 16,1-1 4-16,2 0 6 0,1-1-12 0,0 0-15 0,3 0 7 0,2-1 16 16,2-1-7-16,1-1-11 0,2 1 7 0,2-2 15 0,3 0-14 0,1-1-23 15,1-1 4-15,2 0 13 0,0 0-11 0,1 1-17 0,0-1 7 16,0 1 16-16,0 0-13 0,-2 2-20 0,1 0 4 0,0 2 12 15,-2 0-12-15,-1 1-21 0,-1 1 6 0,-1 2 15 0,0 0-12 0,-2 1-21 16,-2 1 7-16,0-1 14 0,-2 2-10 0,-2 2-16 0,0 0 8 0,-2 0 15 16,-2 2-9-16,0 1-16 0,-2 0 10 0,0 2 13 0,-3 0-5 0,-1 0-11 15,-1 2 10-15,-1 0 22 0,0 1-5 0,-2-1-12 16,-2 1 13-16,1 1 22 0,-2-2-7 0,-1 2-14 0,0-1 14 0,0-1 22 16,-2 0-8-16,-1-1-14 0,0 1 11 0,1-3 15 0,-2 0-9 0,1 0-18 15,-1-2 8-15,1 0 14 0,1-2-11 0,0 0-20 0,2-1 6 0,0-1 16 16,2-3-16-16,2 1-24 0,0-2-1 0,1 0 7 0,2-2-26 15,-1-2-34-15,4 0-15 0,-1-2-12 0,2 0-24 0,1-1-27 16,2-2-31-16,2-2-34 0,2 1-49 0,0-3-54 0,2-1-43 0,3 0-40 16,1-2-13-16,0-1-4 0,3 0 16 0,-1 0 25 0,4 1 22 0,-1-1 20 15,0 2 19-15,1 1 17 0</inkml:trace>
  <inkml:trace contextRef="#ctx0" brushRef="#br0" timeOffset="88288.1781">2792 8281 0 0,'-4'1'291'16,"0"-1"102"-16,0 2 3 0,-1-2 9 0,-2 0 12 0,0 1-2 0,1-1-8 15,-1 1 5-15,2 0 10 0,-1 0-8 0,1 1-8 0,1 0-98 0,1-1-128 16,1 2-83-16,0-1-68 0,1 2-7 0,1-1 10 0,1 1-14 16,2 1-20-16,0 1 10 0,1 0 14 0,0 0-8 0,1 2-17 15,2 0 9-15,-1 1 16 0,1 0-10 0,1 2-18 0,0 0 2 0,0 0 8 16,0 1-20-16,0 0-26 0,0 0-2 0,0 0 8 0,0 0-13 0,-1-1-20 15,1-2 3-15,-2 0 7 0,1-1-7 0,0-1-16 0,-1-1 5 0,2-2 14 16,-1-1-3-16,0-1-7 0,1-1 5 0,-2-2 13 0,2-2-1 16,-1 0-5-16,1-2 2 0,0-1 8 0,0-1-1 0,0-1-4 15,0-1 1-15,0-1 2 0,-1-2 2 0,1 0 0 0,-2 0 5 0,1-1 5 16,0 0 7-16,-1-2 11 0,1 2 11 0,0-1 14 0,-2-1 13 0,0 2 12 16,1 1 15-16,-2 0 16 0,1 1 14 0,-1 2 12 0,0 0 9 15,-1 2 11-15,-1 1 1 0,1 1-3 0,-2 2 4 0,1-1 2 16,-2 4-6-16,0 0-13 0,0 0 4 0,0 0 10 0,0 0-11 0,1 3-16 15,-1-1-1-15,0 3 5 0,1 1-14 0,-1 0-18 0,0 2 3 0,0 2 10 16,2-1-8-16,-2 3-16 0,1-1 4 0,0 2 11 0,1-1-16 0,-1 2-24 16,2-1-6-16,-1-1 3 0,1 1-19 0,1-1-28 0,0-1-2 15,0 1 2-15,1-3-22 0,1 1-27 0,0-2-15 0,1 0-6 16,0-2-25-16,1-2-31 0,0 1-32 0,0-1-34 0,1-3-52 0,0 0-57 16,2-1-36-16,0-2-28 0,-1-2-7 0,2-1-1 0,0-2 18 0,2 0 20 15,-1-1 16-15,0-1 13 0,1-2 23 0,0 1 23 0</inkml:trace>
  <inkml:trace contextRef="#ctx0" brushRef="#br0" timeOffset="88621.7915">3505 8204 21 0,'-2'-2'390'0,"-1"1"27"0,-1 0 24 15,-1 1 1-15,-2 1-2 0,-1 1 8 0,0 2 16 0,-1-1 5 16,-1 2 2-16,0 1 11 0,-1 1 11 0,0 2-121 0,1-1-165 16,0 2-60-16,1-1-27 0,1 2-25 0,0-1-26 0,1-1 0 0,2 1 6 15,1 0-12-15,1-1-17 0,2 1-4 0,1-1 0 0,0 1-10 0,1-2-13 16,2 1-8-16,1-1-5 0,0 1-18 0,1-1-20 0,1-1-5 0,0-1-4 15,1 0-11-15,1-1-17 0,0-1 1 0,1-1 5 0,-1 0-10 16,2-2-17-16,0-1 4 0,0-1 10 0,0-2-1 0,1 0-5 16,0-2 16-16,1-1 24 0,-2-1 1 0,1-2-7 0,0 0 18 0,-2-2 24 15,0 0 0-15,-1 0-6 0,-1-1 21 0,-2 0 29 0,1 0-4 0,-4 0-8 16,0 0 16-16,-1 1 25 0,-1-1 7 0,-1 2 2 0,-2-1 16 0,0 0 20 16,-1 1 4-16,-1 2 1 0,0 1 6 0,-2 0 10 15,0 2-4-15,1 0-6 0,-1 1-3 0,2 2-1 0,-2 1-11 0,2 0-12 16,-1 1-15-16,1 1-15 0,1 1-15 0,0 1-11 0,0 0-23 0,1 2-26 15,2 0-26-15,1 1-23 0,0 1-26 0,1 1-27 0,1 1-30 16,2-1-32-16,0 1-34 0,1 0-33 0,2 0-33 0,-1 0-34 0,2 0-82 16,0-1-97-16,0-1-34 0,2 0-14 0,0-1 7 0,0 0 19 15,2-1 17-15,0-1 19 0,1-1 31 0,2 0 34 0,-1-2 32 0,1 0 30 16</inkml:trace>
  <inkml:trace contextRef="#ctx0" brushRef="#br0" timeOffset="88855.4099">4011 8189 0 0,'6'-6'298'0,"-2"1"137"0,-1 0 29 0,-2 0 13 0,-1 1 7 16,-1 0 8-16,0 2 8 0,-2-1 2 0,-1 1 1 0,0 1 4 0,0 1 6 16,0 0-96-16,-1 1-126 0,-1 1-86 0,0 2-70 0,-1 1-37 15,0 1-25-15,2 0-13 0,0 2-9 0,-1 0-4 0,2 2-7 16,2 0-2-16,0 0-4 0,1 2-4 0,1 0-3 0,0 0-7 0,1 2-11 16,2-1-12-16,0 0-14 0,1 0-13 0,0 0-10 0,0 1-19 15,1-2-16-15,2 0-6 0,-1 0-4 0,1-2-14 0,1 0-18 0,1-2-12 16,1 0-14-16,-1-4-14 0,2 1-19 0,-1-2-13 0,1-1-13 15,0-2-19-15,-1-1-20 0,0 0-62 0,-1-2-74 0,0 1-37 0,1-3-28 16,-2 0 5-16,0-1 19 0,0 0 10 0,0 0 9 0,-2 0 19 0,0-1 23 16,-1 0 24-16,-1 1 23 0</inkml:trace>
  <inkml:trace contextRef="#ctx0" brushRef="#br0" timeOffset="89156.0017">3567 8057 76 0,'1'-12'399'0,"3"0"2"0,0-1-7 0,1 1 5 0,2-2 8 16,0 1-4-16,1 0-8 0,0 0 13 0,1 1 19 0,0 0 8 0,2 1 6 15,-2 0-126-15,1 0-160 0,-1 2-58 0,-1 0-23 0,0 2 4 0,0 1 12 16,-1 0-5-16,-1 3-10 0,1 0 5 0,-2 1 10 0,2 2-14 15,-2 1-23-15,2 3-5 0,-2 0-3 0,2 4-15 0,-2 0-21 0,-1 3-8 16,0 1-2-16,0 2-22 0,-1 3-25 0,0 0-7 0,-2 2-4 16,-1 0-20-16,0 2-29 0,-1 0-15 0,-1 0-9 0,0 0-24 0,-1 2-29 15,-1-1-47-15,-1-1-55 0,-1 0-70 0,0-1-79 0,-2-1-10 0,0-1 13 16,-2-1 5-16,1 0 5 0,-2-3 20 0,-1 1 25 0,-1-3 16 16,-2 0 13-16,1-2 23 0,-4 0 169 0</inkml:trace>
  <inkml:trace contextRef="#ctx0" brushRef="#br0" timeOffset="89422.4804">3012 8108 0 0,'0'-8'235'0,"0"0"140"0,3-2 3 0,-1 0 15 15,1 0 18-15,1-1-1 0,0 1-5 0,1 1 12 0,1 0 15 16,0 1 1-16,1 1-1 0,1-1-90 0,0 2-115 0,0 0-77 0,0 0-65 15,0 2-11-15,0 0 2 0,0 2-19 0,0-1-22 0,-1 2 1 0,1 1 12 16,-2 0-14-16,1 2-25 0,0 1 3 0,-1 0 12 0,0 2-15 0,-2 1-18 16,0 1 5-16,0 2 14 0,-3 2-10 0,-1 2-18 15,-1 0 3-15,-1 3 8 0,-2 0-17 0,0 1-27 0,-1 2-3 0,-2 1 4 16,1-1-22-16,-1 0-28 0,0 0-23 0,1-1-23 0,0 0-34 0,0-2-34 16,0-1-77-16,1 0-89 0,1-2-34 0,1-2-15 0,2-3 9 0,0 1 17 15,1-3 7-15,2-3 4 0,1 0 17 0,-3-3 21 0,7-2 27 16,-1-1 30-16</inkml:trace>
  <inkml:trace contextRef="#ctx0" brushRef="#br0" timeOffset="89795.2561">4115 7295 0 0,'4'-3'171'0,"0"0"201"0,-2 0-2 0,1 0 5 0,0 0 8 15,-1 0-4-15,1 2-5 0,0-1 4 0,-1 2 6 0,2 2-5 0,0-1-4 16,0 4-93-16,0-1-118 0,0 2-101 0,0 2-95 0,2 1-55 16,-2 0-45-16,0 4-93 0,-2 2-106 0,1-1-31 0,-2 4-7 15,1-2-7-15,-1 2-7 0,-1 2 2 0,0-1 6 0,0 4 8 0,-1-4 4 16,-1 2 18-16,1 2 24 0</inkml:trace>
  <inkml:trace contextRef="#ctx0" brushRef="#br0" timeOffset="90340.2265">5069 7726 0 0,'7'-5'397'16,"-2"0"83"-16,1 1 14 0,-4 0 1 0,1-1-3 0,0 1 0 0,-2 1 3 15,-1 0-3-15,0 3-3 0,0 0 3 0,0 0 4 0,0 0-106 0,-3 3-138 16,-1 0-100-16,0 2-89 0,-1 1-26 0,0 2-10 0,-2 2 2 0,-1 2 5 16,0 0 2-16,0 1 2 0,0 2 2 0,0 0 4 0,1 0-4 15,-1 0-1-15,0 2-1 0,0-1 1 0,0 0-6 0,0 2-6 16,-1 0-6-16,0 0-5 0,-1 0-1 0,0 2-1 0,-1-2-5 0,0 0-5 15,-1 0 1-15,2-2 4 0,-1 1-5 0,0-1-5 0,2-2 1 0,0 1 4 16,-1-2-2-16,2-1-4 0,2-1 4 0,0-2-1 0,1 0-1 16,1-2-6-16,1-2 5 0,2-1 4 0,0 0-2 0,1-2-4 0,0-2 9 15,1 3 14-15,2-3 4 0,1 0 1 0,0 0 7 0,2-1 8 16,1-1 1-16,2 0-4 0,1-2 4 0,0 1 7 0,2-2-3 0,2-1-6 16,-1 0 1-16,2-1 4 0,-1 0-17 0,1-1-21 0,0 0-20 0,-1 1-16 15,0 0-25-15,0 1-26 0,0 0-39 0,-2 1-41 0,0 0-37 16,-2 1-39-16,0 2-33 0,-2 0-34 0,-2 2-92 0,0 0-111 15,-1 0-35-15,0 0-8 0,-5 0 5 0,7 1 13 0,-3 1 17 0,0-1 20 16,-4-1 38-16,4 3 41 0,-4-3 37 0,1 3 32 0</inkml:trace>
  <inkml:trace contextRef="#ctx0" brushRef="#br0" timeOffset="90557.1029">5233 7964 463 0,'4'-3'524'0,"-1"-2"7"0,1 1 1 0,0 0 4 15,-1-1 2-15,-1 1 1 0,1 2-1 0,0-1 4 0,-1 2 7 16,1 1-15-16,-3 0-24 0,4 0-155 0,-1 1-190 0,1 2-58 0,-2-1-22 16,1 2-1-16,0-1 5 0,-1 3-2 0,0 0-5 0,0 3 4 0,0-1 2 15,-2 3-5-15,0 1-10 0,0 2-11 0,-2 1-10 0,0 2-31 0,-1 1-39 16,0 1-40-16,-1 1-41 0,0 2-45 0,-1-1-45 0,1 1-59 16,-1 0-59-16,-2-1-118 0,2 1-130 0,-2-3-42 0,0-2-18 15,2 0-1-15,0-2 1 0,-1-2 19 0,2-1 25 0,2-1 29 0,-1-2 32 16,0-2 39-16,2-1 38 0</inkml:trace>
  <inkml:trace contextRef="#ctx0" brushRef="#br0" timeOffset="91441.0261">5780 7950 0 0,'3'-5'463'15,"-1"0"58"-15,0-1 26 0,-1 2 20 0,0-2 20 0,1 1 4 0,-1 0 0 16,0 0 4-16,1 0 7 0,-1 2 4 0,0 0 6 0,2 1-110 16,-2 0-137-16,1-1-115 0,-1 2-106 0,-1 1-45 0,1-2-22 15,-1 2-26-15,2-2-21 0,-2 2-3 0,0 0 3 0,0 0-11 0,0 0-8 16,2 0-14-16,-2 0-14 0,3 0-25 0,0 2-28 0,-1-1-29 0,1 0-29 16,0 1-26-16,-1 1-31 0,1 0-41 0,0 1-47 0,-1 1-59 0,1 1-62 15,-2 1-86-15,-1 1-90 0,0 2-21 0,-1 0 0 0,0-1 18 16,-2 2 24-16,0 1 27 0,-1-1 30 0,2 1 28 0,-1 0 25 15,-1 1 46-15,1-1 93 0</inkml:trace>
  <inkml:trace contextRef="#ctx0" brushRef="#br0" timeOffset="91624.4235">5753 8333 129 0,'4'-4'514'0,"-1"-1"44"16,-2 1 32-16,2-1 8 0,-2-1 2 0,2 0 2 0,-2 0 2 0,1 1-5 15,-1 1-8-15,0 1-11 0,1-1-10 0,-1 2-163 0,2-1-206 16,-2 1-153-16,2 1-132 0,-2-2-84 0,-1 3-69 0,0 0-74 0,0 0-76 16,0 0-87-16,0 0-93 0,3 5-21 0,-3 0 2 0,0 1 7 0,-2 0 9 15,0 1 24-15,-1 0 30 0,-2 2 42 0,-1 0 43 0,0 1 41 0,-1 1 107 16</inkml:trace>
  <inkml:trace contextRef="#ctx0" brushRef="#br0" timeOffset="92492.6932">7676 7878 0 0,'-1'-2'43'16,"1"-2"296"-16,0 2 18 0,0-1 3 0,0 1 3 0,0 2 8 0,0-4 7 16,0 2 4-16,0 2 2 0,0 0 14 0,0 0 19 0,0 0-69 15,0 0-95-15,0 0-56 0,0 0-50 0,-3 1-18 0,0 0-12 0,1 2 10 16,-1 0 16-16,-1 2 1 0,0 1-3 0,0 2 6 0,0 2 4 15,0 1-1-15,-1 2-7 0,1 0 4 0,-2 3 6 0,1 1-8 0,0 1-8 16,-1 0-4-16,1 2-1 0,0 0-7 0,-1 1-11 0,1 0-8 0,0 1-7 16,-1 1-3-16,1-2-3 0,-2 2-10 0,2-1-14 0,0-1-6 15,-1 0-6-15,1 0-9 0,1 0-11 0,0-2-4 0,1-1-3 16,2 1-9-16,1-2-9 0,0 0 2 0,1 0 2 0,2-3-4 0,0 0-9 16,2 1 3-16,2-3 2 0,1 0-2 0,1-1-5 0,2-2 2 0,1 0 5 15,2-1-7-15,1-2-5 0,2-1-5 0,2-2 0 0,1 0-15 0,1-3-17 16,-1-1-16-16,2-2-12 0,-1-2-28 0,0 1-32 15,-1-2-41-15,-1 0-43 0,-2-2-43 0,1 1-43 0,-4-1-52 0,-2 1-55 16,-1-2-83-16,-2 2-93 0,-1 0-17 0,-1-2 8 0,-3 1 14 0,0 0 14 16,-1-1 25-16,-3 1 31 0,-2-1 40 0,0 0 46 0,-2-1 41 0,-2 1 88 15</inkml:trace>
  <inkml:trace contextRef="#ctx0" brushRef="#br0" timeOffset="92842.7255">7801 7492 118 0,'2'-2'455'0,"-1"-1"13"0,0 2 3 16,1-4 3-16,-1 4 7 0,0-2-2 0,1 1-1 0,-2 2 7 0,0 0 10 16,0 0 4-16,0 0 7 0,0 0-142 0,2 0-178 0,1 2-82 0,0-2-53 15,1 1-12-15,-2-1-2 0,2 2-17 0,0-2-26 0,2 1-32 0,-1 1-32 16,0 1-64-16,1-2-70 0,0 4-117 0,0-1-130 0,0 1-40 15,1 1-13-15,0 0-3 0,-1 1 0 0,0-1 0 0,-1 2 0 16,0-2 14-16,1 0 19 0,-1 1 31 0,-1 1 35 0</inkml:trace>
  <inkml:trace contextRef="#ctx0" brushRef="#br0" timeOffset="93271.3356">8555 8129 276 0,'6'0'507'0,"1"-1"12"0,0-1 6 0,-1 0 0 0,2 0 0 16,0-1 1-16,0 1 2 0,0-1-4 0,2 2-2 0,0 1 3 0,2-1 6 15,2 1-164-15,-1 0-217 0,0 0-76 0,2 0-34 0,1 0-13 16,-1 0-7-16,1-1 2 0,1 1 5 0,0-1-4 0,2 1-7 0,-2-2-8 16,2 1-14-16,0 0-24 0,-2 0-29 0,0 0-38 0,1-1-41 15,-4 1-42-15,1 0-41 0,0 0-38 0,-3 1-38 0,-2 1-96 0,0 1-110 16,-1 0-29-16,-1 0-8 0,-1 2 7 0,-2-1 13 0,-2 1 22 0,-1 1 25 16,0 1 37-16,-2-2 40 0,-3 4 36 0,-1-1 34 0</inkml:trace>
  <inkml:trace contextRef="#ctx0" brushRef="#br0" timeOffset="93456.4094">8675 8424 120 0,'-6'4'498'0,"2"-2"31"0,2 0 17 0,-1-2 6 0,3 0 2 16,-1-2 5-16,2 1 8 0,2-2 11 0,1 1 8 0,1 0 14 0,2-1 14 16,-1 1-136-16,4-1-178 0,-1 1-102 0,3 0-75 0,0-2-33 0,1 2-21 15,2-1-10-15,0 0-13 0,-1 0-34 0,4 1-40 0,-2-1-62 16,1 0-66-16,-1 0-78 0,-1 2-83 0,1 0-116 0,-3 0-128 0,0 2-41 15,-1-1-14-15,0 1-1 0,-1 2 1 0,0-2 7 0,-1 0 10 16,0 0 26-16,-1 0 35 0,2 1 49 0,-2-2 58 0</inkml:trace>
  <inkml:trace contextRef="#ctx0" brushRef="#br0" timeOffset="93960.2607">9909 8047 73 0,'4'-2'476'0,"0"-2"29"0,-1 2 14 0,0-2 9 16,-1 1 3-16,1-1 2 0,-2 0-2 0,1 2 0 0,-1 0 3 15,-1 2 0-15,0 0-2 0,0 0-122 0,0 0-163 0,0 0-95 0,0 0-76 16,3 1-16-16,-2 1-1 0,0 1 2 0,1 0 5 0,-2 2 6 0,1 1 8 16,-1 1 1-16,0 3-2 0,0-1 1 0,-1 3 4 0,1 3-8 0,-2-1-8 15,2 3-2-15,-1 0 0 0,0 0-12 0,-1 2-18 0,1-1-9 16,0 1-8-16,-1-1-8 0,1 0-10 0,1 0-7 0,-1-1-1 16,1-2-19-16,-2 1-22 0,2-3-19 0,0-1-17 0,0-1-24 0,0-1-27 15,2-2-33-15,-1-2-35 0,0-1-37 0,1-2-39 0,-1 1-39 0,-1-2-39 16,0-2-94-16,0 0-106 0,0 0-17 0,0 0 11 0,3-4 14 15,-1-1 20-15,0-1 22 0,0-3 24 0,1 1 34 0,-2-3 38 16,1 0 36-16,-1-1 36 0</inkml:trace>
  <inkml:trace contextRef="#ctx0" brushRef="#br0" timeOffset="94136.8728">9979 7902 208 0,'4'-4'537'16,"0"0"27"-16,-2-1 11 0,2 0 7 0,0-1 4 0,0 0-1 0,-1 0-4 15,0 1 2-15,-1 2 4 0,1 0-2 0,1 0-6 0,0 0-156 16,0 0-201-16,0-1-120 0,1 0-93 0,-1 2-44 0,2-2-23 16,-1 2-29-16,-1 0-27 0,1 0-41 0,1 1-44 0,-2 1-68 0,0 1-74 15,-4-1-94-15,5 3-99 0,-1 0-28 0,-1 1-7 0,1 0 10 0,-2 0 14 16,1 2 16-16,0-1 13 0,-1 0 21 0,1 0 21 0,-2 1 45 0,1-1 46 16</inkml:trace>
  <inkml:trace contextRef="#ctx0" brushRef="#br0" timeOffset="94544.4256">10367 8257 0 0,'2'-1'478'0,"0"-1"58"0,-1-1 19 16,2 0 7-16,-2-1 10 0,2 2-2 0,-1-2-5 0,1 2 4 0,0-1 2 15,-1 1-1-15,2 1-4 0,0-1-107 0,0 1-138 16,2 0-128-16,0 0-124 0,2 1-39 0,0-1-13 0,2-1-13 0,-1 2-11 15,3-1 4-15,0 1 7 0,0 0-2 0,3 0-8 0,-1 0 3 0,1 1 7 16,1-1-10-16,1 2-13 0,1-2-8 0,0 1-5 0,1 0-13 16,0-1-13-16,1 1-16 0,0-1-11 0,0 0-13 0,0-1-10 15,-2 0-21-15,2 0-22 0,-2-1-17 0,0 1-15 0,-2-1-14 0,0 1-17 16,0-2-29-16,-2 1-36 0,-2-1-57 0,-3 1-65 0,0 0-34 0,-1-2-25 16,0 2-4-16,-2-2 4 0,-2 0 19 0,-2 2 25 0,-2 2 17 0,2-4 12 15,-2 4 23-15,-4-4 28 0</inkml:trace>
  <inkml:trace contextRef="#ctx0" brushRef="#br0" timeOffset="94777.9849">10720 8065 0 0,'1'-3'448'0,"1"-1"52"0,-1 0 20 15,-1 1 8-15,0-1 0 0,0 1 3 0,0-1 2 0,0 4-2 0,1-2-3 16,-1 2 3-16,0 0 1 0,0 0-110 0,0 0-146 0,0 0-101 15,2 2-88-15,-1 0-34 0,0 2-19 0,1 1-4 0,-1 1 5 16,-1 1-5-16,1 1-5 0,-1 2 4 0,0 2 5 0,0 0-10 0,-1 2-15 16,1 1-22-16,-1 0-25 0,-1 2-28 0,1 0-31 0,-2 0-43 0,1 1-44 15,-1-1-49-15,0 1-46 0,1-2-55 0,-1 1-59 0,0-1-71 0,1-1-70 16,-1-1-12-16,2-2 8 0,1-3 17 0,1 0 23 0,0-2 24 16,2-2 21-16,0-2 41 0,1 0 44 0,-4-3 41 0,6 0 266 15</inkml:trace>
  <inkml:trace contextRef="#ctx0" brushRef="#br0" timeOffset="95195.6048">11051 8152 292 0,'4'1'564'0,"-2"-2"27"0,1-1 15 0,0 0 0 15,1 0-6-15,0-1-4 0,-2 0-7 0,1-1-5 0,0 2-7 16,-1-1 2-16,2 1 2 0,-1 1-167 0,0-2-222 0,-1 2-105 0,2 0-68 15,-1 0-31-15,1-1-18 0,-1 1 0 0,1 1 6 0,0-1-3 0,1 0-7 16,-1 0-4-16,1-1 1 0,1 1-11 0,-1 1-18 0,0-1-9 16,2 0-9-16,-2 0-9 0,2-2-6 0,0 2-6 0,-1-1-8 15,1-2 5-15,1 0 3 0,0 1 6 0,0-2 8 0,0 0 11 0,1-2 14 16,1 0 14-16,-1 0 11 0,0-3 22 0,2 0 17 0,0-2 10 0,-1 0 2 16,2-1 13-16,0-1 13 0,0-2-2 0,0-1-2 0,2-1 8 0,-2-1 14 15,1 0 8-15,-1-1 8 0,0 0 13 0,0 0 10 0,-1 1 12 16,-2 1 10-16,0 1 5 0,-1 1 5 0,-1 4 4 0,-2 2 1 15,-1 1-1-15,0 2-1 0,-1 2-5 0,-2 2-8 0,-1 0-10 0,0 3-15 16,0 0-6-16,0 0 0 0,-1 5-9 0,0 1-12 0,-2 1 0 0,-1 4 3 16,-1 2 0-16,-1 4 0 0,0 1 0 0,-1 4 3 0,-1 0 0 0,0 2 0 15,0 2-3-15,0 0 0 0,0-1-7 0,1 2-13 0,-1-2-11 16,2-1-14-16,-1 1-20 0,2-1-19 0,-2-1-21 0,2 0-21 16,-1-1-31-16,1 0-37 0,0 0-50 0,-1-2-53 0,1 0-66 0,0-2-69 15,-1 0-123-15,1 0-140 0,0-3-41 0,-1-2-14 0,1-1 6 0,0 0 12 16,1-2 13-16,-2-2 19 0,2-2 28 0,-1-1 33 0,1 0 49 15,0-2 53-15</inkml:trace>
  <inkml:trace contextRef="#ctx0" brushRef="#br0" timeOffset="96195.6469">12865 8155 249 0,'2'-3'331'0,"-2"-2"10"0,0 0 8 15,0 1-1-15,0 1-4 0,1-1 7 0,-1 2 12 0,0 2 4 0,1-1 7 16,-1 1-35-16,2-3-47 0,-2 3-77 0,1-1-92 0,-1 1-15 0,3-1 10 16,-3 1-7-16,1-1-9 0,-1 1 8 0,0 0 14 0,3 0-8 15,-3 0-14-15,2 0 0 0,-2 0 3 0,0 0-15 0,0 0-18 0,3 0 6 16,0 1 13-16,-1 0 1 0,0 0-5 0,0 0 4 0,1 2 8 15,0-1 6-15,-1 1 2 0,1-1 5 0,0 0 10 0,-1 1 1 0,1-1-2 16,1 1 1-16,-1-1 1 0,-1 0-8 0,1 2-7 0,-2-2-13 0,2 2-16 16,-2 0-4-16,2-1-3 0,-2 2-13 0,1 0-14 0,-1 1-6 15,0 0 0-15,1 0-9 0,-1 1-11 0,-1 0-4 0,-1 2 2 16,-1 0-10-16,0 2-10 0,-1 0-10 0,-2 2-10 0,-2 1-26 0,0 2-31 16,-2 1-31-16,0 1-30 0,-2 1-39 0,-1 0-37 0,0 2-46 0,0-2-46 15,0 1-90-15,0 1-103 0,1-3-55 0,2 0-38 0,1-3-5 0,0 0 9 16,1-2 21-16,2-4 28 0,2 0 32 0,1-3 32 0,2-6 37 0,0 0 36 15</inkml:trace>
  <inkml:trace contextRef="#ctx0" brushRef="#br0" timeOffset="97196.6673">14469 8185 0 0,'2'-8'19'0,"-1"-1"325"0,0 1 5 0,-1-2 7 0,0 2 8 16,-1-2 1-16,0 2-4 0,-1 1 7 0,1 0 10 0,-2-1 0 0,1 1 1 15,-2 0-50-15,0 1-67 0,0 0-79 0,-2-1-82 0,0 1-7 0,-1 0 14 16,0 1 0-16,-1 0-3 0,0 0 11 0,-1 2 13 0,-2-1 1 0,1 2-4 16,-1 1 3-16,-1-1 8 0,-1 2-14 0,1 0-15 0,-2 2-3 15,0 0 0-15,0 2-11 0,0-1-13 0,-1 2-4 0,0 1-5 16,2 1-6-16,-2 2-8 0,2 0-5 0,0 2-4 0,1 0 2 0,0 2 5 15,2 0-4-15,1 2-4 0,1-1-3 0,0 2 2 0,3 0-8 0,1 0-9 16,1 1 0-16,2 0 4 0,2-2-7 0,2 2-10 0,1-3 1 16,2 1 1-16,2-2-10 0,2 0-16 0,0-2-4 0,4-1 2 0,0-2-10 15,2-1-13-15,2-1-4 0,0-2 0 0,1-2-9 0,1-1-9 16,1-2-4-16,1-1-5 0,-1-3-6 0,2-1-5 0,-2-1-2 0,2-3-1 16,-2 1 2-16,0-3 2 0,1 0-1 0,-2-3 4 0,-2 1 4 0,1-2 6 15,0-1 1-15,-3 1-2 0,0-4 10 0,-2 1 10 0,0-1-1 16,-2-1-6-16,-2-1 9 0,1-1 14 0,-3 0-2 0,0-1-9 15,-1-1 10-15,-2-2 17 0,0 2 0 0,-1-1-1 0,-1-2 16 0,1 1 21 16,-1-1 10-16,-1 0 8 0,1 2 17 0,0 0 22 0,-1 0 9 0,1 4 9 16,-2 1 10-16,1 3 10 0,-1 3 1 0,0 1 0 0,-1 4 0 0,0 1-5 15,0 3-10-15,0 1-10 0,0 2-19 0,0 0-13 0,0 3-10 16,0 0-8-16,0 0-14 0,2 3-17 0,0 0-2 0,0 2 3 16,-1 2-6-16,0 3-11 0,1 2 5 0,-1 1 8 0,-1 4-2 0,0 1-6 15,0 1 4-15,0 3 10 0,0 1-4 0,0 1-7 0,-1 1 3 0,1 1 6 16,-2-1-6-16,1 2-9 0,0 0 2 0,-1 0 4 0,2-1-3 15,-1 2-8-15,0-2 4 0,-1-1 5 0,1 2-4 0,0-2-9 16,1 0 0-16,-2-1 0 0,1-1-15 0,1 0-21 0,-1-3-10 0,-1 1-10 16,1-3-14-16,0 0-20 0,-1-3-17 0,1 0-17 0,0-2-14 0,-2-1-11 15,2-3-19-15,-1 0-21 0,0-2-7 0,-1-1-5 0,0-1 0 0,-1-3-2 16,0 1 1-16,0-3-1 0,-1 0 5 0,-2-3 6 0,1 1 8 16,-1-2 10-16,0-1 9 0,1-1 12 0,-2-1 15 0,1-1 19 15,-1-3 16-15,0 0 13 0,0-1 19 0,1-1 23 0,-1 0 24 0,0-3 23 16,0 2 25-16,2-3 22 0,-2 1 25 0,1-2 22 0,0 2 24 0,1-2 25 15,-1 1 23-15,0-1 18 0,1 1 20 0,-1 1 22 0,2 2 16 16,-1 0 16-16,2 2 7 0,0 0 6 0,2 1 6 0,-1 1 4 0,2 2-2 16,-1 1-8-16,2-1-23 0,0 4-23 0,2-1-19 0,-1 1-16 15,0 2-21-15,3-1-24 0,0 1-21 0,3 1-19 0,0 0-19 0,3-1-16 16,2 1-19-16,2 1-25 0,2 0-10 0,2 0-9 0,1 0-18 0,2 0-19 16,1 1-28-16,0 1-26 0,2 0-44 0,0 0-48 0,0 1-63 15,0-1-69-15,0 1-125 0,-1 0-142 0,0 1-42 0,-1-2-10 16,0 2 1-16,-1-1 3 0,0 1 13 0,-1 1 20 0,-1 0 26 0,0-1 29 15,-2 1 43-15,-1 1 43 0</inkml:trace>
  <inkml:trace contextRef="#ctx0" brushRef="#br0" timeOffset="97998.3127">15009 8266 138 0,'0'-4'439'16,"2"-1"19"-16,-1 2 11 0,2-2-2 0,-1-1-5 0,2 1 1 0,-1-1 5 16,1 1-3-16,-1 2-6 0,1-1 3 0,0 0 6 0,0 1-150 15,0-1-195-15,0 2-67 0,-2 1-29 0,2-1-20 0,0 1-16 0,0 1 3 16,2 0 14-16,-2 0-7 0,2 1-10 0,0 1 9 0,0 0 12 16,2-1-15-16,0 2-19 0,0-1-1 0,2 0 10 0,-2 1-14 0,1-1-21 15,-1 1 4-15,1-2 13 0,-1 1-10 0,0-1-14 0,0 1 7 0,0-1 13 16,0 0-7-16,-1-1-15 0,-2-1 17 0,1 1 22 0,-2-1 0 15,0-2-9-15,-2 1 21 0,1-1 25 0,-2 0 4 0,-1-1-7 0,-1-1 22 16,0 1 26-16,-2-1 5 0,-1 0 0 0,-1-1 14 0,-2 1 17 16,0-1 7-16,-1 1 4 0,0 1 15 0,-1 0 18 0,0 0 10 0,-1 1 7 15,0 0 5-15,0 1 10 0,0 1-8 0,0 0-14 0,0 1-7 16,0-2-7-16,1 4-11 0,0-1-9 0,1 0-12 0,-2 3-17 16,2-1-10-16,0 2-10 0,2 1-20 0,-2 1-21 0,1 0-9 0,2 2-9 15,-1 0-6-15,2 1-9 0,2 1 0 0,0 0 3 0,2-1-3 0,0 1-6 16,3 1 0-16,0-1-2 0,2 1-8 0,0 0-11 0,3-1-5 0,0 1 1 15,3-3-14-15,2 1-14 0,1-2-8 0,2 0-10 0,0-2-11 16,2-2-16-16,1-1-8 0,2-2-8 0,1-2 1 0,-1 0 4 16,2-3 1-16,-1-1 3 0,1 0 6 0,0-2 6 0,-1 0 10 0,1-3 11 15,-2 1 12-15,-1-2 18 0,0-1 17 0,-1 0 17 0,-2-1 23 0,1-2 20 16,-4 1 14-16,1-2 11 0,-3 1 18 0,0-1 21 0,-1 1 15 0,-3-1 18 16,0 2 9-16,-3-1 9 0,0 1 9 0,-2 1 8 0,0 1 4 15,-2 0 4-15,-1 2 1 0,0 0 1 0,-1 2-6 0,-1 1-9 16,1 1-12-16,0 1-17 0,1 1-19 0,-2 2-22 0,2 2-14 0,0 0-8 15,0 0-11-15,0 0-16 0,0 0-10 0,0 0-10 0,2 5-11 0,-1 0-11 16,0 1-4-16,1 2-1 0,-1 0-2 0,0 3 1 0,1 0 5 16,0 1 5-16,0 1 2 0,0 2 1 0,0-1-2 0,-1 0-3 15,0 2-2-15,1-2-4 0,-1 2-1 0,-1-2-2 0,1 0-5 0,1-1-2 16,-2 0-4-16,1-1 1 0,0-1-4 0,1-2-4 0,-1 0 0 0,2-1 3 16,-2-1 0-16,2-1 2 0,-1-1 4 0,1 0 3 0,0-3 1 0,-1 1 4 15,1-1 2-15,0-2 7 0,1 0 1 0,0-1 0 0,1-1 1 16,0-1 5-16,2-2 2 0,1-1-4 0,1-1 2 0,1-1 3 15,-1-1 0-15,2-1 2 0,-1-1 1 0,2-1 3 0,-1 0-2 0,1-1 1 16,-1 1 2-16,1-2 5 0,-2 2 2 0,2 0 2 0,-1 0 4 0,0 2 4 16,-2 0 1-16,2 0 2 0,-2 2 0 0,-1 1 0 0,0 1-3 15,0 1-4-15,0 1-1 0,-1 1 1 0,-1 0-2 0,1 2-5 16,0 1-1-16,-2 1-3 0,0 1-1 0,1 1-4 0,-1 1 2 0,0 1 0 16,-1 2 2-16,0 0-2 0,-1 3 0 0,0 0 3 0,-2 2 0 0,0 0 0 15,-1 3-9-15,0-1-8 0,0 2-11 0,-1-1-16 0,1 1-13 0,0 1-10 16,-1-2-22-16,1 0-23 0,0-1-19 0,0 1-22 0,0-3-24 15,0 0-25-15,1-2-35 0,-1 0-41 0,1-2-26 0,-1 0-23 16,0-1-39-16,-1-2-39 0,0-1-90 0,-1 1-105 0,0-2-18 0,2-3 10 16,-7 1 19-16,2-1 17 0,-2-1 23 0,-1-2 27 0,-1 0 35 0,-1-2 38 15,-2-1 35-15,-1 0 32 0</inkml:trace>
  <inkml:trace contextRef="#ctx0" brushRef="#br0" timeOffset="98348.2247">15279 7891 196 0,'-3'-5'482'0,"0"1"14"0,1-1 5 16,0 0 5-16,2 0 1 0,0 2 0 0,0-2-3 0,0 2 3 0,0 1 1 15,0 2 13-15,2-2 13 0,-2 2-140 0,0 0-185 0,2 0-68 0,2 1-27 16,-1 0-5-16,1 0 4 0,1 2 2 0,1-1 4 0,-1 0-1 15,2 2 1-15,1 0 1 0,0 0-2 0,0 0-10 0,1 1-16 16,2-2-13-16,1 1-10 0,0-2-18 0,0 1-18 0,1-1-9 0,0 1-4 16,2-2-11-16,0-1-8 0,-1 0-4 0,2 0-1 0,-1-1-13 15,1-2-16-15,-1 1-12 0,1-1-10 0,-3 1-22 0,2-2-19 0,-3 1-16 16,0-1-13-16,-3 1-16 0,0-1-13 0,-2 2-26 0,0-1-26 16,-3 1-5-16,0 1-4 0,-4 1 2 0,0 0 2 0,0 0 14 0,0 0 16 15,0 0 8-15,-2 4 4 0,1 1 8 0,-2 0 10 0,-1 1-1 0,0 0-5 16,0 1-2-16,0 0-3 0,0 1-30 0,0-1-41 0,2 0-56 0,0-1-64 15,1 0-22-15,2-2-12 0,2-1 8 0,0 0 13 16,1-1 7-16,1-1 7 0,2-1 16 0,1 0 16 0,0-1 29 0,1 0 239 16</inkml:trace>
  <inkml:trace contextRef="#ctx0" brushRef="#br0" timeOffset="98504.5418">15852 7742 156 0,'9'-10'484'15,"2"0"34"-15,0 0 26 0,-1 1 13 0,1 0 11 0,-2 2 11 0,-1 0 12 16,0 2 6-16,0 0 3 0,0 3 5 0,-1 0 5 0,-2-1-146 0,1 2-193 15,-1 1-88-15,-1 1-55 0,0 0-35 0,-1 2-30 0,1-1-12 16,-2 3-9-16,1 0-29 0,-2 2-32 0,1 0-38 0,-2 3-39 0,0 1-56 16,-2 2-59-16,-2 0-95 0,-1 3-105 0,-2 2-89 0,1 0-79 15,-4 0-21-15,1 2-4 0,-2 0-2 0,-1 2-3 0,0-2 15 0,0 0 22 16,2-1 32-16,-1 0 36 0,2-2 51 0,1 0 149 0</inkml:trace>
  <inkml:trace contextRef="#ctx0" brushRef="#br0" timeOffset="99299.1734">17191 7484 207 0,'2'-10'388'0,"1"-1"19"0,0 4 22 0,-1-1 9 0,1-1 3 15,-2 3 12-15,-1 0 16 0,0 2 5 0,-1 1 5 16,1 0-14-16,-1 0-20 0,1 3-125 0,0 0-155 0,0 0-42 0,0 0-6 16,-3 0-9-16,0 3-11 0,2 0 1 0,-2 1-1 0,1 4-2 0,-2-1-2 15,0 5 1-15,0 2 4 0,0 2 1 0,-2 5 4 0,1 2 2 0,0 2 3 16,-2 2-1-16,0 3-1 0,1 3-11 0,-1 1-16 0,-1 1-4 0,0 1-1 15,0 0-11-15,0 0-15 0,0 0-6 0,0 0-5 16,0-1-11-16,0-1-17 0,0 1 0 0,1-1 3 0,-1-2-6 0,2-1-6 16,-1-1 3-16,0 0 6 0,1-2-3 0,-1-2-5 0,2 0 1 0,1-4 4 15,0-1-8-15,0-2-7 0,1-2-3 0,0-3-3 0,2-2-7 16,0-1-13-16,1-3 4 0,0-2 4 0,0-2-3 0,1-2-6 0,0 0 1 16,-1-2 7-16,4-3-5 0,0 0-5 0,2-3 4 0,0-3 7 15,1 0 0-15,1-3 0 0,1-3 7 0,1 0 8 0,-1-3-3 0,2-2-6 16,-1 0 3-16,2-3 6 0,0 0-3 0,0 1-4 0,0-2 4 0,2 1 9 15,0-1 1-15,0 2 1 0,0 1 10 0,1 1 13 0,0 1 1 16,-1 2-4-16,1 3 7 0,0 1 7 0,-1 2 0 0,1 1-6 16,0 2 6-16,-2 2 10 0,0 1-1 0,1 3-4 0,-1-1-1 0,-1 3 5 15,0 2-9-15,0 1-9 0,-1 1 2 0,-1 2 4 0,0 1-6 0,-2 1-6 16,0 1 1-16,-2 0 5 0,1 2-4 0,-2 1-11 0,-1 0 0 0,-1 0 3 16,0 1-3-16,-2 2-8 0,0-2 5 0,-1 1 8 15,-1 0-5-15,0-1-5 0,-3 0 1 0,-2 0 2 0,0 0-5 0,-2 1-13 16,-2-2 2-16,0 0 3 0,-4-2-6 0,1 2-7 0,0-2-2 0,-2 0 4 15,-1-1-7-15,1 0-7 0,-1-2-1 0,2-1 7 0,0-1-7 0,1-2-10 16,0 0 5-16,1-1 2 0,0-2-4 0,1 0-10 0,2-1-1 16,-1-2 2-16,1 0-7 0,2-1-13 0,1-1-13 0,-1-1-13 0,2 0-17 15,1 0-12-15,1-1-24 0,2-1-26 0,1-2-16 0,1 1-16 16,2-1-22-16,1 0-17 0,1 0-44 0,2 0-53 0,1-1-52 0,1 0-58 16,0 1-17-16,3-1-2 0,0 1 7 0,2-1 10 0,0 2 28 15,0-1 32-15,0 1 23 0,2 0 16 0,-1 2 28 0,1 1 85 0</inkml:trace>
  <inkml:trace contextRef="#ctx0" brushRef="#br0" timeOffset="100217.1778">17475 8030 0 0,'14'0'198'0,"1"0"153"0,0 0 19 16,-2 0 8-16,-1 0 3 0,0 2 14 0,-1-2 17 0,-2 1-1 0,0 0-7 16,1 0 13-16,-4 2 18 0,1-2-96 0,-2 0-129 0,-1 0-54 15,0 2-32-15,-1-2-22 0,-2 0-19 0,-1-1 4 0,2 2 10 16,-4 1-4-16,1-1-12 0,-2 1 3 0,-1 0 6 0,-1 1-6 0,0 1-13 16,-2 1 2-16,0 0 8 0,1 1-4 0,-2 1-11 0,0 2 1 0,1-2 2 15,0 2-12-15,1 1-13 0,0-1-10 0,2 1-4 0,0 0-4 0,3 0-5 16,0 0-2-16,1-1-2 0,1 0-2 0,0 1-5 0,3-2-1 15,0 1-3-15,2 0 0 0,-1-2-4 0,2-1-1 0,1 0 1 16,1 1-4-16,2-4-1 0,1 1-4 0,1-1-5 0,0-2-5 0,2-2-1 16,0 0-1-16,1-1-1 0,-2-1-1 0,2-2-1 0,0-1-1 0,-1-1 1 15,1 0 1-15,-1-1-2 0,-2-1 4 0,0-1 2 0,1 0 2 0,-2-1 3 16,-2-1 5-16,0 0 7 0,-1-1 7 0,-1 0 10 16,0 0 10-16,-1 2 10 0,-2-2 14 0,0 1 17 0,-1 1 17 0,-1 1 20 15,0 0 12-15,-2 2 11 0,0 1 5 0,-1 1 5 0,0 0 2 0,0 2-2 16,0 0-9-16,0 3-12 0,0 0-9 0,0 0-8 0,0 0-16 15,0 0-21-15,0 0-15 0,0 0-13 0,-1 4-16 0,0 1-14 0,-1 1-4 16,1 1 1-16,-2 1-7 0,1 2-4 0,-1 2 3 0,0 0 3 16,1 0-9-16,-1 1-12 0,0 0-10 0,1 1-13 0,0 0-22 0,1-1-24 15,1-1-24-15,0 1-24 0,1-1-19 0,1 0-20 0,0-1-27 0,2-1-29 16,0-1-20-16,2 0-19 0,0-2-11 0,2 0-14 0,0-2-18 0,3 0-21 16,0-3-2-16,1 1 7 0,0-3-19 0,2-2-23 15,1 1-4-15,0-2 5 0,2-1 30 0,-1-1 38 0,1 0 62 0,-1-2 71 16,0 0 65-16,0 0 62 0,0-2 62 0,-1 0 60 0,-2-1 53 0,-1 1 47 15,-1-1 58-15,0 0 56 0,-3 1 46 0,-2-1 40 0,1 1 15 0,-3 0 7 16,0 0-22-16,-1 0-33 0,-2 1-24 0,0 1-18 0,-1-2-15 16,-1 2-15-16,0 1-19 0,-2 0-22 0,0 1-10 0,1 0-10 15,-2 1-20-15,0 0-26 0,-2 0-16 0,2 2-18 0,-1 0-16 0,1 0-20 16,-1 2-23-16,1 0-22 0,0 2-13 0,0-1-10 0,0 2-13 0,0 2-12 16,-2 1-1-16,2 1 2 0,0 2-2 0,0 0-5 0,0 1 1 15,0 2 7-15,2 0-5 0,0 0-6 0,1 1 0 0,1-1 0 0,0 1-11 16,1-1-14-16,2 0-4 0,0 0-1 0,1-1-10 0,0-1-14 15,1-1-3-15,2 0-3 0,1-2-5 0,0-1-7 0,1-1 0 0,0-2 3 16,2 0 2-16,1-2-4 0,1-1 11 0,-1-2 15 0,2-1 6 0,-1-2 2 16,0 1 13-16,1-4 15 0,-2 1 9 0,-2-1 9 0,0-1 16 15,-1 0 19-15,-1-1 4 0,-1-1 4 0,-2 1 14 0,-1-2 17 16,0 1 5-16,-3-1 5 0,1 1 9 0,-2-1 11 0,0 1 1 0,-2 0-3 16,0 2 1-16,-1-1-1 0,0 2-9 0,-1 1-13 0,0 1-2 0,0 1-2 15,0 0-13-15,2 1-16 0,-1 2-10 0,0 0-7 0,1 0-13 16,2 2-19-16,0 0-7 0,0 0-4 0,-2 3-11 0,1-1-14 0,1 3-7 15,0 0-6-15,0 1-18 0,0 2-24 0,1 1-18 0,1 0-15 16,-1 1-19-16,2 1-20 0,-1-1-24 0,2 0-29 0,0 1-22 0,2-2-21 16,-1 1-18-16,2-2-19 0,1 1-23 0,0-2-26 0,1 0 4 0,2-1 11 15,1-1-13-15,1-1-19 0,0-1 7 0,3 0 18 0,0-2 28 16,2-1 38-16,0-1 62 0,2-1 70 0,-1 0 54 0,1-2 43 16,0 1 58-16,-1-2 59 0,1-1 44 0,-3 0 38 0,0 0 50 0,1 0 56 15,-4-1 42-15,1 0 39 0,-3-1 24 0,0 0 20 0,-1 1-16 0,-1 0-23 16,-2-1-2-16,0 1 7 0,-1 0-11 0,-2 1-16 0,1 0-17 0,-4 0-19 15,1 1-16-15,-2 0-12 0,-1 2-28 0,-1-1-32 16,0 2-21-16,-1-2-23 0,0 2-23 0,-2 1-25 0,1-1-26 0,-1 2-29 0,0 0-17 16,0 2-10-16,-1 0-16 0,-1 2-16 0,0 2-7 0,-1 1-4 15,0 1-10-15,1 2-10 0,0 2-3 0,1 0-4 0,0 2-8 0,1 1-8 16,0-1-4-16,1 0-6 0,2 1-9 0,-1-1-12 0,2-1-4 16,2 1-4-16,0-1-7 0,1-1-7 0,1-1-8 0,1-1-6 15,1-1-9-15,0-1-12 0,2-1-23 0,0-1-22 0,2-2-19 0,0 0-19 16,1-2-26-16,0-1-29 0,-1-2-90 0,1 0-107 0,1-2-38 0,-1 0-17 15,1-3 4-15,-2-1 10 0,0-1 14 0,-1 0 16 0,0-2 29 16,1 1 32-16,-4-1 27 0,0-1 24 0</inkml:trace>
  <inkml:trace contextRef="#ctx0" brushRef="#br0" timeOffset="100450.6223">18740 7912 70 0,'1'-6'494'0,"2"-2"32"0,0 1 16 16,-1 0 5-16,1 0 5 0,1-2-3 0,0 1-1 0,1 1-1 0,1 1 2 16,-1 0 0-16,2 0-3 0,-1 1-127 0,2 0-163 0,-1 2-110 15,1 0-97-15,-1 2-31 0,1 1-12 0,-2 0-7 0,1 2-10 16,0 1-1-16,-1 2 2 0,1-1-11 0,-2 4-15 0,1-1-12 0,-2 2-11 16,0 1-16-16,-3 2-15 0,0 0-28 0,-1 1-32 0,-1 2-33 0,-2-2-32 15,-1 1-46-15,-1 2-49 0,-3-2-86 0,0 2-98 0,-1-2-19 16,-2-1 2-16,0 1 11 0,-1-2 14 0,0 1 15 0,0-2 14 15,0-1 29-15,0 0 32 0,-1-2 33 0,1 1 65 0</inkml:trace>
  <inkml:trace contextRef="#ctx0" brushRef="#br0" timeOffset="100665.0144">18311 7690 435 0,'6'-3'469'0,"0"1"5"0,0-1 5 0,1 2-10 0,0-1-16 16,-2 1-7-16,2 1-4 0,-2 1-14 0,2 1-22 0,-2 2-31 0,0 1-37 15,-1-1-163-15,0 1-197 0,-1 1-55 0,0 0-7 0,-2 1-18 0,-1 1-19 16,-1 1-5-16,-2 1 1 0,-1 1-22 0,-3 2-30 0,-1 0-63 16,-1 1-73-16,-2 2-44 0,-2 0-33 0,0-1-3 0,-3 2 10 15,0 0-1-15,-2 0-1 0,0-2 13 0,-1 2 15 0,-1-1 15 0,0-2 13 16</inkml:trace>
  <inkml:trace contextRef="#ctx0" brushRef="#br0" timeOffset="101390.9728">19195 6887 64 0,'6'-3'419'0,"-2"-1"22"0,0 2 12 16,-1-1-2-16,0 2-7 0,-2-2 6 0,-1 3 11 0,0 0-5 0,3 1-5 15,-2 1 7-15,-1 2 8 0,0-1-130 0,-1 2-174 0,-1 1-64 16,0 1-37-16,-2 2-23 0,0 0-19 0,-3 3 7 0,0 2 14 0,-1 1-11 16,0 0-17-16,-1 3-9 0,-2 0-5 0,1 1-38 0,-2 1-47 15,-2 1-51-15,1 0-54 0,0 0-111 0,-3 0-128 0,0 3-32 0,0-5-5 16,-2 4-8-16,2-2-7 0,-1 0 5 0,1 1 5 0,0-1 13 0,3 0 10 16,1-1 33-16,1-1 37 0</inkml:trace>
  <inkml:trace contextRef="#ctx0" brushRef="#br0" timeOffset="101985.7325">20240 7468 0 0,'0'-5'370'0,"1"4"22"0,1-4 14 16,-2 4 1-16,0-2-4 0,0 3 8 0,0-3 11 0,-2 1-1 0,1 1-5 16,-2-1 11-16,1 2 17 0,-1 0-118 0,-2 0-161 0,-1 2-48 15,0 1-18-15,-1 0-15 0,-2 1-17 0,-1 2 8 0,0 3 15 0,-1-1 3 16,0 4-3-16,-2 0 6 0,1 1 8 0,-1 2-10 0,-2 2-8 15,2-1-5-15,-2 2 0 0,0 0-8 0,-1 2-10 0,2-1-1 0,-2 1-1 16,1-1-7-16,0 1-9 0,1-1-10 0,-1 1-11 0,0-2 0 0,2 0 0 16,-2 0-5-16,2-3-5 0,1 1 1 0,0-1 4 15,1-1-2-15,2-1-7 0,1-1 2 0,0 0 6 0,3-1-1 0,-1-2-4 16,2 0 7-16,2-1 5 0,0 0 2 0,2 0 0 0,2-2 12 0,2 0 12 16,0-2 5-16,2 1-4 0,1 0 7 0,2-1 7 0,2-2-5 0,2 0-4 15,1 1 0-15,2-2 2 0,0-1-16 0,2-1-22 0,2 0-19 16,0-2-17-16,2 0-32 0,0-1-35 0,0-1-38 0,0 0-39 0,0 1-35 15,-2-1-34-15,0 0-37 0,-2 0-43 0,0 0-89 0,-4 2-107 16,1-1-42-16,-2 1-21 0,-1-1 3 0,0 0 10 0,0 2 20 0,-1 0 24 16,-2-1 32-16,1 0 34 0,-2 0 30 0,0 1 30 0</inkml:trace>
  <inkml:trace contextRef="#ctx0" brushRef="#br0" timeOffset="102186.6359">20436 7732 0 0,'3'-3'466'0,"-2"2"41"0,0-1 14 0,1-1 4 0,-2 2 3 16,0 1 1-16,0-2 2 0,0 2-1 0,0-3-1 0,0 3 8 0,0 0 12 16,0 0-105-16,0 0-135 0,-2 3-94 0,0 0-85 0,-1 2-25 0,-1 1-7 15,0 2-1-15,-1 2 4 0,-1 1-2 0,-2 2-2 0,0 1 1 0,-1 3 2 16,-2 0-10-16,1 2-10 0,-2 0-16 0,-2 2-16 0,2 0-37 16,-1 1-44-16,0 1-38 0,-2 1-35 0,2 0-41 0,-1 1-42 15,0 0-54-15,0 0-59 0,0 1-121 0,-2-1-139 0,1-1-44 0,-1-1-14 16,1-2-1-16,2 1 5 0,0-3 19 0,-1-1 27 0,4-2 28 0,-1-3 32 15,2-1 35-15,1-3 35 0</inkml:trace>
  <inkml:trace contextRef="#ctx0" brushRef="#br0" timeOffset="103553.4216">1919 9904 172 0,'4'-6'417'16,"1"0"2"-16,-1 0-7 0,1-2 5 0,-1 2 8 0,-1 2-4 0,0-1-7 16,-1 2-3-16,1 0-4 0,0 2 11 0,-1-1 16 0,1 1-127 0,0-1-164 15,-1 1-67-15,-2 1-35 0,0 0 8 0,0 0 28 0,0 0 10 16,3 1 10-16,-2 1 19 0,1 1 19 0,-1 1 6 0,0 2 3 15,1 2 9-15,-1 2 12 0,0 2-5 0,1 2-5 0,-1 2-2 0,-1 4 1 16,0-2-10-16,0 4-13 0,-1 1-20 0,-1 1-21 0,2 0-12 0,-1 0-9 16,0 0-20-16,-1 0-19 0,1 0-10 0,0-2-8 0,-2 2-8 15,2-1-10-15,-2 1-12 0,2-3-10 0,-1 1-28 0,1 1-28 0,0-2-34 16,-1 0-34-16,2-3-34 0,0 1-36 0,0-1-46 0,0-1-46 0,0-1-92 16,-1-1-112-16,1 0-44 0,1-1-32 0,-1-4 3 0,0-1 7 15,0 0 25-15,2-3 28 0,-2-6 34 0,0 0 35 0,0 0 35 0,0 0 31 16</inkml:trace>
  <inkml:trace contextRef="#ctx0" brushRef="#br0" timeOffset="104070.7399">2040 9910 0 0,'-1'-6'330'0,"1"-2"37"0,1 1-2 0,0-1 2 0,2 1 8 15,0-1-3-15,-1 1-7 0,1-1 7 0,1 1 12 0,1 1 1 16,2-2-1-16,0 2-105 0,-1-1-138 0,2 1-64 0,2 0-40 16,-1 1 4-16,0 1 14 0,1-2-7 0,0 3-15 0,1 0 11 0,0 1 16 15,1 1-12-15,-2 1-20 0,2 0 2 0,-1 1 14 0,1 1-17 0,-1 2-26 16,-1 1 8-16,0 1 15 0,-1 0-12 0,-1 3-19 0,0 0 7 16,-1 0 16-16,-2 3-10 0,-1 0-21 0,-1 1 11 0,-2 2 16 15,0-1-9-15,-1 1-18 0,-1 0 9 0,-2 0 18 0,-1 1-9 0,-1 1-18 16,-2-1 12-16,-1 1 18 0,0-1-12 0,-1 1-18 0,0 1 10 0,-2-2 17 15,0-1-7-15,1 0-17 0,-1-1 7 0,2-2 19 0,-1 0-10 0,1-2-17 16,1-1 8-16,0 0 19 0,1-1-10 0,1-4-16 0,2 1 12 16,0-2 20-16,0 0-4 0,1 0-10 0,3-3 12 0,0 0 20 15,0 0-8-15,0 0-18 0,0 0 7 0,3-3 19 0,-1 0-8 0,2 1-17 16,2-2 14-16,0-1 21 0,2 1-4 0,3-1-16 0,1-1 7 0,1-1 10 16,2 1-12-16,1-2-20 0,0 2 8 0,0 0 17 0,1 2-7 15,-1 1-14-15,0 0 8 0,-1 1 14 0,0 4-12 0,-2-1-18 0,0 2 0 16,-2 2 11-16,0 1-8 0,-2 0-11 0,-1 1 11 0,-3 2 15 15,1 2-1-15,-4-1-7 0,0 2 8 0,-2 2 12 0,-3 1-1 0,-1-2-4 16,-3 4 4-16,-1-1 8 0,-2 1-1 0,-2-1-4 0,0 1 1 0,-3 1 6 16,0-2-8-16,-1-1-5 0,0 2-5 0,0-4 1 0,-1 1-5 15,1-1-8-15,-1-1-3 0,1-1-3 0,-2-1-3 0,2 1-2 16,0-4-2-16,2 1-5 0,-1-2-3 0,0-2-3 0,3 1-9 0,0-4-6 16,2 2-20-16,0-3-20 0,2 0-22 0,0-1-20 0,3-2-35 0,0 0-39 15,1 0-42-15,2-3-45 0,1 0-62 0,2-2-67 0,2-1-51 0,2 0-49 16,2-1-10-16,2-2 4 0,2 1 16 0,1-1 21 0,0 0 21 15,3 0 21-15,-1 2 34 0,1-2 41 0</inkml:trace>
  <inkml:trace contextRef="#ctx0" brushRef="#br0" timeOffset="104487.557">2531 10306 0 0,'-3'-3'402'16,"0"0"24"-16,1 0 6 0,-1 0 18 0,-1 0 22 0,0 0 10 0,0-2 2 15,-1 2 11-15,-1 0 12 0,2 2 8 0,-1-2 8 0,1 0-116 16,1 1-154-16,-1 1-77 0,2-1-53 0,0 1-21 0,2 1-8 16,0 0-17-16,0 0-26 0,0 0-6 0,0 0-5 0,0 0-10 0,0 3-12 15,2 0-9-15,0 1-7 0,1 1-4 0,0 1 1 0,1 1-5 0,1 2 0 16,0 2 0-16,1-1-2 0,0 1-2 0,1 1-5 0,0-2-8 0,1 2-7 16,0-1-6-16,0 1-1 0,1-2-11 0,0-1-14 15,1 0-1-15,-1-1-3 0,0-1-9 0,2-1-12 0,0-1 3 0,-1 1 11 16,1-5-4-16,0 2-5 0,-1-1 11 0,1-2 16 0,0-2-1 0,-2-1-7 15,0 0 15-15,1-1 23 0,-2-1-2 0,0-1-11 0,-2 0 20 0,0-1 27 16,-1 1-1-16,-1-3-10 0,-1 1 19 0,-1 1 25 0,0-2 9 16,-2 0 4-16,-2 1 19 0,1-1 19 0,0 2 12 0,-2-2 9 0,0 1 22 15,1 1 29-15,-2 1 8 0,1 0 5 0,0 1 5 0,-1 1 3 16,2 1-6-16,-1 0-12 0,2 1-13 0,-2 1-16 0,3 1-13 0,0 0-10 16,0 0-23-16,0 0-24 0,0 0-17 0,0 0-14 0,0 0-19 0,1 3-20 15,1 0-4-15,0 1-1 0,1 1-4 0,0 2-11 0,1 1-9 16,0 2-8-16,1 2-17 0,0 0-25 0,1 0-19 0,-1 2-19 15,0-2-23-15,2 3-23 0,0-2-35 0,1 1-40 0,-2-2-32 0,2 0-35 16,0 0-27-16,0 0-26 0,2 0-62 0,-1-3-74 0,0-2-29 0,2-1-11 16,1-1 11-16,1-4 22 0,1-1 20 0,0-3 20 0,2 0 38 15,0-1 41-15,0-2 32 0,0-2 30 0</inkml:trace>
  <inkml:trace contextRef="#ctx0" brushRef="#br0" timeOffset="104821.3546">3095 10411 0 0,'8'-11'379'0,"0"1"106"0,-3-1 25 0,0 2 27 0,-2 0 22 15,0 2 22-15,-3-1 17 0,-2 1 11 0,1-1 9 0,0 2 9 0,-2 0 12 16,-1 2-97-16,0-2-131 0,0 1-102 0,0 1-92 0,0-2-41 15,-1 3-25-15,-1 0-22 0,2-2-22 0,-1 4-20 0,1-2-21 16,0 1-9-16,0 1-9 0,1 1-12 0,1 0-17 0,2 0-7 0,-3 0-3 16,0 1-6-16,2 2-7 0,0 0-2 0,-1 3 0 0,1 2-6 0,0 1-11 15,1 1-2-15,-2 2-4 0,2 2-8 0,2 1-10 0,-2 0-1 16,2 3 3-16,1-3-6 0,0 0-12 0,1 0-3 0,0-2-3 0,1 1-4 16,2-4-11-16,-1 1 6 0,2-2 9 0,0-3 1 0,0 0 1 15,2 0 8-15,-1-3 14 0,2 0 5 0,-2-3-2 0,2 0 9 0,-1-2 13 16,1-2 10-16,-2-1 4 0,1 1 13 0,-1-4 14 0,-1 1 2 0,-1-1-4 15,-1-2 8-15,-2-1 12 0,0 1 0 0,-1-1-4 0,-2 1 2 16,-1-2 10-16,-1-2-2 0,0 2-6 0,-2 0 4 0,0 0 5 16,-1 0-3-16,-1 2-10 0,0-1-1 0,-1 4 4 0,1-1-10 0,0 1-10 15,-1 2-1-15,2 1-2 0,0-1-15 0,2 4-18 0,-1-1-18 0,2 1-20 16,1 1-28-16,0 0-30 0,0 0-19 0,0 0-17 0,0 0-15 0,1 3-18 16,2 0-29-16,-1 1-35 0,1 2-43 0,0 0-44 0,1 3-59 15,0-1-63-15,0 2-44 0,0 1-38 0,1-2 7 0,0 1 18 16,2-2 18-16,1 1 15 0,0 0 15 0,1-3 13 0,1 0 35 0,0-2 39 15,1-1 42-15,1 0 317 0</inkml:trace>
  <inkml:trace contextRef="#ctx0" brushRef="#br0" timeOffset="105038.2223">3572 10330 0 0,'8'-6'253'16,"0"0"299"-16,-3 1 29 0,1-1 16 0,-4 2 13 0,1-2 4 0,-2 0 2 16,-1 1 8-16,-1 1 11 0,0-2 4 0,-1 3 4 0,0 0-59 0,-1 1-77 15,-1-1-161-15,1 2-184 0,-1 1-61 0,0 0-28 0,0 0-22 0,0 0-13 16,0 0-8-16,2 1 0 0,-2 1-8 0,1 1-13 15,0 0-6-15,1 1-3 0,-1 2-9 0,2 2-13 0,-2 1-8 0,2 1-6 16,-1 4-15-16,1-2-17 0,1 3-8 0,0 0-8 0,1 0-18 0,1 0-18 16,0 0-17-16,1 0-14 0,0-2-13 0,1 2-11 0,0-3-17 0,1 0-20 15,0-1-5-15,1-2-5 0,-1 0-8 0,0-2-11 0,2-1-20 16,-2-1-23-16,1-2-40 0,-1-2-46 0,2 1-47 0,-2-2-47 16,2-3-7-16,-2 0 5 0,0-3 20 0,1 0 26 0,-1-2 17 0,-1 1 10 15,0-2 21-15,-1-2 28 0,-1 1 34 0,0-2 274 0</inkml:trace>
  <inkml:trace contextRef="#ctx0" brushRef="#br0" timeOffset="105288.3482">3291 9995 405 0,'-2'-9'472'0,"1"-1"10"0,1 1 7 0,1 0-3 0,1-2-5 15,0 4 2-15,0-2 5 0,0 1-5 0,1 2-6 0,1 2-23 0,0 1-26 16,0-2-158-16,0 4-197 0,1 1-53 0,1 0-11 16,-1 1-11-16,0 4-14 0,1-2 4 0,0 3 4 0,0 1-8 0,0 1-17 15,0 4-2-15,-1 0 5 0,-1 3-24 0,0 1-33 0,-1 2-16 0,-1 2-16 16,-2 1-26-16,0 0-31 0,-1 1-46 0,-2 1-49 0,1-2-79 0,-2 0-88 16,-2-2-16-16,2 1 2 0,-1-2 4 0,0-2 2 0,-2 1 20 15,0-4 27-15,-1 1 21 0,0-2 20 0,-1-2 26 0,-2 1 142 16</inkml:trace>
  <inkml:trace contextRef="#ctx0" brushRef="#br0" timeOffset="105530.5597">2655 10048 21 0,'2'-6'466'15,"1"1"26"-15,0 2 6 0,-2-1-6 0,2-1-10 0,-1 2-4 0,1 0-4 16,0 2-7-16,1 1-14 0,0 0 0 0,1 0 3 0,-1 1-125 0,1 2-166 16,1-1-103-16,-1 2-85 0,-1-1-34 0,0 2-15 0,0 1 6 15,0 1 15-15,0 2-13 0,0 0-22 0,-1 3-16 0,-2 0-13 16,0 3-38-16,-1-1-48 0,0 4-89 0,-2 0-98 0,-1 0-37 0,-1 0-14 16,0 0 5-16,-1 0 8 0,1 0 0 0,-2-3-4 0,2 0 16 0,0-2 25 15,2-1 25-15,-1-1 25 0</inkml:trace>
  <inkml:trace contextRef="#ctx0" brushRef="#br0" timeOffset="105733.7627">3245 9457 426 0,'8'-3'466'16,"-1"-1"-2"-16,0 0-4 0,-2 2-23 0,-1 0-26 0,0 0-20 0,-1 1-14 15,-1 2-16-15,2 1-14 0,-1 1-58 0,0 1-65 0,-1 2-212 16,0 0-252-16,-2 2-119 0,1 2-76 0,-1 1-19 0,0 1-2 0,-1 1 18 16,-2 4 28-16,2 1 17 0,-2 0 17 0,0 1 16 0,-1 2 13 15,0 0 32-15,0 2 233 0</inkml:trace>
  <inkml:trace contextRef="#ctx0" brushRef="#br0" timeOffset="106689.8874">5129 9745 0 0,'0'0'42'16,"0"0"336"-16,0 0 9 0,2-2 12 0,-2 2 16 0,0-1 2 15,0 1-3-15,0-3 8 0,-3 0 13 0,0 1 7 0,1 1 8 16,-2-2-48-16,0 3-60 0,0-3-94 0,-2 0-101 0,1 3-26 0,0-3 1 15,-2 0-13-15,0 1-13 0,1-1 2 0,-1 2 7 0,-1-1-9 0,-1-1-15 16,-1 2-6-16,1 1-5 0,-2-2-14 0,1 1-22 0,-2-1-7 16,0 2-3-16,0 0-6 0,-2 2-7 0,1-2-5 0,0 1 0 15,-1 1-5-15,2-2-2 0,-1 1-1 0,0 2 4 0,1-1 1 0,-2-1 3 16,2 2 4-16,0-1 7 0,2-1 8 0,-1 1 10 0,0 1 7 0,2-3 6 16,1 1 10-16,1 1 16 0,1-2 1 0,0 0 0 0,2 0 3 15,2 0 3-15,2 0-6 0,0 0-8 0,0 0-2 0,0 0-2 0,0 0-12 16,0 0-15-16,0 0-5 0,0 0 2 0,2 3-12 0,2-2-15 15,0 2 0-15,0-1 3 0,2 2-6 0,0 1-6 0,0-1 5 0,0 2 7 16,0 0-2-16,0 2-5 0,0-1 5 0,-1 1 7 0,0 1-4 0,1 1-7 16,-2 1 3-16,0 1 6 0,-2 0-3 0,1 1-6 0,0 2 3 0,-2-1 9 15,-1 2-4-15,0 1-8 0,0 1 3 0,-1 0 4 16,-2 3-2-16,0-3-8 0,1 4 4 0,-1-2 5 0,-1 2-3 0,0-2-6 16,0 2 2-16,0-2 5 0,-1-1-5 0,-1 1-5 0,1-2 1 0,1 0 8 15,-1-3-4-15,-1 1-7 0,2-2 4 0,0-2 7 0,2-2-5 0,-1-2-5 16,0 1 4-16,2-3 7 0,0-2-1 0,-1 1-7 15,2-4 7-15,0-1 6 0,0 0-3 0,0 0-3 0,0 0 1 0,2-1 7 0,0-1-4 16,1-2-7-16,1-1 3 0,1-1 6 0,2-1-4 0,0-1-10 16,1-2 4-16,1-2 4 0,2 0-5 0,1 0-7 0,0 0 5 0,0 0 2 15,1 0 1-15,-1 0-8 0,1 3 4 0,-1 0 8 0,2 1-4 16,-2 1-5-16,0 1 1 0,0 1 8 0,-2 1-4 0,2 2-7 0,-1 1 5 16,0 1 6-16,-1 1-3 0,1 1-9 0,0 2 5 0,-2 1 7 15,-1 1-5-15,0 1-4 0,0 1 3 0,-1 1 6 0,-2 1 0 0,0 1-6 16,-2 1 6-16,0 1 3 0,-2 1-1 0,-1 1-7 0,-3 0 5 0,1 0 5 15,-2 3-4-15,-2-2-7 0,0 1 3 0,-2-1 6 0,0 1-4 16,-2 1-5-16,0-2 1 0,-1-1 4 0,0 2-5 0,1-4-6 16,-2 1 0-16,0-1 4 0,0-2-8 0,0-1-10 0,1 1-1 0,-1-5 2 15,1 1-13-15,1-1-13 0,-1-1-6 0,2-2-3 0,-1 0-9 0,1-3-13 16,1 0-14-16,1-2-15 0,1-1-18 0,0 0-18 0,2-1-26 0,0-2-26 16,0 0-26-16,2-2-24 0,-1-1-29 0,3 2-28 15,0-2-82-15,1 0-97 0,2 0-34 0,2 0-21 0,2-3 9 0,1 1 14 16,0 1 17-16,3-1 17 0,-1 1 32 0,2-1 34 0,2 2 30 0,-2 2 25 15</inkml:trace>
  <inkml:trace contextRef="#ctx0" brushRef="#br0" timeOffset="106973.7219">5707 10211 0 0,'4'-1'193'0,"-2"-4"292"0,1 2 28 16,0 0 21-16,-2 0 16 0,0 0 11 0,1 2 9 0,-2 1 0 0,0 0-1 15,0-3 1-15,0 3 3 0,0 0-71 0,-2-3-94 0,2 3-132 0,-1 0-142 16,1 0-73-16,0 0-46 0,0 0-46 0,0 0-46 0,0 0-31 0,0 0-28 15,0 0-47-15,0 0-57 0,0 0-110 0,0 4-128 16,-1-1-50-16,-1 2-29 0,1 1-2 0,0 0-1 0,1 0 14 0,-2 0 18 16,2 3 26-16,0-2 26 0,0 1 23 0,0 2 20 0</inkml:trace>
  <inkml:trace contextRef="#ctx0" brushRef="#br0" timeOffset="107140.6958">5696 10462 219 0,'0'0'553'15,"1"0"40"-15,-1-3 23 0,2 0 7 0,-2-2 1 16,1 2-5-16,-1-1-1 0,0 1-18 0,0 0-19 0,0 3-25 0,0-2-26 16,0 2-194-16,0 0-243 0,0 0-192 0,0 0-176 0,0 0-148 0,0 0-142 15,0 0-43-15,0 0-11 0,0 0-1 0,-4 3 4 0,1 2 16 0,1-2 19 16,-1 1 25-16,0 1 26 0,1 1 41 0,-1 0 47 16</inkml:trace>
  <inkml:trace contextRef="#ctx0" brushRef="#br0" timeOffset="132232.674">7184 9677 109 0,'0'-6'299'0,"1"2"10"15,-1-1 9-15,0 1 13 0,0-2 16 0,0 1 2 0,0 2 5 16,0-1 11-16,0 1 13 0,-1 0-42 0,1 1-59 0,0 2-71 0,-1-3-80 16,1 3-30-16,0 0-17 0,0 0-5 0,0 0-5 0,0 0-11 0,0 0-17 15,0 0 4-15,0 0 12 0,1 2-9 0,0 1-12 0,2-2 9 0,1 4 15 16,0-2-6-16,1 1-14 0,2 2 16 0,0 2 20 0,1 1-2 16,0-2-11-16,0 4 9 0,1 1 15 0,0 0-11 0,-1 1-17 15,2 4 5-15,-2-1 13 0,0 1-8 0,0 2-12 0,0 1 4 0,-2 2 10 16,2-1-11-16,-1 3-17 0,0 2 1 0,-1-1 7 0,1 2-9 0,-2 2-14 15,2-2 1-15,-2 1 5 0,2 1-8 0,-2-4-13 0,2 2-1 0,0-1 3 16,-1-2-6-16,1-2-6 0,1-1 3 0,0-1 3 16,0-1-1-16,-1-2-7 0,1-2 2 0,0-2 5 0,0 1-4 0,0-4-4 15,0 1 2-15,-2-4 2 0,2-1-2 0,-1 0-4 0,0-1 2 0,-2-1 3 16,2-2-3-16,-2-1-7 0,0-1-4 0,1-1-1 0,-2 1-18 0,0-3-19 16,0 0-7-16,0-3-2 0,0 0-19 0,0 0-20 0,0-3-8 15,-2 0-3-15,1-3-14 0,0 0-13 0,-1 0-1 0,1-3 1 0,0 0-2 16,-1-3-4-16,1 0 11 0,0 0 14 0,-1-2 5 0,2-1 2 15,-1 0 14-15,1-1 25 0,0-2 5 0,1 1 2 0,-1-1 8 0,2 0 13 16,-1 0 3-16,0 0 1 0,1 0 10 0,0 2 8 0,0-1 5 0,-1 1 6 16,2 1 11-16,-2 0 14 0,0 0 5 0,1 1 6 0,-1 2 17 15,0 0 19-15,1 3 7 0,-2-1 5 0,-2 4 12 0,1-2 15 16,-2 4 3-16,1 1-1 0,-2 0 11 0,-2 3 14 0,2 0-1 0,-1 1-10 16,-2 2 4-16,2 0 4 0,-2 2-14 0,1-1-17 0,-1 1-4 0,0-1 4 15,3 2-14-15,-2 0-17 0,-2 0 1 0,1 2 5 0,-1 1-14 16,0-2-19-16,0 4-4 0,0-1 2 0,-1 1-8 0,-1 2-9 0,1 1 1 15,-2 2 7-15,1-1-2 0,-1 3-3 0,-1 2 3 0,0 1 4 16,0-2-2-16,-1 4-4 0,-1 1 1 0,0 0-1 0,-1 0 2 0,-1 0-1 16,-1 3-1-16,-1 0 1 0,-2 0-2 0,2 1-3 0,-4 1-3 15,1 1-3-15,-2-2 1 0,1 2-1 0,-4-1-1 0,1 1-4 0,0 0 1 16,-3-2-1-16,0 2-1 0,0-1 0 0,-3 1-1 0,2-2-1 16,-2-1-2-16,0 2-4 0,2-4 2 0,0 1 2 0,2-2-1 0,0-2-4 15,5 1 2-15,0-5 2 0,4 0-1 0,0-2-7 0,5-2-7 0,1-1-7 16,3-2-7-16,2-1-10 0,2-2-17 0,1-2-25 0,2 0-14 0,4-2-14 15,2-2-23-15,1-1-26 0,4-1-29 0,2-1-29 16,4-2-26-16,1-2-31 0,1-1-74 0,2 0-95 0,-1-3-32 0,2 2-16 16,2-4 15-16,-2 4 24 0,0-4 12 0,0 4 11 0,-2-1 23 0,1-1 31 15,-3 3 26-15,0 0 28 0</inkml:trace>
  <inkml:trace contextRef="#ctx0" brushRef="#br0" timeOffset="133183.0756">7916 9923 0 0,'4'-6'328'16,"0"0"8"-16,0-1 8 0,0 1 10 0,0 0 12 0,0 0 1 15,-1 0 1-15,-1 1 1 0,0 2 0 0,-1-1 15 0,0 2 19 16,-1 2-92-16,0 0-128 0,0 0-50 0,0-3-25 0,0 3-3 0,0 0 3 15,0 0-12-15,-4 2-18 0,2-1 6 0,-2 1 11 0,0 2-11 0,0 1-20 16,-2 1 1-16,1 1 4 0,0 1-14 0,-1 2-14 0,1 1 2 0,0 2 8 16,-1 1-6-16,1 1-13 0,0 0 5 0,1 1 11 0,0 1-6 15,1-1-12-15,0 1 0 0,2 1 3 0,0 0-6 0,1-3-9 16,0 0 0-16,1 1 5 0,2-2-4 0,-1 1-7 0,2-2 2 0,2-1 5 16,-1 0-4-16,0-3-6 0,2 2 0 0,0-4 0 0,1 2-1 0,0-1-7 15,1-2 2-15,0-2 2 0,1-1-4 0,-1 0-1 0,0-1-1 16,2-2 1-16,0 0-6 0,-1 0-6 0,1-3-3 0,1 0-5 15,-1-3-5-15,1 0-10 0,-2-3 1 0,2 0 5 0,-1-2-5 0,0 1-7 16,-1-4 4-16,1 1 7 0,-2-1-3 0,1-1-5 0,-2 0 8 0,0-1 11 16,0-1-1-16,-2 1-2 0,1-1 13 0,-2 1 18 0,1-2 4 0,-1 1 4 15,0 2 16-15,-1 0 16 0,-1 2 10 0,0 1 5 0,-1 1 13 16,0 4 11-16,-1-2 10 0,-1 3 7 0,0 1 7 0,0 1 7 16,0 2-2-16,0 2-5 0,0 0-8 0,0 0-10 0,0 0-8 0,0 0-8 15,0 0-12-15,0 0-17 0,-1 2-4 0,-1 4-3 0,1-2-12 0,0 4-18 16,-2 1-1-16,2 0 2 0,-2 3-5 0,2 3-8 0,-1 0 4 15,1 0 7-15,1 0-13 0,-1 3-20 0,1-3-11 0,1 1-5 16,0 1-19-16,1-1-21 0,0-1-18 0,1 2-16 0,0-2-17 0,-1 0-15 16,2-2-21-16,2 1-21 0,-2-1-18 0,1-1-18 0,2 0-8 0,-1-1-7 15,2-2-6-15,0 0-9 0,0-2 3 0,3-1 6 0,0-3-15 0,1 2-21 16,1-5-25-16,0 0-26 0,2-3-6 0,1 0 4 0,0-3 7 16,0 0 8-16,0-3 35 0,1 0 42 0,-1-3 66 0,2 1 75 15,-2-2 51-15,0 1 42 0,-2-2 65 0,1-1 67 0,0 2 64 0,-3-2 64 16,-2 0 38-16,0 1 34 0,-2-1 29 0,0 2 31 0,-3-2-5 0,-1 1-14 15,-1 2-31-15,-2 0-36 0,0 0-24 0,-2 3-19 0,0-1-20 16,-2 2-20-16,-1-1-19 0,0 2-18 0,0 1-10 0,-1 0-8 16,-2 1-18-16,0 2-21 0,1 0-11 0,-1 2-10 0,0-1-15 0,1 1-18 15,-1 2-16-15,0 1-14 0,1-1-8 0,-1 4-4 0,0-1-9 0,1 2-9 16,-1 2 0-16,2-1 0 0,-1 4-4 0,2-2-8 0,0 3 1 0,0-2 8 16,2 4-4-16,-1-2-5 0,0 1 1 0,2 1 8 0,1-2-7 15,-1 1-7-15,1 1-1 0,1-2 0 0,0 0-12 0,1 0-13 0,-1-2-11 16,2 1-6-16,-1-2-11 0,2 0-7 0,0-3-7 0,2 1-8 15,-1-1-5-15,0-1-2 0,2-1-8 0,1-2-8 0,0-2 2 0,0 0 3 16,1-2 2-16,1-2-2 0,-1-1 15 0,2-1 18 0,-2-1 1 0,2-2-2 16,-1 0 13-16,0-3 19 0,-1 0 1 0,-1-3-8 0,0 0 18 15,0 1 28-15,0-2 7 0,-3 1-2 0,1 0 21 0,-1-2 28 16,-1 4 11-16,-1-2 0 0,-1 0 20 0,1 3 22 0,0 0 10 0,-2 0 8 16,0 3 17-16,-1 0 14 0,2 3 1 0,-2 0-4 0,0 3-2 0,0 0-5 15,0 0-14-15,0 3-13 0,0 0-15 0,0 0-12 0,0 0-12 16,0 0-10-16,0 0-17 0,0 0-20 0,2 3-10 0,0 0-6 15,-1 0-12-15,2 3-12 0,-2 1 3 0,0 2 6 0,1 0-4 0,-2 2-11 16,1 1-5-16,-1 1-1 0,1 1-13 0,-1 1-19 0,2 0-8 0,-2 0-10 16,1 0-11-16,0 0-16 0,1-2-11 0,0 2-14 0,1-1-12 0,1-2-9 15,0 0-14-15,1 0-13 0,2-3 0 0,0 0 3 0,1-3-4 16,0 0-4-16,1 0 1 0,2-5-1 0,-1 2-2 0,1-3-5 16,1-1-5-16,0-2-5 0,1-2-7 0,1-1-11 0,-1-1-25 0,0-2-31 15,2-2-40-15,-2-2-44 0,2-2-17 0,0 0-4 0,1-3 2 0,-2-3 7 16,2 1 13-16,-1-2 16 0,1-2 20 0,-1 0 22 0,-1 0 16 0,1-2 150 15</inkml:trace>
  <inkml:trace contextRef="#ctx0" brushRef="#br0" timeOffset="133549.3338">9093 9820 199 0,'11'-24'350'0,"-2"0"35"0,1 1 35 0,-1 2 15 0,-1 0 11 16,-1 2 17-16,-1 1 22 0,0 4 10 0,-1-1 9 0,-1 5-27 0,0 1-38 15,-1 0-89-15,-1 1-101 0,1 2-44 0,-2 2-22 0,1 1-28 0,-1 0-29 16,0 1-12-16,-1 2-8 0,0 0-11 0,0 0-11 0,3 2-8 16,1 1-8-16,-1 0-7 0,-1 1-2 0,2 1-11 0,-1 2-11 0,1 2 2 15,-1 2 5-15,-1-1-5 0,1 4-6 0,0 1 0 0,-1 0 3 16,1 1-9-16,0 2-15 0,-1 2 1 0,1-1 5 0,-2 2-6 0,2 2-6 15,-2-1 5-15,1 1 7 0,-2 2-2 0,0 1-4 0,-2-2 6 16,1 3 8-16,0 0-4 0,-1-2-5 0,0 2 2 0,-1-1 8 0,0-2-7 0,1 1-7 16,-2-2 4-16,0 1 5 0,0-5-5 0,0 2-10 15,0-3 1-15,0-1 4 0,0-2-6 0,0-2-9 0,0-1 1 0,1-1 7 16,-1-5-5-16,1 0-6 0,-1 0-3 0,0-3 0 0,0-2-9 0,0 1-12 16,0-4 3-16,0-1 3 0,0 0-6 0,0-1-8 0,2-2 4 15,-1-3 5-15,0 0-2 0,2-3-7 0,1 0 5 0,1-2 6 0,1-2 3 16,-1 1 2-16,2 0 14 0,1-3 22 0,0 0 7 0,1 0 4 15,0 1 11-15,1-1 14 0,-1 2 1 0,0 1-3 0,2-2 6 0,0 4 7 16,-1-2-2-16,1 3-4 0,-2 0 2 0,2 1 5 0,0 2-13 0,-1 2-13 16,1-1-6-16,0 2-3 0,-1 0-9 0,1 2-12 0,1 1-1 15,0 0-1-15,0 3-11 0,0-2-17 0,0 4-14 0,1-2-13 16,-1 3-27-16,2 0-30 0,-2 0-33 0,1 1-34 0,0 1-38 0,-1 1-41 16,2-2-44-16,-2 2-49 0,1 0-98 0,-1 0-115 0,0 0-32 0,0-1-10 15,0-2 11-15,0 3 14 0,-1-3 25 0,-1 0 27 0,1 1 34 0,-3-2 38 16,0 1 36-16,-4-3 39 0</inkml:trace>
  <inkml:trace contextRef="#ctx0" brushRef="#br0" timeOffset="134001.9634">8568 9667 93 0,'-4'1'433'16,"-1"-1"28"-16,1 0 20 0,1-1 8 0,0-2 3 0,2 3 3 0,1 0 3 15,-1-3 0-15,1 3-3 0,0 0 11 0,0 0 11 0,1-2-124 0,-1 2-166 16,3-1-62-16,-1 1-32 0,1 0-14 0,1 0-7 0,1 0-4 16,1 0 2-16,0 0 2 0,1 0 1 0,1 0-1 0,0 0 2 15,0 0-6-15,1 0-10 0,2 0-16 0,0 0-14 0,-1 0-10 0,2 0-8 16,2 0-16-16,-1 0-17 0,0-2-11 0,2-1-5 0,1 2-17 0,-1-1-19 16,1-2-7-16,0 1-6 0,0-2-10 0,-2 1-14 0,2-2-3 0,-1 1-2 15,0-1-7-15,-2 2-6 0,0-1 0 0,1 1 3 0,-2-2 3 16,-2 3 2-16,0 0 11 0,-1-2 16 0,-1 4 7 0,0-2 3 15,-3 1 10-15,1 1 8 0,-2 1 5 0,0 0 1 0,-4 0 3 0,2 0 1 16,1 1-2-16,-3-1-7 0,0 0-20 0,0 5-26 0,-1-2-26 0,-1 0-28 16,0 1-40-16,-1 1-46 0,-1-1-97 0,0 1-115 0,0 1-50 0,0-2-27 15,0-1-8-15,0 2 1 0,0-2 5 0,4-3 7 0,-3 3 22 16,3-3 24-16,0 0 28 0,0 0 28 0</inkml:trace>
  <inkml:trace contextRef="#ctx0" brushRef="#br0" timeOffset="134186.946">9221 9278 148 0,'6'-9'459'0,"-2"-1"26"0,0 1 16 0,-2 0 7 0,2 0 4 15,0 0 1-15,0 2 3 0,-1 0-2 0,-2 2 1 0,1 0-2 0,-1 2 1 16,0 0-148-16,-1 3-193 0,0 0-77 0,0 0-45 0,0 0-36 16,0 0-33-16,2 4-24 0,-1 1-24 0,-1 1-42 0,0 2-48 15,-1 2-62-15,-2 3-62 0,0 1-92 0,-2 4-101 0,-2 3-26 0,1 0-8 16,-2 2-3-16,-2 1 1 0,2 1 10 0,-1-1 14 0,1 1 20 0,1-2 20 15,2 0 40-15,2-1 63 0</inkml:trace>
  <inkml:trace contextRef="#ctx0" brushRef="#br0" timeOffset="135068.4306">10884 9700 36 0,'5'-11'315'15,"2"-1"3"-15,-2 0 4 0,1 0 4 0,-1 2-1 0,0-2 4 0,-1 1 2 16,-1 1 11-16,0-2 11 0,-1 1-14 0,0 2-21 0,-1-1-86 15,-1 2-106-15,-1-1-34 0,-1 2-16 0,1-2 10 0,-2 1 11 16,-1 1 1-16,0 1-10 0,-1 0 7 0,0 0 10 0,-2 0-12 0,0 0-18 16,-1 1-3-16,-1 0 1 0,0 0-17 0,-1 2-25 0,0-1 5 0,-1 0 12 15,-1 2-18-15,0 0-24 0,-1-1 5 0,1 2 16 0,-2 0-9 16,2 1-15-16,-1 0 9 0,1 0 18 0,0 0-5 0,0 1-11 16,1 1 10-16,-1 1 16 0,2 0-5 0,-2 2-13 0,0 0 10 0,0 1 16 15,1 1-5-15,-1 2-13 0,1 0 5 0,1 2 8 0,-1 2-5 0,2 0-16 16,-1 1 7-16,1 1 8 0,2 0-4 0,1 3-7 0,0-3 4 15,2 1 7-15,2 1-2 0,0 1-8 0,2-2 4 0,2 1 10 16,2-2 2-16,2 0 1 0,2 0 2 0,2-2 7 0,0 1 2 0,4-1 1 16,0-2-1-16,2 1 2 0,2-3 0 0,0 1 2 0,1-2-1 0,1-1-2 15,1 1-7-15,-1-1-2 0,2-1-8 0,-2 0-9 0,0 0-3 0,0-1 1 16,-3 1-8-16,0-2-8 0,1 2-2 0,-4-1 5 0,0 1-6 16,-1 0-9-16,-2 0 2 0,-2 0 4 0,-1 1-3 0,-1-1-5 15,-2 2 4-15,-1-1 4 0,-1 1-3 0,-2-2-5 0,-1 1 4 0,-3 1 5 16,-1-1-4-16,-1 1-7 0,-3 1 4 0,-1 0 6 0,-2 1-2 0,-2-1-4 15,-2 2 2-15,0-2 7 0,-2 0-5 0,0 0-5 0,-1 0 2 16,0-2 8-16,-1 1-6 0,0-1-7 0,-1 1 2 0,0-2 8 0,-1 0-3 16,1-2-7-16,0 1 4 0,1-2 6 0,-1 0-5 0,3 0-5 15,0-3 2-15,-1 0 7 0,4 0-7 0,-1-2-10 0,2-1 2 0,1 2 1 16,1-4-14-16,2 1-17 0,2-1-22 0,0 1-23 0,3-2-23 0,2-2-26 16,2 2-31-16,1-1-36 0,3-2-42 0,1 1-40 0,2-1-58 15,1 2-62-15,3-1-62 0,-1-1-60 0,2 2-6 0,2 1 9 16,-2-2 19-16,1 2 26 0,0 0 23 0,1 2 20 0,0-1 35 0,0 4 39 15,-1-2 39-15,0 1 293 0</inkml:trace>
  <inkml:trace contextRef="#ctx0" brushRef="#br0" timeOffset="136803.2937">11897 9958 0 0,'7'-6'286'15,"0"0"107"-15,1 1 29 0,0 1 10 0,0-1 4 0,-2 1 17 0,0 1 21 16,0 0 11-16,0 0 10 0,-1 0 13 0,0 1 13 0,1 1-101 0,-1-1-131 16,0 1-62-16,1 1-41 0,-1 0-23 0,0 0-16 0,2 0-6 15,-2 0-3-15,1 1-4 0,0 1-11 0,0 1-5 0,0-2-7 16,0 4-6-16,-1-1-4 0,2 1-11 0,-2-1-9 0,0 2-3 0,1 2 0 15,-1-1-9-15,-1 1-14 0,0 1-1 0,0 0 0 0,-1 3-12 0,-1 0-13 16,0 0-5-16,-2 1 0 0,-2 2-8 0,0 2-7 0,-2-1-1 16,-2 1 2-16,0 2-5 0,-2 1-11 0,-3-1-3 0,0 1 0 0,-2 2-11 15,0-2-14-15,-2 2-7 0,-1-2-4 0,0 1-16 0,0 0-19 16,0-3-14-16,0 0-16 0,1 0-19 0,-1 0-21 0,2-2-30 0,-2-1-28 16,1 0-35-16,-1-1-33 0,1-2-41 0,-1-2-43 0,2-2-82 0,0-1-97 15,2-2-13-15,3-2 6 0,0-3 12 0,2-3 15 0,3-2 20 0,3-2 19 16,2-5 34-16,0-2 35 0,3-2 36 0,3-2 56 15</inkml:trace>
  <inkml:trace contextRef="#ctx0" brushRef="#br0" timeOffset="138454.3226">13520 9751 76 0,'-1'1'303'15,"1"-1"12"-15,0 0 14 0,0 0 10 0,0 0 12 0,0 0 6 0,0 0 3 16,0 2 18-16,0 1 21 0,1 0-32 0,0-2-49 0,1 2-72 0,-1-1-81 16,0 1-24-16,1 0-7 0,0 0-4 0,1 0 2 0,0 0-7 15,-1 0-11-15,2 1 4 0,2-1 13 0,-1 2-16 0,0-2-20 16,3 0 2-16,0 0 8 0,0 0-10 0,2-2-17 0,0 2-5 0,1-1 2 16,0-1-13-16,-1-1-17 0,2 0-3 0,0 0 1 0,0-1-13 0,0 1-13 15,-1-2-5-15,1-1 3 0,-1 0-6 0,-1-1-6 0,1 1 1 0,0 0 2 16,-2-3-1-16,0 0-7 0,1 1 4 0,-1-1 2 15,-1-1-2-15,1 1-4 0,-1-3 1 0,-1 0 2 0,0-2-2 0,-1 2-8 16,0-1 0-16,-1-2 0 0,-1 1-2 0,-1-1-2 0,-2 2 1 0,0-2 3 16,-1 1-3-16,-1-1-5 0,-2 2 1 0,-1-2 4 0,-2 1 0 0,-1 2-5 15,-2 0 7-15,-1 2 5 0,-2-2-1 0,0 3-1 0,-2 0 1 16,-1 1 4-16,-1 1-1 0,-1 1-3 0,-2 0 2 0,0 3 5 0,-2 0 1 16,0 0-4-16,-1 3 5 0,0 0 6 0,-1 3 3 0,2 0-3 15,-2 0 6-15,2 3 6 0,1 0-1 0,0 3-4 0,1 0 4 0,2 0 2 16,1 3 4-16,1 0 1 0,2 1 0 0,1 1 4 0,1 1-1 0,3 1-1 15,0 1-2-15,3-2 0 0,-1 1-2 0,4 2 2 0,0-1-1 16,2 2-1-16,2-2 2 0,2 1 2 0,1 0-2 0,2-2-5 16,1 1 4-16,1-1 1 0,3 1-5 0,3-4-2 0,-1 1-1 0,4-2 4 15,0 0-5-15,2-2-8 0,2-1 2 0,0-3 5 0,2 0-8 0,2-1-8 16,-1-2-7-16,0-5-4 0,2 1-11 0,0-2-12 0,1-2-12 0,-2-1-12 16,2-3-9-16,-1-1-9 0,0-2-12 0,-1 0-11 15,0-2-4-15,-2-2 3 0,0-2-6 0,-3 0-6 0,0 0 9 0,-2-3 15 16,0 0 3-16,-3 0-1 0,0-2 19 0,-3-1 22 0,0 2 10 0,-1 1 5 15,-1-2 29-15,0 1 36 0,-2 1 14 0,-1 0 7 0,-1 1 21 0,-1 1 24 16,0 2 9-16,-1 1 6 0,-1-1 15 0,0 4 16 0,-1 1 10 16,-1-2 5-16,1 4 4 0,0 1 1 0,-2 0-12 0,0 0-15 0,-1 0-14 15,2 3-13-15,-2 0-10 0,0 0-13 0,1 0-14 0,-1 3-22 16,0 0-7-16,0 0-7 0,0 0-14 0,1 0-21 0,-1 0-3 0,3 0 0 16,0 0-5-16,-1 3-8 0,1 0 2 0,0 0 7 0,-1 0-4 15,1 3-1-15,0 0 5 0,-1 1 4 0,1 2-2 0,-2 0-4 0,-1 3 3 16,0 0 6-16,-1 2 0 0,0 1-6 0,-2-2 5 0,-1 4 4 15,0-1-3-15,0-1-8 0,-1 2 4 0,-1-1 4 0,1 1-3 0,0-2-5 16,-1-2 4-16,1 2 5 0,0-3-4 0,1 0-6 0,0-1 3 0,1-2 5 16,0-2-4-16,2 1-5 0,0-4 5 0,-1 1 7 0,2-4-2 15,0-1-5-15,0 0 4 0,0 0 4 0,3 0-3 0,0-1-5 16,1-5 4-16,1 0 4 0,2 0-3 0,1-6-6 0,1 0 1 0,2-2 5 16,-1-2-3-16,2-2-6 0,2 0 0 0,-1-2 5 0,-1-1-5 0,1 2-5 15,1-4 7-15,-2 4 5 0,1-4-1 0,-1 4-3 0,0-2 6 0,-1 3 9 16,-1 0 2-16,1 3-1 0,-2 0 4 0,2 1 10 0,-2 4 0 15,1 1-3-15,-2 0 6 0,1 1 4 0,-1 4-2 0,0-1-5 16,0 2 0-16,0 2 3 0,0 1-3 0,0 0-3 0,0 0 0 0,0 3 0 16,0 0-5-16,-1 3-2 0,1 0-1 0,-2 0 1 0,1 3-4 0,-2 0-2 15,2 3 1-15,-2-2 0 0,1 2-3 0,-1 2-3 0,-1-1 0 16,0 2 0-16,0-1-3 0,0 2-9 0,-1-1-9 0,-2 2-8 0,0-2-11 16,1 0-14-16,-1 1-12 0,-1-1-15 0,-1 2-26 0,-1-2-28 15,0 0-28-15,-1 0-26 0,0 0-32 0,-1-2-32 0,0 2-40 0,0-1-41 16,0-2-56-16,0 0-60 0,0 0-72 0,2 0-81 0,-1-5-14 0,2 1 8 15,-1-2 23-15,4-2 28 0,2 1 27 0,1-5 27 0,2 0 31 16,2 0 32-16,2-5 44 0,2 2 115 0</inkml:trace>
  <inkml:trace contextRef="#ctx0" brushRef="#br0" timeOffset="138955.2301">14867 9751 0 0,'6'-9'88'0,"0"-3"367"0,-1 1 23 15,-1 1 10-15,-1-2 4 0,-1-2 6 0,0 2 3 0,-2 0-2 0,0 0-1 16,-2 2 3-16,1 1 5 0,-2-2-52 0,1 4-65 0,-1-2-128 0,-1 0-146 15,-1 3-46-15,-1-2-18 0,1 2-9 0,-3 0-6 0,0 2-3 0,-1-1-3 16,-1 4 2-16,0-1-1 0,-2 4-1 0,-2-1 0 0,1 4-6 16,0-1-4-16,-2 4-1 0,2-1 1 0,-2 4-4 0,2 2-4 15,-1 1 3-15,2 1 5 0,0 1-5 0,2 2-5 0,0 0 2 0,2 2 6 16,2-2-3-16,-1 1-6 0,3 1 0 0,0-1 6 0,3 1-6 0,1-2-7 16,1 0 2-16,3-2 2 0,1-2-4 0,3 1-8 0,2-3 1 15,2-3 5-15,2-2-7 0,2-2-13 0,2-2-4 0,0-3-3 0,2-3-7 16,0 0-11-16,2-5-3 0,-1-1-3 0,0-1-3 0,-1-4 1 15,2-2 2-15,-2-1 0 0,-2-2 2 0,1-1 1 0,0-2 4 0,-2-2 10 16,-1 0 7-16,-1-2 10 0,-1-1 5 0,-2 0 5 0,-1-1 5 0,0-2 8 16,-3 0 0-16,0 0-7 0,-2 0 5 0,0-2 7 0,-2 1 1 15,0-1 1-15,0 1 8 0,-2-2 9 0,2 2 11 0,-1 1 7 16,0 1 10-16,-1 2 16 0,1 1 13 0,0 4 16 0,-1 1 10 0,0 4 5 16,0 2 2-16,0 3-1 0,-2 2-5 0,1 3-8 0,-1 1-5 0,1 2-8 15,1 3-12-15,-2 1-15 0,1 1-8 0,2 2-2 0,-1 0-17 0,1 3-17 16,0 3-4-16,-1 0 2 0,1 5-4 0,0 0-4 0,-2 4 8 15,0 1 7-15,-1 4 0 0,0 0 0 0,0 3 4 0,-1 1 8 16,-2 0-1-16,1 2-5 0,-1 1 1 0,0-1 2 0,-1 1-1 0,-1 0-2 16,0 0-2-16,-1 1 4 0,0 0-5 0,-1 0-6 0,-1 1 1 0,0-2 1 15,0 1-5-15,-1 2-5 0,-1-1-1 0,1-1-1 0,0 1-4 16,-2-1-2-16,2 1-7 0,-1-2-2 0,1-2-10 0,1 1-11 0,0-2-8 16,1 0-8-16,1-2-17 0,0-1-23 0,2-3-18 0,0-1-17 15,2-4-23-15,0-1-28 0,2-3-37 0,2-3-39 0,-1-1-36 0,0-2-33 16,2-2-52-16,0-1-61 0,-3-3-79 0,0 0-87 0,6-3-10 0,1 0 10 15,-2-3 15-15,2-3 18 0,-2 2 24 0,2-5 27 0,0 0 37 16,-1-3 41-16,0 0 36 0,-2 1 80 0</inkml:trace>
  <inkml:trace contextRef="#ctx0" brushRef="#br0" timeOffset="139789.7606">13468 10309 0 0,'-8'-3'358'0,"1"0"31"0,-1 0 22 0,0-2 9 0,0 4 4 15,2-4 16-15,-1 4 17 0,0-2-1 0,1 0-7 0,0 3 14 0,2-3 26 16,0 1-99-16,2 1-135 0,-1-1-54 0,0-1-30 0,2 2-13 0,0-1-10 16,-1 1 4-16,2 1 1 0,-1-3-6 0,1 3-9 0,0 0-5 15,0 0-7-15,0-2-7 0,0 2-11 0,0 0-9 0,0 0-12 0,0 0-9 0,1-3-6 16,-1 3-17-16,3 0-17 0,0 0-8 0,-1 0 0 15,4 0-8-15,-1 2-10 0,2-2 2 0,-1 1 5 0,4 1 1 0,0-1-4 16,2 2 7-16,2-1 10 0,0 1-3 0,4 0-3 0,0 1 3 0,4-1 7 16,2 2-2-16,0-2-10 0,4 0 4 0,1 1 5 0,3-2-4 0,3 1-6 15,1 0 2-15,2-3 1 0,2 1-8 0,2 1-5 0,0-2-1 16,2-2 4-16,0 1-4 0,0-1-4 0,0-1 0 0,0 2 3 16,2-4-3-16,-2 2-7 0,0 0 1 0,0 0 3 0,0 0-3 0,0 2-5 15,-3-2 2-15,0 1 3 0,-2 1-1 0,0 1-5 0,-3 0 3 0,-2 0 4 16,-2 0-2-16,-1 1-5 0,-4 1 1 0,-2-1 5 0,-2 1-3 15,-3-2-3-15,-3 1 2 0,-2 1 2 0,-3-1 1 0,-3 1-2 16,-1-2 4-16,-1 0 7 0,-2 1 2 0,-2-1 2 0,-1 2 8 0,-2-2 7 16,0 0 7-16,0 0 4 0,0 0 5 0,0 0 10 0,0 0 2 0,0 0 4 15,0 0 4-15,0 0 0 0,-2-2-5 0,2 2-2 0,-3-1-4 0,2 1-4 16,-2-2-6-16,2-1-7 0,-2 2-4 0,2-1-5 0,-1-1-4 16,1 2-4-16,0-1-4 0,1-1-5 0,0 3-2 0,0 0 1 15,0-1-2-15,0 1-3 0,0 0 0 0,0 0 0 0,0 0-3 0,0 0-2 16,0-2-1-16,0 2-1 0,0 0-4 0,0 0-2 0,0 0-2 0,0 0 0 15,0 0 0-15,0 0-2 0,0 0 2 0,0 0 0 0,0 0 0 16,0 0 2-16,0 0 1 0,0 0 0 0,0 0 0 0,0 0-5 16,0 0-4-16,0 0-4 0,0 0-8 0,0 0-6 0,0 0-12 0,0 0-11 15,-2 2-14-15,2-2-14 0,-2 0-32 0,2 0-35 0,0 0-55 0,-2 0-62 16,0 1-95-16,-1-1-104 0,3 0-95 0,-7 3-91 0,-1-1-20 0,2-1-4 16,-1 2 11-16,0-1 12 0,1 1 12 0,0-2 15 0,1-1 32 15,5 0 35-15,-5 0 58 0,-1-1 59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9:30:58.706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1481 1038 0 0,'2'-5'51'0,"-1"0"85"0,0-1 7 0,1 0 2 15,0 0 4-15,0 0 10 0,0 2 13 0,1-2-19 0,0 0-28 16,1 0-16-16,-2 1-8 0,2-1-2 0,2 1 3 0,-2-1-5 0,1 0-2 16,0 1 4-16,1-1 6 0,0 0-3 0,0 0-5 0,0 0 7 0,0 1 5 15,0-1-1-15,1 0-6 0,0 2 0 0,-2-2 0 16,2 1-7-16,-1-1-14 0,1 1 7 0,0-1 14 0,1 1-4 0,0-1-11 15,0 0 4-15,1 0 8 0,0 0-13 0,1 0-22 0,0 0 2 0,0 0 8 16,0 0-14-16,1 0-20 0,0 1 2 0,-2 1 11 0,0-1-13 16,1 0-20-16,-1 1-1 0,-1 1 10 0,0 0-16 0,0 2-19 0,-1 0 6 15,-1 1 12-15,0 0-7 0,-1 1-14 0,0 2 9 0,1 0 12 16,-1 2-6-16,0 0-15 0,1 1 7 0,-1 1 11 0,-1 1-7 0,0 2-13 16,0 2 8-16,-1 0 12 0,-2 2-6 0,-1 1-13 0,-1 2 4 15,-2-1 13-15,-1 4-8 0,-3-1-16 0,-1 1 10 0,-1 3 13 16,-3 0-6-16,-3 0-12 0,1 2 6 0,-4 0 13 0,0 0-5 0,-2 0-13 15,-2 2 10-15,0-2 11 0,-2 1-4 0,0 0-13 0,-3-2 7 0,0 0 12 16,1-2-5-16,-2 1-11 0,0-2 10 0,1-2 16 0,-1-1 8 16,3-1 5-16,-1-2 13 0,4-2 21 0,0-2 22 0,2-1 28 15,3-2 34-15,2-2 37 0,3-2 22 0,3-1 19 0,2-1 6 0,3-1 3 16,4-1-8-16,2-3-7 0,3 1-10 0,3-2-11 0,5-2-11 16,3 0-10-16,3-2-27 0,5 0-36 0,4-2-30 0,1-1-27 15,3 0-24-15,3 2-22 0,1-1-5 0,1 1 3 0,1 0-9 0,-1 2-12 16,-1 1-18-16,1 2-21 0,-2 1-32 0,0 2-38 0,-3 1-34 15,0 1-34-15,-2 2-33 0,0 1-33 0,-4 1-51 0,1 1-55 16,-3 0-67-16,-3 0-65 0,1 0-44 0,-5 0-38 0,-1-1 4 0,-1-1 16 16,-5 1 28-16,0 0 35 0,-4 0 33 0,-2-2 36 0,-1 1 32 15,-3-4 31-15</inkml:trace>
  <inkml:trace contextRef="#ctx0" brushRef="#br0" timeOffset="467.459">2532 587 69 0,'9'2'253'0,"1"1"11"15,-1 0 8-15,2 1 1 0,1 1-2 0,0 2 10 0,0 0 11 16,1 3 4-16,-1 0-2 0,1 1-39 0,-1 2-51 0,2 2-53 0,-2-1-55 15,0 3-9-15,0 1 5 0,-2 1-7 0,0 2-11 0,-1 0 8 0,-1 2 14 16,0 2-7-16,-3 0-13 0,1 2 2 0,-4-1 6 0,1 2-10 16,-3 1-17-16,-1-2 1 0,-2 2 11 0,-1 1-10 0,-3-1-14 15,-1 1 3-15,-1 0 6 0,-2 0-9 0,-1 1-12 0,-1-1 1 0,-2 0 4 16,-1-1-4-16,-1 0-4 0,0-2 0 0,-1 0 3 0,0-2-3 16,-1-2-7-16,0-1 1 0,2-1 3 0,-2-2-5 0,2-1-7 15,-2-1-3-15,2-3 2 0,1 1-28 0,0-3-34 0,1-2-43 0,2 0-47 16,1-2-99-16,1-2-117 0,2-1-39 0,1-1-14 0,1-3-7 15,2-2-4-15,1-3 1 0,3-2 0 0,1-2 3 0,1-3 1 0,3-2 25 16,1-4 29-16</inkml:trace>
  <inkml:trace contextRef="#ctx0" brushRef="#br0" timeOffset="2269.4928">4011 503 0 0,'1'1'82'16,"2"1"170"-16,-2 3 6 0,0 1 12 0,2 3 12 0,-2 0 9 0,2 2 8 15,-2 2 10-15,2 2 12 0,-2 0-29 0,2 2-38 0,-2 2-43 16,1 0-38-16,-1 3-37 0,0 1-28 0,1 1-4 0,-1 2 4 16,-1 1-12-16,1 0-17 0,-1 2-2 0,0 0 1 0,-1 0-9 0,1-1-14 15,-1 1 4-15,-1 0 7 0,0 0-14 0,-1-2-17 0,0 0-1 0,1-1 11 16,-2 1-7-16,0-2-11 0,0-1 3 0,0 0 7 0,-2-3-4 16,1 1-10-16,0-2 1 0,-1 0 4 0,0-4 2 0,0 1-3 15,0-4 6-15,-1-1 6 0,0-1-4 0,1-2-7 0,-1-2-1 0,-1-1 2 16,0-3-4-16,0 0-5 0,-1-2 1 0,-1-1 0 15,1-2-2-15,-2-1-5 0,1-2-7 0,-1-1-8 0,-1-2-8 0,1-2-9 16,-1 0-3-16,2-4-2 0,-2-1-5 0,1-1-11 0,0-3 1 0,2 0 1 16,0-3-4-16,1-1-7 0,0-1 0 0,0 0 6 0,0-2 0 15,1 0 2-15,2-1 7 0,1-2 13 0,0 2 5 0,2-2 5 16,2 0 13-16,2 2 19 0,0-1 5 0,4 0 2 0,0 3 8 0,2 1 11 16,2 1 3-16,0 2-3 0,4 2 8 0,-1 1 8 0,2 2 1 0,-1 0-4 15,4 2 1-15,-1 2-1 0,2 0-5 0,1 0-8 0,1 2-6 16,0 2-2-16,1 1-2 0,-1 0-2 0,2 1-3 0,1 0-3 15,-2 2-3-15,2 0-5 0,0 1-2 0,2 0-8 0,-2 1-3 0,1 1-8 16,0 0-10-16,2-1-12 0,-2 1-15 0,-1 0-13 0,2 0-10 0,-2 0-7 16,0-2-10-16,-2 2-14 0,1-1-5 0,-2-2 1 0,1 0-11 15,-1 1-17-15,-1-1 2 0,0-1 3 0,-1-1-1 0,-2 0-2 0,0-1 15 16,-1 0 21-16,-1-1 18 0,-2-1 18 16,-1 1 10-16,-1-3 10 0,-3 0 8 0,0 0 7 15,-3-1 17-15,-2 0 20 0,0 0 21 0,-3 0 21 16,-2 0 18-16,0 3 14 0,-2 0 8 0,0 2 4 15,0 1-14-15,0 1-20 0,0 3 7 16,0 2 11-16,1 2-7 0,0 3-9 16,2 4 0-16,0 3 3 0,-1 2-12 0,1 3-18 0,1 3-4 0,-1 2-1 15,-1 2-7-15,1 2-12 0,-2 1 8 0,1 1 10 0,-2 1-5 0,-2 1-10 16,2 3 5-16,-1-1 5 0,-2 2-5 0,2-1-13 0,-2 2 1 16,2-1-1-16,0-1-2 0,-1 1-4 0,0-3 5 0,0 0 9 0,1-2 3 15,-2 0-1-15,2-2 8 0,0 0 10 0,-1-1 1 0,1-2-3 16,0 0 6-16,1-1 7 0,0-1-2 0,1-2-5 0,0-1 1 0,2 0 4 15,0-3-8-15,1-2-12 0,0 0-2 0,1-4 5 0,2 0-7 16,1-3-13-16,0-1 5 0,0-1 8 0,0-1-4 0,1-2-5 16,2-1 4-16,-1-1 10 0,1-1-5 0,1-1-8 0,1-2 3 0,3-1 7 15,0-2-7-15,3-1-9 0,0-2 2 0,1-1 7 0,1-2-8 16,-1 0-11-16,1-3-1 0,-1 2 5 0,0-2-7 0,0-1-10 16,-1 2 2-16,-2-2 8 0,2 3-7 0,-2-2-5 0,-1 2 4 0,2 0 7 15,-2 2-5-15,-2 2-10 0,1 0 2 0,0 0 8 0,-2 3-4 0,0 1-8 16,1 1 2-16,-2 2 7 0,0 0-7 0,-2 2-4 0,1 1 5 15,0 1 7-15,-1 2-6 0,0 0-6 0,-1 1 3 0,-1 2 10 16,0 0-5-16,0 1-8 0,-1 2 6 0,-2 0 7 0,0 2-2 0,1 0-7 16,-2 2 5-16,-2 0 9 0,1 2-4 0,0 0-8 0,-2 0 4 0,0 1 10 15,1 0-5-15,-1 0-9 0,0 0 0 0,1 0 0 0,-1-2-14 16,2 1-17-16,-1-1-8 0,2-1-6 0,0-1-14 0,2-1-14 16,-1-1-7-16,2-2 2 0,-1-1-7 0,4-2-11 0,-1 0-6 0,3-3-3 15,0-2-5-15,3-1-4 0,-1-1 2 0,4-3-1 0,0-1 10 16,1-2 11-16,1-3 10 0,1 0 8 0,-1-2 7 0,2-2 7 15,-2 1 4-15,-2-3 4 0,1 0 11 0,0 1 20 0,-2-2 21 0,-1 0 21 16,-1 1 26-16,-2 0 25 0,0 0 24 0,-1 3 25 0,-1-1 20 0,-2 3 20 16,1 3 17-16,-4-1 20 0,1 3 12 0,0 1 12 15,-2 1-1-15,-1 2-7 0,0 3-14 0,0-3-14 0,0 3-15 0,0 0-15 16,0 0-24-16,-3 0-26 0,2 3-17 0,-2-1-14 0,1 3-21 0,-1 1-26 16,0 1-8-16,-1 1-5 0,2 2-6 0,-2 2-5 0,1 0 4 0,-1 0 1 15,1 1 0-15,2 0-2 0,0 1 2 0,-1-1 3 0,2-1-4 16,2 0-5-16,-1 0-3 0,2-3-3 0,-1 1-8 0,2-2-5 15,2 1-4-15,-1-2-1 0,2-1-6 0,-1-1-4 0,2-2-2 0,0 0 1 16,2-1-2-16,0-2-5 0,1-1 0 0,1 0 7 0,0-3-2 16,1-1-4-16,2-1 8 0,-2-1 9 0,2-1 2 0,-2-2-2 15,2 1 7-15,-2-2 8 0,1 0-3 0,-1-1-1 0,-1 1 4 0,-1-1 6 16,-2 1 3-16,0 1-2 0,-1-1 14 0,-1 1 18 0,-2 2 11 0,-1-1 7 16,-1 2 10-16,-2 1 10 0,1 0 4 0,-1 3 4 0,-1-1 4 15,0 2 7-15,0 2-2 0,-1-2-2 0,1 2-1 0,0 0-1 16,0 0-10-16,-4 0-13 0,1 2-10 0,0 0-12 0,-1 2-7 0,0 0-7 15,0 2-5-15,0 2-8 0,0 0-2 0,2 3-2 0,-1 0-1 16,0-1-4-16,2 2-7 0,1 0-10 0,0-1-14 0,1 1-19 0,1-1-22 16,0 1-25-16,2-1-23 0,2-2-21 0,-1 1-21 0,2 0-26 15,1-2-20-15,0-1-26 0,1 0-15 0,2-2-17 0,2-1-13 0,0-2-16 16,1-1 5-16,2-2 11 0,0-1 8 0,0-2 7 0,1-1 22 16,0-2 26-16,1 0 18 0,0-1 14 0,0-2 28 0,-1-1 31 15,0 0 20-15,-1-2 14 0,0 1 43 0,0-2 49 0,-2 1 22 0,-1-2 13 16,0 1 33-16,-2-1 36 0,-2 2 21 0,1-1 16 0,-2 2 26 0,-2 0 33 15,1 0 24-15,-3 1 21 0,-1 1 14 0,-2 2 10 16,-1 1-5-16,0 1-8 0,-3 1-8 0,1 1-5 0,-2 2-13 0,-2 0-16 16,1 0-19-16,-2 2-23 0,1 2-19 0,-2 0-17 0,-2 2-29 0,1 2-33 15,0 0-14-15,-2 2-5 0,2 0-14 0,-2 3-15 0,2 0-5 16,1 1-1-16,0 1-3 0,0-1-6 0,1 1 0 0,2 1 0 0,1-1-3 16,0 0-7-16,1-1-4 0,2 1-2 0,-1-1-13 0,2 0-16 15,0-1-3-15,2 0 0 0,-1-2-7 0,2 0-10 0,1-2-2 0,0-1 1 16,0 0-5-16,1-2-7 0,0-1 0 0,2 0 3 0,1-2-1 15,0-2-4-15,0-1 13 0,1 0 13 0,2-2 1 0,-2 0-2 16,2-2 8-16,0 0 11 0,-2-3 2 0,2 1-5 0,-2-1 7 0,-1 0 11 16,1-2 0-16,-1 0-3 0,-1 0 11 0,0-1 11 0,-1 2 2 0,0-1 0 15,-2 1 12-15,-2 1 20 0,1-1 4 0,-2 2 0 16,1 0 15-16,-2 1 18 0,0 1 6 0,-2 1 1 0,1 2 2 0,1-1 5 16,-1 2-7-16,1 2-8 0,0 0-2 0,0 0 0 0,0 0-11 0,0 0-16 15,0 0-3-15,0 0-4 0,-2 2-13 0,2 2-16 0,0 1-6 0,0-1-1 16,0 2-4-16,0 2-4 0,0-1 5 0,0 1 2 0,2 2-2 15,-2-1-7-15,1 1-14 0,-1 0-22 0,1 0-25 0,2 0-25 16,-2 1-25-16,2 0-20 0,0-2-34 0,1 2-29 0,-2-1-35 0,2-1-35 16,0 1-31-16,0-2-25 0,0-1-37 0,2 1-41 0,-1-2-32 15,3-3-33-15,0 0-21 0,0-2-17 0,1-2 14 0,2-2 20 16,0-2 26-16,1 1 31 0,1-4 34 0,-1 1 37 0,1-2 29 0,2-1 26 16</inkml:trace>
  <inkml:trace contextRef="#ctx0" brushRef="#br0" timeOffset="2588.7938">6220 1098 0 0,'13'-18'291'0,"1"-1"87"0,-2-2 24 0,1 2 22 0,-2-2 22 15,-1 0 14-15,1 1 14 0,0 1 6 0,-2-1 3 0,-1 4 20 0,0 0 26 16,0 2-83-16,-1 2-115 0,-1 2-70 0,0 2-57 0,-2 0-30 16,0 4-22-16,0 1-23 0,0 2-24 0,0 1-15 0,-2 1-8 0,2 2-20 15,-1 1-25-15,1 4-8 0,-1 0-7 0,-1 3-8 0,0 1-13 16,-2 2 5-16,0 3 8 0,-2 0-5 0,0 2-6 0,-1 0 3 0,-1 2 7 16,0-1-4-16,0 0-4 0,-1 2 1 0,1-2 3 0,-2 1-3 0,2-2-8 15,-1 1 5-15,1 0 6 0,0-2-6 0,0 0-7 0,0 0 2 16,1-2 10-16,1 0-5 0,-1-2-8 0,0 1 5 0,1-3 8 15,0 0-5-15,0-3-6 0,0-1 4 0,1-1 8 0,0-1-3 0,-1-3-4 16,1 1 4-16,0-3 6 0,1-1-3 0,0 0-8 0,-4 0 5 16,1-2 6-16,0-1-4 0,1-1-7 0,-1-1 5 0,0-1 8 15,2 0-4-15,0-1-4 0,-1-2 2 0,1 1 5 0,1-1-1 0,1 0-6 16,1-1 2-16,-1 1 7 0,2-1-5 0,1 0-7 0,0 1 3 16,0-1 5-16,1 2-11 0,2-1-17 0,1 2-22 0,0 0-27 15,0 0-36-15,0 1-36 0,1 0-42 0,0 1-39 0,2 0-42 0,-2 2-40 16,2 0-55-16,-2 1-55 0,1 1-69 0,-1-1-69 0,0 1-13 0,-1 0 5 15,-1 1 25-15,-2 1 25 0,1 0 33 0,-2 2 33 0,-2-1 42 0,-2-2 42 16,2 4 40-16,-2-4 265 0</inkml:trace>
  <inkml:trace contextRef="#ctx0" brushRef="#br0" timeOffset="2936.5556">5829 746 309 0,'-5'-2'417'0,"0"0"15"0,2-2 18 15,0-1 0-15,2 2-2 0,0-2 5 0,-1 1 9 0,1 2-1 0,1 2-5 16,0 0-20-16,0 0-22 0,0 0-132 0,1-3-163 0,-1 3-32 0,2-1 6 15,2 0-6-15,0 0-8 0,1 0 4 0,2-1 8 0,1 1-1 0,1 0 0 16,0 0 2-16,3-2 5 0,0 2-4 0,2 0-6 0,-1-1-7 0,0 0-4 16,2 1-10-16,0 0-12 0,-1 0-12 0,1 0-10 0,0-1-5 15,1 1-3-15,-2 0-11 0,1 0-13 0,-2 1-12 0,1-1-15 0,-1-1-19 16,-1 2-23-16,0 0-24 0,-1 0-24 0,-2 0-21 0,-1 0-20 0,0 2-25 16,0 0-25-16,-3-1-31 0,1 2-31 0,-2-1-24 0,-2 2-21 0,-2-4-73 15,0 6-88-15,0 0-16 0,-1 0 3 0,-2 1 23 0,-1 0 23 0,-1 1 22 0,-2 2 16 16,-1 1 25-16,0 1 29 0,-1 1 29 0,-2 1 52 0</inkml:trace>
  <inkml:trace contextRef="#ctx0" brushRef="#br0" timeOffset="3153.7098">5856 1625 279 0,'1'3'555'15,"1"0"19"-15,-2-3 7 0,0 0 5 0,2-1 5 0,1-2-1 0,0 1-5 16,-2-1 3-16,0 2 6 0,1 0-3 0,-2 1-2 0,2-1-169 16,-2 1-219-16,2-1-124 0,0-1-95 0,0 1-51 0,-2 1-39 0,2-1-47 15,1 0-47-15,0 1-67 0,-1-1-71 0,-2 1-100 0,0 0-109 0,0 0-30 16,0 0-6-16,0 0 2 0,0 0 2 0,0-5 22 0,-2 0 20 16,-2 0 34-16,0-1 32 0,-2 0 41 0,0 0 44 0</inkml:trace>
  <inkml:trace contextRef="#ctx0" brushRef="#br0" timeOffset="4521.5743">7528 648 0 0,'4'-7'141'16,"0"0"120"-16,0-2-2 0,1 1 11 0,-1-1 12 0,2 1 6 0,-1 0 5 15,0-1 7-15,1 1 9 0,-1-1-26 0,0 1-34 0,1 0-48 0,-1 0-52 16,0 0-26-16,-1 0-23 0,2 0-13 0,-2 0-15 16,0 1-4-16,0-2-2 0,-2 1 0 0,2 0 1 15,-1-1 2-15,0 0 2 0,-1-1 5 0,1 2 11 16,0-1-3-16,-2 1-7 0,0 1-5 0,1 2-3 15,-1 0 4-15,-1 3 7 0,0 2-1 0,0 0-5 16,0 0-13-16,0 0-10 0,1 4 0 0,1 4 6 16,-1 1-3-16,0 4-4 0,1 4-5 0,-1 1-8 0,-1 4 1 0,0 2-4 15,-1 2 1-15,-2 2 2 0,0 1 1 0,-1 1 1 0,-1 2 1 0,0 2 1 16,-1-1-8-16,0 3-9 0,-1 0-14 0,0 0-16 0,1 1 6 0,-2 1 12 16,0-2-6-16,0-2-12 0,0 1 5 0,1 0 13 0,-1-1-6 0,1-2-15 15,-1-1 7-15,2-1 14 0,-1-1-7 0,0-1-14 0,2-2 7 0,-2-2 14 16,1-1-9-16,0-3-12 0,1-2 5 0,0-2 13 0,-1-2-8 0,2-3-16 15,0-1 8-15,0-2 13 0,2-3-8 0,-1-2-10 0,0 0 2 16,1-2 8-16,-1-2-13 0,0-3-16 0,1 1 5 0,-1-3 14 0,-1-3-7 16,0 0-17-16,1-3 9 0,-1-2 13 0,2-1-7 0,-2-3-13 0,1 0 7 15,0-3 18-15,2 0-6 0,-2-2-9 0,2 0 13 0,-2-1 20 16,2 0-6-16,0 1-13 0,-2-1 14 0,2 3 23 0,-1-1 0 0,1 2-7 16,0 1 14-16,1 1 25 0,0 1-4 0,0 1-8 0,0 3 11 0,0 0 20 15,1 2-1-15,0 0-10 0,2 3 7 0,0-1 10 0,1 2-11 0,0 0-14 16,2 1-4-16,1 1 1 0,1 0-13 0,1 2-16 0,2-1-1 0,2 3 1 15,1 0-11-15,2 0-10 0,0 2-4 0,1 0-1 0,2 0-8 0,-1 2-13 16,4 0-7-16,-1 1-3 0,2-1-10 0,-1 2-16 0,2 0-2 0,0 0-1 16,0 0-11-16,2-1-17 0,-2 2 0 0,0-1 0 0,0 0-9 0,0 1-12 15,-2-1 4-15,2 1 14 0,-1-1 0 0,0-1-4 0,-1 1 14 0,0 0 19 16,-1 0-1-16,0-2-8 0,-2 1 13 0,0-2 19 0,-1 2-2 0,-2-2-7 16,0 1 13-16,-2-2 16 0,-1 1-3 0,-2 0-11 0,-2-2 11 0,-1 1 18 15,0-1-6-15,-3 0-13 0,1 0 14 0,-2 0 22 0,-2-1-2 0,-2 1-6 16,0 0 10-16,2-2 16 0,-2 2-1 0,-2-2-4 0,1 0 14 0,-2-1 19 15,1 1-5-15,-2-1-10 0,0 1 14 0,-2-2 20 0,1 2-4 0,0-2-15 16,-2 1 6-16,0 0 12 0,-1 0-4 0,0 0-13 0,0 0 5 0,-1 0 6 16,-2 1-10-16,2 0-16 0,-2 0 5 0,1 1 11 0,-1 0-11 0,-1 0-14 15,1 1-1-15,1 0 6 0,-1 1-7 0,2 1-13 0,-1 1 1 0,1-1 4 16,0 2-6-16,1-1-11 0,0 2 2 0,0 1 5 0,1 1-7 0,0 2-7 16,1-1 0-16,0 1 3 0,1 1-4 0,1 1-8 0,1 0 0 15,1 1 4-15,0 0-10 0,2 0-15 0,2 1-3 0,0-1 2 0,2 1-17 0,0-1-17 16,2 2-4-16,0-2 5 0,2 0-11 0,0-2-12 0,2 1 4 15,0-1 10-15,1-2-7 0,0-1-10 0,1 1 14 0,0-4 17 0,1 1 1 16,-1-2-7-16,1-1 17 0,-1-2 26 0,0 0-1 0,-1-2-10 0,1-1 14 16,-1 0 22-16,-2-2-5 0,0-1-13 0,-1-1 15 0,-1-2 24 0,0 0-3 15,-2-1-10-15,0-2 13 0,-1 1 21 0,-1-2-3 0,-2 0-11 0,1 0 17 16,-1-2 23-16,-1 1 2 0,-1-1-5 0,-2 1 13 0,0 0 18 0,1 0 6 16,-1 1 1-16,-1 1 10 0,0 0 7 0,0 3 0 0,0-1-3 0,0 2 0 15,0 0 0-15,0 2-8 0,0 2-10 0,1-1-10 0,1 2-11 0,-1 1-14 16,0 0-14-16,3 2-25 0,0 0-29 0,0 0-11 0,0 0-11 0,0 0-8 15,-1 2-13-15,1 2-7 0,0 0-3 0,0 2-15 0,1 2-16 16,1 0-16-16,-1 2-14 0,0 0-10 0,2 1-4 0,1 0-10 0,0 1-8 16,0-1-11-16,0 1-11 0,1-1-14 0,2-1-17 0,0 0-19 0,-1 1-21 0,1-2-10 15,0 1-7-15,1-2-44 0,0 1-56 0,0-1-38 0,0-2-31 16,0 0 9-16,1-2 18 0,-1-2 14 0,1-1 10 0,2-1 18 0,1-1 19 16,0-1 26-16,0-2 27 0</inkml:trace>
  <inkml:trace contextRef="#ctx0" brushRef="#br0" timeOffset="5539.4924">8508 991 0 0,'3'-3'84'0,"-2"-1"316"0,-1 2 22 0,0-2 1 0,1 0-6 16,-1 1 7-16,0-1 13 0,-1 1-2 0,0 0-3 0,-1 1 10 0,1-1 14 15,0 2-64-15,1 1-91 0,-2-1-95 0,2 1-98 0,0 0-42 0,0 0-29 16,0 0 4-16,0 0 10 0,0 0-14 0,0 0-17 0,0 0 4 0,-1 1 10 16,1-1-13-16,-1 3-21 0,1-1 2 0,0 2 10 0,-2 0-11 0,2 1-13 15,0 1 6-15,-1 1 15 0,1 1-7 0,-1-1-17 0,1 1 10 0,-2 1 16 16,2-1-7-16,-1 0-14 0,1 1 8 0,-1 0 13 0,1 0-8 0,-2-1-12 15,2 1 6-15,-1-1 13 0,1 0-7 0,0 1-15 0,0-2 9 0,0 0 14 16,0-1-7-16,0 0-14 0,0-1 7 0,0 0 13 0,0 0-7 0,0-2-13 16,0 1 8-16,1-2 14 0,-1 1-6 0,0-3-12 0,2 2 11 0,-2-2 17 15,0 0-2-15,0 0-5 0,0 0 10 0,0 0 20 0,0 0 2 0,0 0-4 16,0 0 10-16,0 0 14 0,0 0-1 0,0 0-4 0,0 0 5 0,0 0 8 16,0 0-3-16,0 0-9 0,0 0-1 0,0 0-1 0,0 0-7 0,0 0-10 15,0 0-8-15,0 0-6 0,0 0-6 0,0 0-5 0,0 0-4 0,0 0-4 16,0 0-2-16,0 0-3 0,0 0-3 0,0 0-5 0,0 0 1 0,0 0 1 15,0 0-2-15,0 0 1 0,0 0-1 0,0 0 2 0,0 0-1 0,0 0-4 16,0 0 2-16,0 0 2 0,0 0-4 0,0 0-1 0,0 0 5 0,0 0-1 16,0 0 1-16,0 0-1 0,0 0 1 0,0 0-1 0,0 0 1 0,0 0-2 15,0 0 1-15,0 0 4 0,0 0-1 0,0 0-1 0,0 0 2 0,0 0 1 16,0 0 0-16,0 0-2 0,0 0 1 0,0 0 2 0,0 0-1 16,0 0-1-16,0 0-1 0,0 0 5 0,0 0-4 0,0 0-2 0,1-1 1 15,0 0 1-15,1-2-2 0,-1 2-3 0,0 0-3 0,1 0-3 0,-1-2-3 16,0 2-6-16,-1 1-5 0,2-2-5 0,-1-1-7 0,0 2-2 0,1 0-8 0,-1-2-9 15,0 2-2-15,1 0 1 0,0 0-4 0,0 0-5 0,0-1 4 16,0 1 6-16,0 0-3 0,0 0-5 0,-2 1 10 0,2-1 13 0,1 1 0 0,-3 0-2 16,3-2 10-16,-1 1 14 0,-2 1-1 0,0 0-7 15,2 0 8-15,-2 0 16 0,0 0-5 0,0 0-11 0,0 0 8 0,0 0 17 0,0 0-7 16,0 0-10-16,0 0 8 0,0 0 13 0,0 0-6 0,0 0-12 0,0 0 9 16,0 0 13-16,0 0-7 0,0 0-12 0,0 0 8 0,0 0 11 0,0 0-5 15,0 0-16-15,0 0 8 0,0 0 14 0,0 0-10 0,0 0-13 16,0 0 6-16,0 0 11 0,0 0-8 0,0 0-12 0,0 0 7 0,0 0 13 0,0 0-10 15,0 0-11-15,0 0 5 0,0 0 16 0,0 0-8 0,0 0-14 16,0 0 10-16,0 0 13 0,0 0-5 0,0 0-8 0,0 0 7 0,0 0 15 0,0 0-2 16,0 0-7-16,0 0 9 0,0 0 14 0,0 0-5 0,0 0-8 15,0 0 5-15,0 0 8 0,0 0-5 0,0 0-12 0,0 0 1 0,0 0 10 16,0 0-8-16,-2-1-12 0,2 1 0 0,0 0 4 0,-1-2-5 0,1 2-10 16,-1-3 1-16,1 3 7 0,0-2-5 0,0 2-7 0,-2-3 5 0,2 1 4 15,0 0-2-15,-1-1-5 0,1 3 2 0,0-2 8 0,-1-1-4 0,-1 1-8 16,1 0 3-16,0-1 7 0,-1 1-4 0,1 1-7 0,-2-2 2 0,-1 2 10 15,0-1-5-15,0 0-6 0,0 1 3 0,-1 0 4 0,-2 0-4 0,1 1-6 16,-1 0 5-16,0 0 5 0,-1 0-2 0,0 0-8 0,0 1 4 0,0 0 11 16,0 2-7-16,0-1-8 0,0 0 3 0,0 2 6 0,0 0-3 0,0-1-6 15,0 2 3-15,0 0 7 0,2 0-4 0,-1-1-6 0,2 2 3 0,-1 0 8 16,1 2-5-16,1-1-8 0,0 0 5 0,0 1 6 0,0 1 0 0,1 0-3 16,1 1 3-16,0 0 5 0,2 0-4 0,0 0-2 0,0 1 1 0,2-2 4 15,0 1-2-15,2-2-4 0,2 1 4 0,-1-1 4 0,2-1-2 0,1-1-5 16,1 0 1-16,0-1 6 0,2-1-5 0,1-2-4 0,0-1 2 0,0-1 2 15,1-1-2-15,1-1-8 0,-1-2 1 0,0-1 5 0,1-1-3 16,-1-1-7-16,0-1 4 0,-1-1 9 0,0 0-5 0,-1-2-7 0,-2-1 5 16,1 1 7-16,-2-1-2 0,-2 0-5 0,1 0 5 0,-3 0 11 0,0 0-4 0,-1-1-7 15,-1 1 7-15,0 0 11 0,-2 1-2 0,0 0-5 0,0 1 9 16,-2 0 12-16,0 0 7 0,0 2 8 0,0 1 11 0,-1 1 10 0,0 1 6 16,1 0 1-16,-1 2 4 0,2 0 1 0,-1 1-5 0,1 1-4 0,1 1-4 15,0 0-4-15,0 0-5 0,0 0-8 0,0 0-11 0,0 0-11 0,-1 2-10 16,1 2-4-16,0 0-10 0,0 2-8 0,0 0 0 0,0 3 6 0,0-1-3 15,1 2-5-15,0-1-1 0,1 2 0 0,-1 0-10 0,0 0-19 0,2 1-11 16,-2-1-10-16,2 1-11 0,-2-2-13 0,2 2-17 0,0-1-23 0,-1 0-14 16,1 0-11-16,1 0-19 0,0-2-19 0,0 0-13 0,-1-1-11 0,1-1-5 15,0 0-4-15,0-1-13 0,0-1-19 0,0-1-7 0,0-1-3 16,1-1-36-16,0-1-42 0,1-1-33 0,-1-1-27 0,2-2 6 0,-1-2 20 16,2 1 14-16,0-2 16 0,0-2 14 0,0 1 20 0,2-1 27 0,-2-2 29 15</inkml:trace>
  <inkml:trace contextRef="#ctx0" brushRef="#br0" timeOffset="5889.7684">8820 1146 0 0,'11'-10'193'0,"-2"1"185"0,0-1 8 15,1 2 20-15,-2-2 25 0,-2 2 8 0,1-1 4 0,0 2 14 0,-2 1 19 16,0 0 8-16,1 0 7 0,-2 1-85 0,-2 2-109 0,1 0-76 0,0 1-67 16,-1 0-22-16,-2 2-9 0,0 0-21 0,0 0-22 0,0 0-8 0,3 1 0 15,-2 0-9-15,1 1-12 0,-1 2-5 0,0 0-2 0,-1 0-7 0,2 2-2 16,-2 2-4-16,0 0 2 0,0 2 2 0,-2 0-1 0,1 2 1 0,0 2-2 16,-1-1-2-16,1 0-1 0,0 1-6 0,-1 1-7 0,1-1-5 0,0 1 1 15,1-2-4-15,1 0-6 0,-1 0 0 0,1-2 3 0,2 0-4 16,-2-2-5-16,2 0 4 0,0-3 7 0,-1 0-4 0,2-1-5 0,-1-2 7 15,1 1 7-15,0-3 2 0,1 0-3 0,1-2 6 0,0-1 9 16,1-2-4-16,1-1-5 0,1-1 7 0,2-2 11 0,0-2-1 0,-1-1-5 0,2-1 6 16,0-1 9-16,0-1-5 0,0-1-2 0,0 1 2 0,-1-2 8 0,1 0-4 15,-1 0-8-15,1-1 4 0,-2 2 10 0,1 0-7 0,0 1-10 16,-1 1-1-16,0 1 5 0,-1 1-7 0,-1 1-10 0,0 2-2 0,0 2 1 16,-1 1-10-16,-1 1-9 0,0 2 0 0,-1 1 6 0,0 1-6 0,1 1-6 0,-1 1 0 15,-1 3 5-15,0 0-2 0,0 1-6 0,0 1 3 0,0 3 7 16,-1-1-1-16,-1 3-6 0,1 0 5 0,-2 2 2 0,1 0-11 0,-2 2-17 15,1-1-11-15,-1 2-5 0,0-1-19 0,0 0-23 0,0 0-20 0,0 0-21 16,-1-1-21-16,-1 0-24 0,2-2-29 0,-1 1-29 0,1-2-32 0,-1 1-32 16,-1-2-28-16,0 0-25 0,-1-3-79 0,0 1-94 0,1-3-13 0,-2-3 11 15,-2 0 19-15,2-2 22 0,4-1 21 0,-5-1 19 0,0-3 29 0,1-2 33 16,1 0 33-16,2-1 56 0</inkml:trace>
  <inkml:trace contextRef="#ctx0" brushRef="#br0" timeOffset="6079.4848">9580 553 184 0,'7'-9'486'0,"-2"-1"15"15,-1 3 3-15,0 0 3 0,0 1 0 0,0 1-3 0,-1 1-1 0,1 1-2 16,-2 1-5-16,-2 2-4 0,3 2-9 0,0-1-153 0,-2 2-196 0,0 1-94 16,1 1-59-16,-1 1-17 0,-1 1-3 0,0 1-15 0,-1 2-20 15,-1 2-14-15,0 2-17 0,-2 1-27 0,0 2-32 0,-2 1-68 0,0 2-79 0,-1 0-71 16,0 2-71-16,-1 1-14 0,0 1 4 0,0 0-1 0,-1 1-2 15,0 0 14-15,-1-1 20 0,1 1 15 0,0-1 18 0,-1-1 32 0,1-1 211 16</inkml:trace>
  <inkml:trace contextRef="#ctx0" brushRef="#br0" timeOffset="7374.7068">10891 1057 0 0,'2'0'153'15,"-2"0"148"-15,2-1 5 0,-1-1-1 0,0-1-2 0,-1 1 0 0,0-1 1 16,-1 1 1-16,1 0-5 0,0-2 3 0,0 2 1 0,0-1-97 0,-1 0-130 16,1 0-35-16,-2 0-8 0,1-1 4 0,0-1 7 0,-1 0 4 0,0 1 5 15,-1-1 6-15,0 0 9 0,1-1-1 0,-1 1-2 0,-1-1 3 0,0 0 6 16,0 0-5-16,0 1-7 0,0-1-1 0,-1 2-4 0,-1-2-13 0,1 1-18 15,-2 0 0-15,-1 1 6 0,0 0-10 0,0 0-14 0,-1 2 4 0,-2-1 14 16,-1 2-10-16,0 0-17 0,-1 1-2 0,0 1 5 0,-2 1-1 0,0 1-2 16,-1 0 3-16,0 2 6 0,0 1-3 0,0 1-3 0,0 1 4 15,2-1 5-15,-1 2 0 0,0 1-1 0,2 0 8 0,0 0 8 16,2 2 8-16,0 0 5 0,2 0-2 0,1 2-5 0,1-1 1 0,2 0 8 16,1 0-1-16,3 2-5 0,-1-2 1 0,4 1 2 0,0-1-3 0,2 1-6 15,2-1-3-15,0 0 2 0,4-1-2 0,0-1-5 16,2 0 1-16,2-2-1 0,-1 0-4 0,2-1-3 0,1-2-3 0,0-1 0 15,0-2 0-15,0 0-3 0,1-2 0 0,-1-2 0 0,1-2-1 16,1 0-4-16,-1-3-4 0,0 0-4 0,1-3-5 0,-1 0-6 0,0-2-2 16,1-1-2-16,-2-1-7 0,1-2-5 0,-1 0-2 0,0-2-2 15,-1-1-2-15,1-2-4 0,-2-1 1 0,1-2 2 0,0 1-1 0,-2-4-4 16,-1-1 2-16,0-2 8 0,-1-1-1 0,-1-1-2 0,0-2 6 0,-2 1 12 16,0 0 0-16,0-1-2 0,-2 2 10 0,1 0 13 15,-2 2 10-15,1 1 8 0,-2 2 18 0,-2 3 20 0,1 2 10 0,0 0 10 16,-2 4 11-16,0 2 8 0,1 2 5 0,-1 2 4 15,-1 1-1-15,0 3 1 0,0 2-10 0,0 2-13 16,0 3-10-16,0 0-8 0,0 0-9 0,1 2-9 16,-1 3-12-16,2 2-14 0,-2 3-2 0,1 0-2 0,-1 4-9 0,-1 1-11 15,-1 2 2-15,1 1 6 0,-2 1 3 0,1 3-1 0,-1-1 1 0,-1 3 1 16,0 0-4-16,-1 3-9 0,-1-1 3 0,1 2 6 0,-2 1-3 16,1-2-3-16,-2 2 3 0,1 0 6 0,-1 0-3 0,0-2-7 15,-1 1 2-15,1-2 8 0,0 1-7 0,0-3-8 0,1 0-8 0,2 0-5 16,-1-3-16-16,2 0-16 0,2-2-22 0,0-1-22 0,2-1-14 0,2-4-17 15,2 0-27-15,0-3-32 0,1-2-29 0,2-2-31 0,2-2-41 16,0-3-46-16,3-2-56 0,3-3-61 0,0-2-5 0,-1-1 8 16,2-3 19-16,0-2 20 0,0 0 17 0,0-1 11 0,-1 0 29 0,0-2 34 15,-1 1 29-15,0 0 259 0</inkml:trace>
  <inkml:trace contextRef="#ctx0" brushRef="#br0" timeOffset="7774.2926">11277 978 286 0,'-1'-4'369'0,"-2"2"3"0,2 0-1 16,0-1 4-16,-2 0 7 0,2 0 1 0,-2 0 1 0,0 0 9 0,2 2 10 15,-2 0-38-15,3 1-55 0,0 0-88 0,-1-1-99 16,1 1-36-16,0 0-16 0,0 0-2 0,0 0 1 0,-3 1 1 0,3-1-2 16,-1 2 0-16,0 2-2 0,-1-1-2 0,1 1-7 0,-2 2-8 0,1 1-11 15,-1 2-6-15,0-1-6 0,1 2-3 0,-1 0-2 0,0 2 1 16,2-1 4-16,0 1-8 0,-1 0-4 0,1 0-1 0,1-1 1 0,1 1-6 16,1-1-8-16,-1-2 2 0,2 1 3 0,1 0-3 0,0-2-4 15,1-1-1-15,0-1 1 0,2-1-5 0,1 0-3 0,0-2-3 0,1 1 3 16,1-3-8-16,-1 0-4 0,2-1-3 0,-1-1-3 0,1 0-6 0,0-3-4 15,1 1-1-15,-2-2 4 0,1-1-1 0,0 0-2 0,-1-1 2 16,1-2 2-16,-2 1 3 0,-1-2 0 0,0 1 5 0,-1-1 5 16,0-1 8-16,-2 2 11 0,-1-1 13 0,0 1 15 0,0-1 10 0,-1 0 11 15,-1 2 14-15,0 1 14 0,-1 1 10 0,0 0 4 0,-1 1 12 16,0 1 6-16,0 1 0 0,0 3-3 0,0-3-3 0,0 3-5 0,0 0-13 16,0 0-19-16,0 0-7 0,0 0-2 0,0 0-17 0,0 0-20 15,0 4-2-15,-1 0-4 0,1-1-8 0,-1 2-14 0,1 1 3 0,-2 1 7 16,2 0-2-16,-1 2-8 0,0 0 7 0,-1 1 11 0,1 1-3 0,-2 0-9 15,2-1-3-15,0 2 2 0,-2-1-16 0,2 0-22 16,-2 0-15-16,2 0-12 0,-1-2-21 0,1 2-25 0,0-1-29 0,-1-1-27 16,2 1-24-16,-1-2-26 0,1-1-43 0,1 1-48 0,1-1-57 0,-1-2-58 15,2-1-29-15,-3-4-18 0,5 2 7 0,2-2 13 0,-1-2 19 16,2-1 18-16,0-2 31 0,2-1 31 0,-1-1 23 0,2 0 19 0</inkml:trace>
  <inkml:trace contextRef="#ctx0" brushRef="#br0" timeOffset="8342.3032">11685 1039 0 0,'3'-2'4'16,"-2"-2"452"-16,1 2 21 0,-1-2 3 0,-1 2 0 0,1-1 2 0,-1 1 2 16,0 0-2-16,0 2-5 0,0 0 4 0,0 0 5 0,0 0-36 0,0 0-49 15,0 0-140-15,0 0-168 0,0 0-59 0,0 0-22 0,0 0-3 16,0 0 5-16,0 0-4 0,-1 2-4 0,0 0 3 0,1 2 8 0,0 1-5 16,-2 1-11-16,2 1 4 0,0 1 2 0,-1 1-4 0,1 0-6 15,-1 1 5-15,1 1 7 0,-2 0-2 0,1-1-7 0,1 1 2 0,-1-1 7 16,1 1-6-16,-2-2-5 0,2 1 4 0,0-2 7 0,0-1-6 15,0 1-8-15,2-2 4 0,-2 0 1 0,1-2-6 0,0 0-8 16,1-2 2-16,-1 1 8 0,-1-3-4 0,1 1-4 0,-1-1 2 0,3 0 7 16,1-1-6-16,0-2-11 0,0 0 2 0,1-2 5 0,1-1-4 0,0-1-5 15,1-2 5-15,0 0 7 0,-1-3-4 0,2 0-5 0,0 0 2 16,0-1 7-16,-1-2-1 0,1 2-4 0,0-1 14 0,0-1 17 0,0 2 11 16,1-1 9-16,-1 0 14 0,0 2 16 0,0 0 6 0,2 0 1 15,-2 2 8-15,0 0 12 0,1 2 0 0,-1-1-4 0,1 2 1 0,1 0 4 16,-1 1-8-16,0 1-16 0,1 0-7 0,-1 2-4 0,0 0-16 0,1 2-14 15,-1 1-5-15,-1 1-2 0,1 2-8 0,-1 0-13 16,0 3 1-16,0 0 7 0,0 1-6 0,-1 3-8 0,1 2 4 0,-1 0 5 16,-2 1-2-16,0 3-8 0,1 1 4 0,-2 1 8 0,-2 2-3 0,0 2-4 15,-1 0 2-15,-1 2 10 0,-1 3-4 0,-2 0-8 0,-1 2 4 16,0 1 7-16,0 1-2 0,-1 1-7 0,-2-1 5 0,0 1 8 16,1-1-5-16,-2 1-6 0,-2-2 3 0,2 0 9 0,-1-2-6 0,0 0-11 15,-1-2 7-15,2-2 7 0,0-1 0 0,0-2-5 0,0-3 10 16,0-3 11-16,0-2 2 0,0-1-3 0,0-3 6 0,0-2 8 15,0-1-2-15,0-2-6 0,-1-2 4 0,-2-1 5 0,1-1 0 0,-1-2-3 16,-1-1 5-16,-1 0 4 0,1-2 0 0,0-1-6 0,0-1 0 16,1 0 1-16,0-2-2 0,1 0-4 0,-1-2 1 0,2-1-1 0,-1 1-1 15,2-1-1-15,0-1-1 0,2 1-4 0,-1-1-4 0,2 1-7 16,1 0-4-16,1 0-7 0,0 1-7 0,2 0-2 0,1 1-10 0,0 1-11 16,1 0-16-16,2 1-13 0,1 1-16 0,0 0-20 15,3-1-27-15,-1 2-32 0,2 0-37 0,2 2-40 0,0-1-35 0,1 0-32 16,2 0-56-16,-1 2-61 0,2-1-56 0,0 2-58 0,0-2-32 15,0 0-28-15,0 1 4 0,-2-1 11 0,1 2 28 0,-1-2 31 0,0 2 40 16,-1-2 40-16,-1 1 34 0,1-1 33 0</inkml:trace>
  <inkml:trace contextRef="#ctx0" brushRef="#br0" timeOffset="8561.8716">11871 424 0 0,'4'-8'339'0,"2"2"28"0,2 2-7 16,3-2-18-16,2-2-21 0,5 2-6 0,0 3-3 16,5 3-30-16,1 2-39 0,1 3-78 0,3 3-94 15,0 2-158-15,0 3-174 0,2 4-71 0,-2 1-32 0,-2 4-4 0,0-1 8 16,-4 3 17-16,1-1 22 0,-4 1 6 0,-2-1 4 15</inkml:trace>
  <inkml:trace contextRef="#ctx0" brushRef="#br0" timeOffset="9310.0781">13080 911 0 0,'0'-4'202'0,"0"2"220"0,0-2 8 0,1 1 4 0,1-1-1 16,-2 0-1-16,1 2 0 0,-1 2 0 0,0-2-1 0,0 2-2 15,0 0-2-15,0 0-82 0,0 0-108 0,0 0-100 0,0 0-98 16,1 2-29-16,1 0-5 0,-1 1 5 0,0 0 10 0,1 2 5 0,-1 1 4 16,0 0 2-16,1 1 4 0,-1 1 2 0,-1 1 4 0,0 1 4 0,0-1 3 15,-1 3-3-15,-2 0 0 0,0 0-2 0,-1 2 1 0,0 0-10 16,0 0-14-16,0 1-2 0,0-1 3 0,-1 2-5 0,1-2-7 16,0 1 3-16,0-1 0 0,0-1-3 0,1-1-7 0,1 0 4 0,0-2 3 15,1-1-3-15,1-1-6 0,0-2 4 0,1-2 8 0,-1 0 3 0,2-2 3 16,-1 1 23-16,-1-3 26 0,0 0 10 0,0 0 2 0,0 0 8 0,3-1 8 15,-1-2-4-15,1 0-7 0,0-2 5 0,1-1 8 0,0-3-4 16,1 1-7-16,-1-3-5 0,1 0-2 0,1-2-23 0,0 0-29 16,1 0-9-16,0-2-2 0,-1 0-8 0,2-1-10 0,0-1 4 0,0 1 7 15,2-1-6-15,-1 0-9 0,2 1 7 0,-1 0 8 0,0 0 2 16,0 2-4-16,1-1 10 0,0 2 13 0,-1 1 3 0,1 1-2 16,0 2 7-16,-1-1 7 0,2 2 0 0,-1 2-5 0,1 0 5 0,0 1 3 15,1 1-3-15,-1 2-10 0,2-1-1 0,-1 2 1 0,0 1-8 0,1 1-11 16,0 2-4-16,0 0-3 0,-1 1-3 0,0 1-4 0,1 0-1 0,-1 1 1 15,0 1-2-15,-1 0 0 0,-1 1 1 0,0 1 1 16,-1-1-1-16,-2 1-2 0,0 0 2 0,-1 1 2 0,-2 1-1 0,-1-2-4 16,0 2 4-16,-2 1 1 0,-2 0-8 0,-2 0-11 0,0 0-16 0,-4 1-16 15,1 2-25-15,-3-2-26 0,-3 1-26 0,-1 1-23 0,-1-1-29 16,0 0-29-16,-3 1-34 0,1-2-34 0,0 1-41 0,2-2-42 16,1 0-48-16,1 0-51 0,2-2-44 0,2-2-43 0,2-2 5 0,2 0 20 15,1-2 23-15,2-4 27 0,0 0 26 0,0 0 28 0,8 0 33 0,0-2 37 16</inkml:trace>
  <inkml:trace contextRef="#ctx0" brushRef="#br0" timeOffset="9793.2912">13837 998 114 0,'3'-4'352'0,"-2"0"8"0,2 0 9 0,-2 0-3 0,1-1-6 15,-1 0 5-15,0 0 4 0,1 0-3 0,-2 1-6 0,1-1-12 0,0 0-12 16,1 0-105-16,-2 2-129 0,1-2-36 0,-1 1-6 0,0-1-5 15,0 2-7-15,0-1 6 0,0 2 8 0,-1-2-7 0,-1 2-7 16,1-1 2-16,0 1 8 0,-2 0-13 0,0 0-15 0,1 1-7 0,-2 0-5 16,0 0-9-16,0 0-9 0,0 1-2 0,-2 0 1 0,1 0-5 0,0 0-6 15,-1 1 6-15,1 1 4 0,0-1 1 0,1 2-5 0,-2 0 4 16,2 2 5-16,-1 0 3 0,1 1-1 0,0 0 5 0,0 2 8 16,0 1 2-16,0 0-1 0,0 3 7 0,1 0 8 0,1 0 4 0,0 3-1 15,0-1 5-15,0 3 6 0,1 0 0 0,0 1 0 0,-1 1-1 0,1 3-2 16,-2-1-5-16,2 2 1 0,-2 1-4 0,-1 2-2 0,2 1-5 15,-2-1-2-15,-2 3-5 0,2-1-7 0,-1-1-1 0,0 2-3 16,-2-1-1-16,2-2-5 0,-2 2 3 0,2-2 3 0,-2-1-3 0,0 0-3 16,2-1 3-16,-2-1 10 0,2 0 4 0,-2-3 2 0,2 1 5 15,-2-3 9-15,1 0 2 0,-1-3-1 0,2-1 8 0,-2-1 11 16,0-2 5-16,1-2 2 0,-2 0 12 0,1-1 15 0,-1-2-1 0,-1-1-5 16,-1 0-2-16,1-3 1 0,0 0-8 0,-3-2-9 0,0 0 0 15,-2-1 0-15,1-1-8 0,0-2-11 0,-2-1-5 0,0-1-5 16,2-1-13-16,-2-1-16 0,2-2-4 0,1-1-1 0,0 1-6 0,0-4-9 15,1 1-3-15,2-2-1 0,1-1-14 0,1-1-17 0,2 0-13 16,1-1-13-16,1 0-23 0,2 2-26 0,2-2-22 0,3 1-19 16,2 0-20-16,2 1-20 0,1 1-19 0,3 2-22 0,1-1-13 0,3 1-11 15,3 2-20-15,1 1-20 0,1 1-17 0,2 1-16 0,1 1-28 16,1-1-31-16,2 2-10 0,-2 2 1 0,2-1 10 0,-2 0 13 0,2 1 26 16,-2 1 24-16,1 0 18 0,-1 1 14 0,-1 0 31 0,1 0 174 15</inkml:trace>
  <inkml:trace contextRef="#ctx0" brushRef="#br0" timeOffset="10137.2931">14188 1169 0 0,'11'-15'76'0,"-1"1"283"0,0 1 11 0,-1 1 17 0,-1 0 21 15,-1 0 17-15,-2 1 16 0,-1 0 1 0,0 2-2 16,0 0 26-16,-1 1 35 0,-2-1-48 0,-1 2-70 0,0 0-79 0,0 0-80 16,-1 1-28-16,-2 0-11 0,2 1-13 0,-2 0-16 0,-1 0-16 0,1 2-22 15,-1-1-10-15,0 2-10 0,0-1-22 0,0 1-23 0,-1 1-8 0,1 0-2 16,-1-1-16-16,-1 2-21 0,0 2-1 0,-1-1 4 0,-1 1-9 15,0 2-9-15,0 1 3 0,-1 1 7 0,-1 1-4 0,1 1-9 16,0 1 6-16,-1 1 8 0,2 1-5 0,0 1-6 0,0 0 3 0,0 1 7 16,0 2-5-16,2-1-8 0,-1 1-2 0,2 0 4 0,-1 0-10 0,2-2-14 15,2 1-2-15,0-2-2 0,2 0-11 0,2 0-17 16,0-1-3-16,1-1-3 0,2-2-8 0,1 0-11 0,0 0-4 0,2-2-1 16,0-2-10-16,2 0-14 0,0-3-9 0,2 0-9 0,0-2-2 0,2-1 2 15,-1-3-6-15,0-1-7 0,2-1 4 0,-2-2 7 0,-1 0-2 16,2-1-5-16,-4-2 6 0,1 0 13 0,0 0 4 0,-2-1 2 15,-1 0 20-15,-1 0 27 0,-1-2 2 0,1 2-4 0,-2-1 20 0,-1 0 29 16,0 1-2-16,0 0-15 0,-1 1 15 0,0 0 22 0,-1 1-8 0,0 2-19 16,-2 0-7-16,0 2-4 0,0 1-52 0,-2 1-67 0,1 2-57 15,1 3-52-15,-1-5-25 0,1 5-14 0,0 0 4 0,0 0 9 16,0 0-5-16,0 0-7 0,0 0 8 0,0 0 13 0</inkml:trace>
  <inkml:trace contextRef="#ctx0" brushRef="#br0" timeOffset="10544.423">14629 994 0 0,'0'0'142'0,"0"0"341"15,0 0 20-15,0 0 10 0,4 0 10 0,-4 0 1 0,3-2-2 16,-3 2 1-16,0 0 5 0,0 0 0 0,0 0-3 0,0 0-54 0,0 0-73 16,0 0-143-16,0 0-164 0,0 0-50 0,0 0-14 0,0 0-17 0,-1 4-11 15,1-2 2-15,-2 2 8 0,1 1-3 0,0 1-9 0,-1 1 2 16,0 1 7-16,-2 2-5 0,0 2-7 0,0 0 6 0,-2 0 9 15,1 1-4-15,0 0-10 0,-1 1 4 0,1-1 2 0,0 0-4 0,-1-1-9 16,2-1 2-16,0 0 8 0,2-2-4 0,-1-2-6 0,2 1 3 16,-1-4 9-16,2 1 2 0,0-2-1 0,0-3 19 0,0 2 26 0,0-2 5 15,0 0 0-15,3-1 5 0,0-2 8 0,1 0-4 0,1-3-6 16,2-1 2-16,2-3 7 0,0-2-5 0,3-1-8 0,2-2-2 0,0-1 0 16,1-2-18-16,0 0-24 0,1-2-5 0,0 1 2 0,0 0-4 15,0 0-10-15,0 0 7 0,0 2 10 0,-2 0-5 0,0 3-5 16,-1-1 4-16,-2 3 6 0,-1 3-5 0,0 1-5 0,-2 2 2 0,0 2 4 15,-2 0-4-15,0 3-7 0,-2 1 5 0,1 2 7 0,-1 2-5 0,-1 1-8 16,1 1 2-16,-2 2 8 0,0 2-3 0,-2 0-4 0,0 5 4 16,-2-1 7-16,0 3-5 0,-2 0-8 0,0 2-11 0,-2 0-10 15,0 2-25-15,-1-2-26 0,-1 1-29 0,0 1-28 0,0-2-34 0,-1 1-32 16,-1-1-60-16,1 1-63 0,-2-2-81 0,-1 0-86 0,0-3-37 0,0 1-24 16,-1-3 5-16,1 0 10 0,-1-2 22 0,1-3 25 0,-2 0 29 15,2-2 32-15,-1-3 32 0,1 0 28 0</inkml:trace>
  <inkml:trace contextRef="#ctx0" brushRef="#br0" timeOffset="12280.8043">14167 838 0 0,'-4'2'207'0,"0"-1"48"0,1 0 6 0,0 1 16 0,3-2 22 16,0 0-7-16,0 0-10 0,0 0 23 0,0 0 28 0,0 0-24 0,0 0-41 15,0 0-35-15,0 0-35 0,0 0-21 0,0 0-18 0,0 0 3 16,0 0 7-16,0 0-2 0,0 0-7 0,0 0 4 0,0 0 5 15,0 0 1-15,0 0-5 0,0 0 1 0,0 0 2 0,0 0-6 0,0-3-4 16,0 3-8-16,0 0-9 0,0 0-6 0,0 0-8 0,0-2-11 0,0 2-17 16,0 0-8-16,0-3-4 0,2 1-16 0,-1 1-19 15,0-2-4-15,1 2-3 0,0-1-12 0,2-2-16 0,2 1-2 0,0-2 1 16,2-1-10-16,3 0-13 0,1-1-2 0,1-2 0 0,3 0-11 0,2-2-11 16,0 0-4-16,1 0 4 0,1-1-8 0,0 1-11 0,0-1-1 15,0 2 5-15,0-2-8 0,0 1-8 0,0-1 4 0,0 1 7 0,-1-1 0 16,1 1-3-16,-2 2 9 0,0-2 10 0,-1 1 4 0,-2 2-4 15,-1-1 10-15,-2 2 8 0,-1 1 1 0,-2 1-4 0,-1 2 4 0,-2 0 5 16,-1 1-2-16,-2 1-8 0,-3 1 1 0,4 1 7 0,-2 0-7 16,1 3-8-16,0-1-1 0,-1 3 4 0,1 0-17 0,1 3-23 0,1 2-29 15,1 1-35-15,0 2-41 0,1 0-38 0,1 3-73 0,1 0-83 16,2 1-53-16,2 0-44 0,1-1-10 0,-1 0 0 0,3-2 3 0,0-2 2 16,0-1 13-16,1-2 21 0,1-3 34 0,0-1 38 0</inkml:trace>
  <inkml:trace contextRef="#ctx0" brushRef="#br0" timeOffset="12862.8048">15803 728 0 0,'-4'-2'346'0,"0"0"31"0,2-1 11 0,0 1-1 0,0-1-7 0,1 1 2 15,0 0 8-15,1 2-7 0,0 0-16 0,0 0 8 0,0 0 12 0,0 0-117 0,0 0-157 16,0 0-56-16,0 0-27 0,0 0-21 0,0 0-18 0,1 2 12 16,2 0 24-16,-2 1-3 0,0 0-9 0,1 2 12 0,-1 0 18 0,0 1-2 15,1 1-8-15,-1 2 16 0,0-1 22 0,1 2-4 0,-2-1-13 0,1 3 10 16,-1-1 18-16,0 2-11 0,0-1-19 0,0 1 6 0,-1 2 12 0,-1-2-10 15,0 1-17-15,0 1 3 0,0-1 10 0,-1 1-10 0,-1-1-19 16,0 0 4-16,0 1 9 0,0-1-8 0,0-1-13 0,0 2 2 0,0-2 7 16,-1 0-8-16,1 0-11 0,0-1 1 0,0 0 9 0,0-1-8 0,0-1-10 15,1-1 3-15,0 0 5 0,1-2-5 0,0-1-9 0,1-1 4 0,1-2 8 16,-1 0-3-16,1-3-9 0,0 2 5 0,0-2 7 0,0 0-2 0,0 0-5 16,2 1 7-16,-2-1 10 0,0 0 1 0,3 0-4 0,0-1 5 0,-1-1 5 15,1-1-4-15,1 0-4 0,1-2 3 0,2 0 6 0,1-2-4 0,0-1-10 16,1-2 4-16,1-1 1 0,-1 0-6 0,2-1-6 0,-1 0-5 0,2-1 2 15,-1 1-1-15,1 0-4 0,0 0 1 0,0 1 1 0,0-1-2 0,0 2-1 16,1-1 2-16,1 1 5 0,-1 1 2 0,0-1 2 0,1 2 2 0,-1-1 5 16,0 2 0-16,-1 1-1 0,0 0 1 0,-1 0-2 0,-2 1 2 0,-1 2-1 15,-1 0-1-15,0 1 1 0,-2 1-2 0,-1-1 0 0,-1 2-6 0,-1 0-3 16,1 2-2-16,0-1-2 0,-2 1-2 0,0 1-3 0,-1 0-2 0,0 2-2 16,0 0-4-16,-1 1-5 0,-2 1-8 0,1 1-12 0,-1 2-9 0,-1 0-8 15,-1-1-14-15,1 2-20 0,-2 1-11 0,1-1-4 0,1-2-15 0,0 2-21 16,1-1-7-16,2-2-7 0,0-1-11 0,1 1-14 0,1-1-14 0,2-2-10 15,-1-1-7-15,4 0-4 0,-1-2-31 0,2 0-36 0,1-2-46 0,1-2-50 16,0 0-8-16,3-3 11 0,0-1 8 0,3-2 7 0,0-3 16 0,-1 0 19 16,4-2 20-16,-2 0 23 0,1-2 17 0,0 0 247 0</inkml:trace>
  <inkml:trace contextRef="#ctx0" brushRef="#br0" timeOffset="13230.6011">16359 793 79 0,'10'-17'399'0,"1"1"38"0,0-1 34 0,-3 2 19 0,0 3 17 16,-2 2 6-16,0 0 5 0,-2 3-19 0,0 1-22 0,-2 2 9 15,0 1 21-15,-1 1-112 0,-1 2-151 0,0 0-74 0,1 2-55 0,1 1-37 0,-2 3-31 16,0 1-20-16,0 2-15 0,0 3-3 0,0 1 0 0,-2 4 0 15,0 1 3-15,-1 2 3 0,0 3 4 0,1 1 2 0,-2 1 0 0,-2 2 5 0,1 0 4 16,0 1-2-16,-1 2-4 0,1 0 3 0,-2 0 0 0,-1 1-1 16,2 1-5-16,-2 1 1 0,-2 0 5 0,1 1-4 0,-2 0-4 15,1-2 4-15,-2 2 4 0,-2-2-3 0,1 0-5 0,-2 0 5 0,1-1 8 16,-2 0-2-16,1-2-3 0,-1 0 1 0,0-3 8 0,0 0-1 0,0-2-7 16,1-1 4-16,-1-1 5 0,2-4-1 0,-1 0-6 0,0-4 6 0,1-1 8 15,-1-2-2-15,2-1-5 0,-1-2 4 0,1-2 5 0,0 0-4 0,1-2-7 16,0-2 2-16,0 1 4 0,0-3-5 0,1 0-8 0,-1-2 1 0,1 0 2 15,1-2-7-15,-1 0-9 0,0-1-1 0,1-1 2 0,-1 0-7 0,2-1-7 16,1-2 2-16,0 0 4 0,0-2-5 0,1 0-9 0,2-1 3 0,1 0 1 16,1-2-4-16,0-1-6 0,2 1 0 0,0-2 3 0,1-1-6 15,1 1-7-15,2-1-1 0,-1 0 4 0,2 0-10 0,2 2-11 0,-1-2-2 16,2 1 1-16,-1 2-13 0,2-2-13 0,2 2-5 0,0-2-2 0,1 2-5 16,1 1-13-16,0-2-2 0,3 2-4 0,-1 0-4 0,2 1-7 15,2-1-8-15,-1 1-8 0,3 0-5 0,0 0-5 0,1 1-8 0,1-1-7 16,0 1-15-16,1 0-16 0,0 2-13 0,1 0-10 0,-2 1-22 0,2-1-28 0,0 1-14 15,0 1-13-15,0 1-44 0,0 0-53 0,-1 1-29 0,1-1-22 16,0 0 9-16,-1 0 20 0,-1 0 20 0,1 0 23 0,-2 0 20 0,-1-1 19 16,0 1 31-16,-2 1 46 0</inkml:trace>
  <inkml:trace contextRef="#ctx0" brushRef="#br0" timeOffset="13614.4357">16659 1064 0 0,'8'-2'208'0,"-2"-2"164"0,0 0 23 0,-2-1 7 0,0 0 3 16,-2-1 16-16,1-1 17 0,0 1 5 0,-2-1-1 0,-1-1 19 0,1 1 25 15,-1 1-80-15,0-1-110 0,0 1-59 0,-1-1-47 0,0 1-17 0,-1 0-11 16,1 0 1-16,0 0 2 0,-1 0-3 0,0 1-7 0,0 0-7 0,0 0-1 15,0 2-15-15,1 0-16 0,0 1-19 0,-1 0-16 0,2 2-7 0,-1-2-8 16,1 2-15-16,0 0-23 0,0 0-5 0,0 0-5 0,0 0-12 0,0 0-17 16,0 4-1-16,0 1 3 0,0 0-3 0,0 1-10 0,0 2 4 0,0 0 6 15,0 2-6-15,0 1-9 0,0 0 1 0,0 1 4 0,1 0-7 16,1-2-8-16,-1 2-1 0,2 0 7 0,1-1-5 0,0 0-8 0,1-1 4 0,0-1 2 16,2 0-2-16,1-1-5 0,0-1 6 0,0-1 7 0,1-1 1 0,1 0-2 15,0-3 7-15,1 1 10 0,1-2-4 0,1-1-2 0,-1-3 1 0,2 1 4 16,-1-2 2-16,2 0-1 0,-2-2-1 0,-1-2 7 0,0 1-2 0,0-1 0 15,-1-1 3-15,-2 0 3 0,0-2 1 0,-1 0-1 0,0 0 5 0,-1-1-1 16,0 0 4-16,-2 0 1 0,0-1 6 0,-1 1 9 0,0 0 7 0,-1 1 10 16,0-1 11-16,-2 3 13 0,0-1 7 0,1 2 3 0,-2 1 4 0,0 1 5 15,-2 1 2-15,1 0-4 0,1 3 1 0,-1-1-1 0,1 3-10 16,0 0-10-16,0 0-8 0,0 0-8 0,0 0-13 0,-3 1-18 0,2 1-3 0,-1 1-3 16,0 2-6-16,0 1-7 0,0 1 1 0,-1 2 6 0,0 1-5 15,-1 1-5-15,2 2-7 0,-2 1-2 0,1 0-16 0,0-1-20 0,2 2-11 16,-2-2-14-16,2 1-14 0,0-1-19 0,-1 1-19 0,1-2-21 0,0 0-16 15,-1 0-14-15,1-2-18 0,0 1-20 0,-1 0-11 0,1-3-10 0,0 1-10 16,-2-1-10-16,0 1-52 0,1-2-62 0,-1-1-46 0,0-3-38 0,1 1 7 16,2-4 18-16,0 0 13 0,0 0 10 0,0 0 20 0,-4-4 25 0,1 0 20 15,2-2 19-15</inkml:trace>
  <inkml:trace contextRef="#ctx0" brushRef="#br0" timeOffset="13804.2798">17076 654 0 0,'8'-7'172'0,"0"1"250"0,-1 1 17 16,-1 1 1-16,1 1-8 0,-2-1 4 0,1 2 10 0,-1 1-4 0,-1-1-10 16,1 2 6-16,-1 0 5 0,2 0-85 0,-2 2-112 0,1-1-99 0,-1 1-96 15,0 1-45-15,-1 0-31 0,-1 1 2 0,1-1 11 0,-2 3-13 0,1 0-20 16,-1 2 0-16,-1 0 6 0,-1 2-20 0,-1 0-29 0,1 2-14 0,-3 2-8 16,0 0-26-16,-1 0-34 0,-2 3-59 0,0 0-71 0,1 0-53 0,-2 1-47 15,1-1-7-15,-1-2 8 0,1 2 3 0,1-3 2 0,-1 1 16 0,2-1 22 16,-2-2 20-16,2-1 20 0</inkml:trace>
  <inkml:trace contextRef="#ctx0" brushRef="#br0" timeOffset="14047.9367">17268 451 0 0,'5'-5'288'15,"2"1"66"-15,1 0 1 0,0-1 2 16,3-1 0-16,1 0 8 0,0 4 5 0,2-1 2 16,1 3-1-16,1 2 1 0,0 0 4 15,1 2-115-15,2 0-148 0,0 4-56 0,2 0-26 0,0 0-22 0,2 2-24 16,-2 1-31-16,1 0-34 0,-2-1-74 0,0 1-86 0,-2-1-57 0,1-2-53 16,-2 1-17-16,2-2-8 0,-2-1 0 0,2 0 1 0,0-1-1 0,-1-1 0 15,1 0 14-15,1-2 19 0</inkml:trace>
  <inkml:trace contextRef="#ctx0" brushRef="#br0" timeOffset="15132.3387">18572 1026 60 0,'1'-6'366'0,"1"1"22"0,-1-1 19 0,0 1 7 0,1-1 0 16,-2 0 7-16,0 0 14 0,0 0-10 0,-2 2-17 0,2-2 19 0,-1 1 31 0,0-1-107 15,-1 0-147-15,1 1-48 0,0-1-17 0,-2 1-13 0,0-1-15 0,-1 1-1 16,0 1-1-16,-1 0-7 0,0-1-10 0,-1 2-2 0,0-1 0 15,-1 2-14-15,0-1-14 0,1 2-14 0,-2 0-11 0,0 1-8 0,-2 1-10 16,1 0-7-16,-2 2-10 0,1 0-1 0,-1 2 1 0,-1 0-4 0,0 1-2 16,0 1 2-16,0 1 1 0,-1 2 1 0,1 0-2 0,0-1-1 0,1 2 2 15,0 1-1-15,1-1-4 0,2 1-1 0,0 0-2 0,1 1-8 0,2-1-4 16,1 0-6-16,1 0-4 0,2 0-4 0,1 0 1 0,2 0-5 0,2-1-3 16,2 0 0-16,0-2 1 0,2 0-1 0,2-1-4 0,2-1 4 0,0-1 7 15,2-1-2-15,1-3-5 0,2 0 4 0,1-2 8 0,-1-2-10 0,2 0-13 16,1-3 2-16,0-1 6 0,-2-1-6 0,2-1-10 0,-1-2 5 0,-2-1 16 15,2 0-8-15,-3-1-11 0,0-1 13 0,-1 0 16 0,-2 0 0 0,0-2-8 16,-2 1 19-16,0 0 25 0,-3 0 7 0,0 0 1 0,-2 1 22 0,0 0 28 16,-1 1 7-16,-2 0-2 0,-1 2 13 0,1 0 19 0,-2 2 2 0,-1 1-1 15,0 1 5-15,-1 1 7 0,1 0-9 0,-1 3-12 0,-1-1-11 0,2 3-7 16,0 0-19-16,0 0-25 0,0 0-8 0,-2 2-7 0,0 1-10 0,0 3-12 16,-1 1-4-16,-1 2-5 0,0 3-5 0,0 2 1 0,-1 3-2 0,-1 1 3 15,1 4 6-15,-2 0 4 0,1 2 5 0,-1 3 5 0,0-1-1 0,1 3 2 16,-2 0 2-16,0 1-1 0,-2 1-2 0,1-1-1 0,-2 1 2 0,-1 0 0 15,0 1 2-15,0-1-2 0,-2 0 0 0,-1-1-2 0,0 1 2 16,-1-1-1-16,0-1-1 0,-1 0-2 0,1-2 1 0,-1-1 1 0,1-1 1 16,-2-2 1-16,1-2 0 0,0-2 3 0,1-1-3 0,-2-3-2 0,2-2 1 15,-1-1 2-15,1-4-1 0,0 0-3 0,1-2 0 0,-1-4 2 16,2 0-4-16,-2-2-4 0,1-2 0 0,-1-2-1 0,1 0-2 0,2-2-3 16,-2-3 1-16,2 0 2 0,1-3-1 0,1-2-2 0,1 0 3 0,0 0 0 15,2-3 0-15,2 0 1 0,0-1 2 0,2 0 0 0,2 0 0 0,-1-1 3 16,3 1 2-16,1 0-1 0,2 0 1 0,1 1-1 0,1-1 1 0,2 2-2 15,1 0-2-15,3 0 1 0,1 2-2 0,1-1 1 0,3 1 1 0,1 1 1 16,2-1-2-16,1 1-2 0,1 1-2 0,2 1 1 0,0-1-1 0,2 2-3 16,0-1 0-16,1 0 3 0,2 1 0 0,-2 1 0 0,4-1 0 0,-2 1 0 15,1-1 0-15,0 2-1 0,1-1 1 0,-2 2 4 0,1 0-1 16,-1 0-6-16,-1-1 3 0,-1 1 8 0,0 1-7 0,-1-1-5 0,-1 1 2 16,-1-1 7-16,-2 1-2 0,0-1-6 0,1-1 3 0,-4 1 3 0,1 1-2 0,-2-1-4 15,-1 0 5-15,-1 0 8 0,0-1-2 0,-3 1-8 0,0 0 7 16,-2 0 11-16,0 0-1 0,-1-2-8 0,-1 2 9 0,-1-1 13 0,-1-1 5 15,0 2 2-15,-1-1 8 0,-1-1 11 0,0 1 0 0,-1 1 3 0,-1-1 6 16,0 1 6-16,-1 0 6 0,-1 1 3 0,1 0 2 0,-1 0 2 0,0 1-2 0,0 0-4 16,0 1-5-16,0 0-10 0,-1 2-2 0,1-1-5 0,0 3-6 15,0 0-8-15,0-2-4 0,0 2-3 0,0 0-10 0,0 0-14 0,0 0-2 16,0 0 2-16,0 0-6 0,0 0-10 0,1 1 1 0,1 1 6 16,-1 2-5-16,0 0-7 0,1-1 5 0,-1 3 7 0,0 0-3 0,1 1-6 15,-2 1 6-15,0 1 10 0,-2 1-2 0,1-1-8 0,-2 2 6 0,1 1 9 0,-1-1-5 16,-1 1-10-16,0-1-4 0,0 1-5 0,0-1-14 0,0-1-16 0,0 0-12 15,0 0-10-15,1-1-20 0,-1 1-18 0,2-2-29 0,-2 1-29 16,1-2-34-16,-1 0-31 0,1 0-36 0,-1-1-37 0,0 0-89 0,2 0-107 16,-2-2-20-16,1-3 2 0,3-1 11 0,0 0 15 0,0 0 14 0,-5-1 17 15,1-3 29-15,1-1 33 0,2-1 29 0,-1 0 29 0</inkml:trace>
  <inkml:trace contextRef="#ctx0" brushRef="#br0" timeOffset="15284.8501">19152 703 0 0,'4'-3'55'0,"-1"0"401"0,-1 0 6 0,1 0 2 0,0 0 1 16,1 0-18-16,-2 0-21 0,0-1-23 0,-1 2-17 0,-1 2-26 0,0 0-24 15,0 0-60-15,0 0-72 0,0 0-152 0,0 0-176 0,0 0-88 0,0 0-56 16,0 0-79-16,0 0-80 0,0 0-11 0,1 6 16 0,1-2 19 0,-2 1 17 16,1 0 26-16,-1 1 24 0,0 0 15 0,0 0 14 0,0 1 10 0,0 2 153 15</inkml:trace>
  <inkml:trace contextRef="#ctx0" brushRef="#br0" timeOffset="15800.8617">19463 996 0 0,'2'-1'372'0,"0"0"10"0,0-1-1 0,1 1 9 15,0 0 14-15,-1 0 2 0,1 0 4 0,-2-1 11 0,2 1 19 0,-2-1 10 16,1 1 9-16,-1-1-102 0,0 0-137 0,1 1-52 0,-2 1-28 16,0-3-2-16,1 1 9 0,-1 0-2 0,0 2-4 0,0-4-1 0,0 2-4 0,0-1-13 15,0 1-21-15,-1-1-12 0,-1 0-7 0,1 0-16 0,-2 0-13 16,-1 0-15-16,0 0-13 0,-1-1-10 0,-2 2-10 0,1-1-9 0,-2 1-12 16,-2 0-1-16,1 2 1 0,-2 0-2 0,1 0-2 0,-2 2 2 0,1 0 7 15,-1 2-2-15,0 1-6 0,0 1 6 0,0 1 4 0,0 1 2 0,0 1-3 16,1 0 5-16,1 1 5 0,-1 2-2 0,2-1-2 0,1 1 0 0,0 1 1 15,2-1-4-15,1 1 0 0,2-1 0 0,1 1 2 0,2-2-2 0,1 1-3 16,2-2 0-16,1-1 3 0,1 0-2 0,3-1-2 0,0-2-2 0,1 0-5 16,3-1-1-16,0-1-4 0,2-2-7 0,-1-1-4 0,2-1-1 0,1-1-1 15,0-3-2-15,0 1-7 0,0-3 4 0,0 0 2 0,-2-1-2 0,1-2-1 16,0 0 4-16,-3-1 10 0,0 0 3 0,-3 1-2 0,0-2 10 0,-1 0 13 16,-1-1 3-16,-2 1 1 0,-1-1 16 0,0 2 17 0,0-1 5 0,-1 0 0 15,-2 1 12-15,1 0 15 0,-1 0 11 0,0 2 5 0,-1-1 11 0,0 2 9 16,0 1 5-16,0 0 1 0,0 2-3 0,2 1-5 0,-2 0-10 0,0 3-10 15,0 0-11-15,0 0-9 0,0 0-8 0,0 0-7 0,2 0-15 0,0 3-13 16,0-1-10-16,0 2-2 0,0 1-11 0,1 1-8 0,0 0 2 0,-1 2 8 16,0 2-8-16,0-1-11 0,0 3-4 0,-2 0-3 0,0 1-15 0,0 2-18 15,-2-1-13-15,1 1-14 0,0 0-15 0,-1 0-14 0,0 0-23 0,0 0-25 16,1-1-23-16,0 0-22 0,-1 0-17 0,2-1-19 0,0 0-38 0,0-2-43 16,0 0-65-16,-1-2-70 0,1 0-17 0,1-2-4 0,1-2 7 0,-1-2 11 15,-1-3 25-15,0 0 26 0,7-1 22 0,-1-3 19 0,1 0 24 16,-2-2 30-16</inkml:trace>
  <inkml:trace contextRef="#ctx0" brushRef="#br0" timeOffset="16033.6746">20045 516 0 0,'7'-2'378'0,"0"-1"54"0,-1 1-8 16,2-1 2-16,-1 1 3 0,1 0-12 0,0 0-15 0,0 2-9 0,-1 0-6 15,1 2-9-15,0 0-10 0,0 0-107 0,0 2-137 0,0 0-97 0,-2 0-85 16,1 1-16-16,0 1 8 0,-2 0-7 0,0 1-13 0,1 2 2 0,-2-1 8 16,-2 2-7-16,1 1-7 0,-3-1-16 0,-1 4-20 0,-2 0-39 0,-1 2-45 15,-3 0-59-15,-2 2-62 0,-2 0-20 0,-2 2-5 0,-2 0 7 0,-1 0 5 16,-1 2 10-16,0-2 10 0,-1 2 13 0,0-2 14 0,-1 1 26 0,2-2 259 16</inkml:trace>
  <inkml:trace contextRef="#ctx0" brushRef="#br0" timeOffset="16600.616">21241 808 0 0,'8'-10'205'0,"0"-1"166"0,0-1 7 16,-1 1 18-16,0-1 19 0,-2 2 5 0,-1-2 0 0,0 1 8 0,-1 1 11 16,-2 1 1-16,0 0-4 0,-1 1-85 0,0 1-108 0,-1-1-69 0,0 2-58 15,-2 0-16-15,-1 0-1 0,-1 2-18 0,-1-1-24 0,1 1-1 0,-2 1 5 16,-1-1-10-16,-1 3-13 0,0 0 4 0,-2 1 13 0,-1 1-4 0,-1 1-9 15,-1 2 5-15,0 1 8 0,-2 2 2 0,-2 1-1 0,1 3 10 0,-3 0 13 16,0 3 11-16,0 1 12 0,-1 1 14 0,-2 2 10 0,2 2 1 0,-2 0-2 16,2 0-4-16,-1 3-4 0,1-1-3 0,1 1-3 0,-1-1-6 0,1 1-4 15,1 1-8-15,0-1-6 0,1 0-14 0,2 0-17 0,0-1-8 0,2 1-6 16,1-1-9-16,2 1-9 0,2-3-2 0,2 2 1 0,2-2-7 0,2-1-5 16,2 0-2-16,4-1 3 0,1-1-6 0,2 0-11 0,4-1-7 0,0-2-9 15,4-1-24-15,2-2-28 0,0 0-32 0,2-3-30 0,1-1-45 0,2-2-50 16,-1-1-56-16,3-2-61 0,-2-1-113 0,2-1-131 0,-2 0-35 15,1-2-4-15,0 0 3 0,0-2 9 0,-1 0 21 0,-1 0 27 0,1-1 32 16,-1-1 32-16,2 0 46 0,-2 0 47 0</inkml:trace>
  <inkml:trace contextRef="#ctx0" brushRef="#br0" timeOffset="20253.2899">2601 3239 0 0,'-4'-3'213'0,"0"-1"37"0,0 1 19 0,0 0 1 0,0-3-5 16,0 3 1-16,0 0 2 0,0 0 5 0,0 0 8 16,0 1-28-16,0 1-37 0,-1-1-52 0,1 1-58 0,0 1-11 15,-1-2-1-15,1 2-14 0,0 0-19 0,0 0 8 0,0 0 15 16,0 0-9-16,0 2-15 0,0-2 6 0,1 0 11 0,0 0-11 0,1 0-18 15,-1 0 7-15,0 0 13 0,3 0-13 0,-2 0-20 16,-1 0 2-16,3 0 8 0,-4 0-7 0,1 0-14 0,3 0 6 0,-2 0 9 16,-1 0-6-16,3 0-11 0,-4 0 5 0,1 0 11 0,1 0-7 15,-1 0-8-15,3 0 7 0,-3 0 9 0,1 0-5 0,-1 0-14 16,3 0 2-16,-4-2 7 0,1 2-10 0,1 0-10 0,-1 0 3 0,0 0 9 16,-1 0-6-16,2 0-9 0,-2 2 2 0,0-2 4 15,-2 1-6-15,2 1-6 0,-1-1 1 0,-2 1 8 0,1-2-4 0,-1 1-10 16,-1 2 5-16,0-1 6 0,0 1-3 0,-1 0-6 15,-2-2 2-15,0 4 7 0,1-2-5 0,-1 0-2 0,-1 3-1 0,1-3 2 16,-1 1-1-16,2 1-5 0,-1 1 4 0,2-2 5 0,1 1-1 16,0-1-5-16,1 1 1 0,0 1 7 0,2-2-4 0,1 1-2 15,1 1 2-15,1-2 5 0,2 2 3 0,0 2 0 0,2-1 8 0,2 1 5 16,2-1 2-16,2 2 3 0,1-1 3 0,2 2 5 16,1-1-1-16,2 0 4 0,1 0-1 0,2 2 4 0,-1-4 1 0,3 2 0 15,-2-1 0-15,2 1-2 0,-2 0-2 0,2-2-5 0,-2 2-3 16,1-1-5-16,-2 1-2 0,-2 0-1 0,1-2-2 0,-2 2-4 15,-1-1 2-15,-1 2 0 0,-2-2-1 0,-1 2-7 0,-1-2 2 16,-3 2 6-16,0-2 5 0,-3 1 4 0,-1 0 10 0,-1-2 14 16,-2 2 5-16,-1-1-2 0,-2-2 6 0,-2 3 7 0,-3-2 1 0,-1 1-2 15,-3-1 7-15,-1 2 8 0,-1-1 0 0,-3-2-3 0,0 1 2 16,-1 1 1-16,-2-1-8 0,0-1-10 0,1-1 3 0,-1-1 5 16,0 1-5-16,2-2-11 0,1 0 4 0,0-3 7 0,3 0-8 15,-1 0-8-15,2 0-2 0,3 0 4 0,0-2-4 0,2 1-7 16,2-1-2-16,1 1 0 0,2 1-8 0,2-2-7 0,2 1-7 0,0-1-8 15,2 2-32-15,0 0-35 0,0-1-43 0,2-1-43 16,-1-1-46-16,2 2-49 0,-1 1-61 0,2-2-69 0,2 1-94 0,-1-1-103 16,2 1-28-16,1-1-7 0,1 1 4 0,0-2 7 15,1 1 26-15,0-2 33 0,0 1 39 0,-1 0 47 0,0-2 40 0,2 1 57 16</inkml:trace>
  <inkml:trace contextRef="#ctx0" brushRef="#br0" timeOffset="20721.0328">2679 3548 0 0,'1'-4'258'0,"0"1"145"0,-1-2-1 16,0 1 2-16,0-2-1 0,0 1-13 0,0 2-18 0,0-1-4 15,2-1 4-15,-2 4-5 0,1-2-7 0,-1 0-91 0,1 3-118 16,1-3-92-16,-1 1-88 0,0 1-8 0,2-1 10 0,0 1 0 0,-1-1-8 15,1 1 20-15,1 1 29 0,0-2-2 0,0 1-11 0,1-1 11 0,2 1 14 16,0 1-7-16,-1-3-13 0,1 0 9 0,1 1 15 0,0-1-10 16,0 0-19-16,0-1 8 0,0 1 14 0,1-2-7 0,-1 1-14 15,0-2 10-15,0 0 18 0,0-2-8 0,2 1-16 0,-2-2 9 0,0 1 15 16,1-2-9-16,-1-1-15 0,0 1 8 0,0-1 16 0,0-1-11 0,-1 0-17 16,-1 0-1-16,1 0 2 0,0 0 0 0,-2 0-1 15,0 0 8-15,-1 2 16 0,0-2 4 0,0 1 3 0,-1 2 15 0,-2 0 21 16,1 2 3-16,-2 1-3 0,1 1 9 0,-1 2 12 0,0 0 4 15,0 3 1-15,0 0-8 0,0 0-6 0,0 0-12 0,0 0-14 16,0 0-8-16,0 0-7 0,0 0-16 0,0 0-16 0,0 5-7 0,1-1-2 16,1 2-8-16,0 2-6 0,1 1 3 0,-2 1 4 15,2 4-1-15,-2-1-1 0,1 2 4 0,-1 2 7 0,0 1-1 0,1 0-6 16,-1 1 5-16,-1 2 7 0,0-1-5 0,-1 2-10 0,-1-1-3 16,1 2-6-16,0 1-15 0,-2-2-16 0,-1 1-28 0,0 1-29 15,0-2-32-15,0 1-32 0,-1 1-55 0,1-3-61 0,-2 0-76 16,2-3-80-16,-1-2-20 0,1-1-2 0,-1-1 4 0,-1-2 5 15,1-3 14-15,0-2 17 0,1-1 25 0,0-1 31 0,4-5 32 0,0 0 185 16</inkml:trace>
  <inkml:trace contextRef="#ctx0" brushRef="#br0" timeOffset="20977.6238">3297 3400 82 0,'2'-2'318'0,"-1"-1"8"0,-1 3 7 15,1-1 3-15,-1 1 1 0,0 0 2 0,2-2 5 0,-1 1-2 16,-1 1-3-16,3-2-36 0,-2 1-45 0,-1 1-101 0,0 0-115 15,0 0-66-15,0 0-52 0,0 0-53 0,0 0-57 0,0 0-62 0,0 0-62 16,3 3-22-16,-3-3-8 0,2 3-1 0,1 1 2 0,0 1 3 0,-2-2 3 16,-1 3 12-16,0 0 17 0</inkml:trace>
  <inkml:trace contextRef="#ctx0" brushRef="#br0" timeOffset="21146.9548">3225 3713 52 0,'-4'5'440'0,"0"-4"14"0,2 1 4 0,-1-2 5 0,0-2 11 16,1 1 0-16,0-1 0 0,1-1 2 0,1 2 4 0,0 1-3 0,0 0-6 16,0 0-140-16,0-3-176 0,0 3-122 0,0-3-107 0,0 3-62 0,3 0-56 15,-3 0-90-15,0 0-101 0,5-2-46 0,0 1-30 0,1-1-12 0,0 2-7 16,1 0-1-16,0 0 8 0,1 2 11 0,0-2 10 0,-2 1 39 16,2 1 43-16</inkml:trace>
  <inkml:trace contextRef="#ctx0" brushRef="#br0" timeOffset="22852.289">4584 3244 120 0,'0'0'195'0,"1"0"10"0,-1 0 10 0,2-2-1 16,-2 2-1-16,0 0 5 0,1-1 7 0,-1 1-15 0,0 0-24 15,0 0-32-15,3-2-34 0,-3 2-12 0,0 0-3 0,0 0-18 16,0 0-19-16,0 0-2 0,0 0 3 0,0 0-14 0,0 0-17 15,0 0 10-15,0 0 15 0,0 0-12 0,0 0-18 0,0 0 4 0,0 0 16 16,0 0-14-16,0 0-24 0,0 0 6 0,0 0 15 16,0 0-15-16,2 0-26 0,-2 0 10 0,0 0 14 0,0 0-11 0,0 0-23 15,0 0 9-15,0 0 18 0,0 0-9 0,0 0-17 0,0 0 11 16,0 0 17-16,0 0-11 0,0 0-20 0,0 0 14 0,0 0 21 16,0 0-10-16,0 0-23 0,0 0 12 0,0 0 19 0,0 0-10 15,0 0-21-15,0 0 8 0,0 0 13 0,0 0-15 0,0 0-26 16,0 0 1-16,0 0 11 0,0 3-25 0,0-3-34 0,-1 2-20 0,0 1-14 15,-1-2-31-15,1 1-39 0,1-2-39 0,0 0-34 16,0 0-19-16,-4 3-10 0,0 0 9 0,4-3 15 0,0 0 5 0,-4 1-1 16,4-1 20-16,0 0 71 0</inkml:trace>
  <inkml:trace contextRef="#ctx0" brushRef="#br0" timeOffset="24725.2527">4560 3308 277 0,'0'0'276'0,"-1"-3"3"0,1 3 8 0,0 0-2 0,0-1-3 0,0 1 4 15,0 0 7-15,0 0 4 0,0 0 3 0,0 0-72 0,0-2-95 16,0 2-47-16,0 0-35 0,0 0-6 0,0 0 4 0,0 0 1 0,0 0-4 16,0-3 2-16,0 3 0 0,0 0-3 0,0 0-3 0,0 0-4 15,0 0-5-15,0 0-3 0,0 0-3 0,0 0-8 0,0 0-8 0,0 0-1 16,0 0 1-16,0 0-5 0,0 0-8 0,0 0 4 0,0 0 4 15,0 0-5-15,0 0-7 0,0 0 5 0,0 0 2 0,0 0 1 0,0 0-8 16,0 0 4-16,0 0 4 0,0 0-2 0,0 0-5 0,0 0 4 0,0 0 2 16,0 0-2-16,0 0-5 0,0 0 4 0,0 0 7 0,0 0-5 0,-2 2-5 15,2-2 4-15,0 0 4 0,0 0-2 0,0 0-4 0,0 0 2 16,0 0 2-16,0 0-1 0,0 0-3 0,0 0 5 0,0 0 4 16,0 0-5-16,0 0-4 0,0 0 5 0,0 0 4 0,0 0-2 0,0 0-5 15,0 0 2-15,-1 3 8 0,1-3-4 0,0 0-5 0,0 0 3 0,0 0 6 16,0 0-3-16,0 0-6 0,0 0 4 0,0 0 7 0,0 0-5 15,0 0-6-15,0 0 3 0,0 0 6 0,0 0-5 0,0 0-7 16,0 0 5-16,0 0 7 0,0 0-3 0,0 0-9 0,0 0 6 0,0 0 9 16,0 0-3-16,0 1-3 0,0-1 6 0,1 3 10 0,-1-1-1 0,0-2-6 15,2 1 9-15,-2-1 14 0,1 3-1 0,-1-1-7 0,1-1 14 0,-1 1 14 16,2 1-2-16,-2-2-10 0,0 2 5 0,0 0 15 0,0 2-7 16,0-2-13-16,0 0 10 0,-2 3 11 0,2-2-10 0,-1 1-16 15,0 1 7-15,-1 0 15 0,1 1-12 0,0 1-21 0,-1-2 6 0,1 3 15 16,0 0-9-16,-1 0-18 0,1 0 6 0,-2 1 13 0,2-1-10 0,-2 2-16 15,2-1 5-15,-2 1 17 0,2-1-12 0,-2 1-19 0,2 1 5 16,-2-3 17-16,2 0-10 0,-2 0-20 0,2 0 7 0,-2-2 16 0,2 1-11 16,0-2-14-16,-1 0 7 0,1 0 14 0,0 0-10 0,-1-2-15 15,1 1 8-15,0-1 14 0,-1-1-10 0,1 2-12 0,0-2 5 0,-1 0 14 16,2-2-7-16,-1 2-15 0,0-1 6 0,1 1 14 0,-2 0-10 0,1-2-13 16,1 4 5-16,-1-2 11 0,-1 0-16 0,1 1-22 0,0-1-4 15,-1 2 4-15,1-1-17 0,0 1-26 0,-1-2-10 0,1 3-3 16,0-3-28-16,-1 1-31 0,1 1-47 0,0-1-52 0,-1-1-79 0,2-3-88 15,-1 5-14-15,1-5 7 0,0 0 5 0,0 0 3 0,0 0 15 0,0 0 17 16,0 0 14-16,1-8 11 0,-1 1 21 0,0-2 149 0</inkml:trace>
  <inkml:trace contextRef="#ctx0" brushRef="#br0" timeOffset="25158.8179">4295 3166 0 0,'0'0'40'16,"0"0"164"-16,0 0 26 0,0 0 13 0,0 0 7 0,0-2 4 0,0 2 5 15,0 0 17-15,0 0 23 0,1-1-13 0,-1 1-25 16,1 0-24-16,-1 0-28 0,3 0-10 0,0 0-2 0,-1 0-17 0,1 1-23 16,1-1 1-16,-1 2-1 0,-1-2-10 0,2 0-21 0,-1 0 2 15,0 1 5-15,1-1-7 0,-2 2-12 0,2-2-4 0,-1 1-1 16,1-1-5-16,0 0-10 0,0 0-5 0,0 2-8 16,0-2-5-16,-1 0-4 0,1 1-3 0,0 1 0 0,1-1-1 15,0 1-1-15,1-2-2 0,0 1-7 0,2 1 4 0,2 1 4 0,0-3-8 0,2 1-10 16,3 1 5-16,0-1 5 0,3 1-7 0,1-2-10 15,2 1-1-15,2-1 1 0,0 0-10 0,2 0-14 0,0-1-10 0,2-1-2 16,-2 1-23-16,1-2-27 0,-1 1-14 0,-1-1-10 0,-1 2-21 16,-3-2-21-16,0 1-24 0,-3 1-22 0,-1 1-28 0,-1-2-23 15,-3 1-37-15,-3 1-40 0,-1 1-61 0,-3 1-71 0,-5-2-32 16,0 0-17-16,0 0 5 0,-2 3 13 0,-5 1 14 0,-1 1 17 16,-3 1 24-16,-2-2 30 0,0 2 21 0,-3 0 21 0</inkml:trace>
  <inkml:trace contextRef="#ctx0" brushRef="#br0" timeOffset="25642.725">4263 3815 0 0,'2'-1'231'16,"1"-2"61"-16,0 0 26 0,-1 1 14 0,1-2 11 0,0 1 17 0,-1 0 24 15,1-2 15-15,0 2 17 0,-1-1-16 0,1 1-23 16,0 0-44-16,-2-2-47 0,2 2-22 0,-1 0-13 0,1 2-11 0,0-2-12 16,1 0-8-16,-2 1-5 0,4-1-8 0,-1 2-11 15,0 1-13-15,3-3-19 0,2 1-17 0,0 1-14 0,2-1-23 0,2 1-25 16,0-1-10-16,2 1-7 0,2-1-14 0,0 1-17 0,1-2-10 15,1 3-7-15,1-3-41 0,-1 1-47 0,0 1-44 0,0-1-40 16,0-1-55-16,-1 2-57 0,0-2-66 0,-2 0-69 0,0 0-78 0,-1-2-79 16,-1 1-20-16,1-1-5 0,-3 1 2 0,1-2 5 15,-2 0 26-15,-2 0 35 0,0 0 42 0,-2 0 45 0,-2 0 51 0,0-2 209 16</inkml:trace>
  <inkml:trace contextRef="#ctx0" brushRef="#br0" timeOffset="26210.8021">4876 3257 0 0,'0'-3'271'0,"0"-1"76"0,0 2 11 0,-1-1 2 0,-1 2-3 15,2 1 5-15,0 0 10 0,-1-2-8 0,1 2-11 0,0 0 13 16,0 0 22-16,0 0-101 0,0 0-139 0,0 2-40 0,0 1-13 0,0 0-14 16,1 1-12-16,-1 1 13 0,2-1 19 0,-1 4-7 0,0-1-10 15,1 1 3-15,-2 1 12 0,1 0-7 0,0 3-16 0,-1 0 4 0,2 0 4 16,-2 0-15-16,0 1-21 0,0 1-2 0,0 1 5 0,0 0-13 0,-2 1-22 16,1 1 2-16,0-1 9 0,-1 1-7 0,1-1-16 0,0 1 2 15,-1 1 6-15,0-3-6 0,0 0-10 0,1-2 5 0,0 1 10 16,-1-4-7-16,1 1-10 0,1-1 5 0,-1-2 10 0,1-2-5 0,0-2-8 15,0 1 8-15,0-2 14 0,0-3 2 0,0 0-4 0,0 0 7 0,0 0 4 16,2-3-5-16,0 0-5 0,0-3 2 0,1 0 7 0,1-5-4 16,1-1-4-16,1-1 2 0,0-5 5 0,1 1-7 0,1-2-9 0,1-2-3 15,-1 0 0-15,2-2-4 0,-1 1-4 0,0-1 2 0,1 1 6 16,-1-1-1-16,0 2-4 0,1-1 1 0,0 2 2 0,1-1 1 0,0 2-4 16,1 1 5-16,0 0 6 0,0 1 5 0,1 2-1 0,0 0 4 0,1 2 4 15,-1 1 0-15,0 0-2 0,1 1 4 0,-2 4 1 0,1-1-3 0,-2 2-2 16,-1 2 1-16,1 1-2 0,-2 1-5 0,1 2-1 15,-2 2-6-15,0 1-3 0,0 0-4 0,-2 3-1 0,0 0-2 0,-1 3-4 16,0 0 4-16,-2 1-1 0,0 2 1 0,-2 3-4 0,-1-1 4 0,-1 4 2 16,-3 0-1-16,0 1-1 0,-2 2-1 0,0-1 1 0,-1 4-2 0,-1-2-5 15,0 1-5-15,0-1-7 0,0 2-7 0,0-1-3 0,0 1-15 16,0 0-13-16,1-3-11 0,2 0-11 0,0 1-17 0,-1-2-23 16,2-2-11-16,2-2-10 0,-1-1-12 0,2-1-16 0,1-4-14 0,0 1-15 15,0-5-14-15,1 0-14 0,0 0-37 0,2-5-44 0,-3-1-56 0,5-1-56 16,1-2 1-16,-1-2 14 0,2-1 11 0,-1-3 9 0,2 0 17 15,-1-1 17-15,1-2 23 0,0-2 23 0,-1 1 17 0,-1-2 262 16</inkml:trace>
  <inkml:trace contextRef="#ctx0" brushRef="#br0" timeOffset="26827.3995">5451 3196 142 0,'2'-2'360'0,"1"1"3"0,0-1-4 0,-1 1 4 0,0 1 4 15,-2 0 1-15,2 0-4 0,0 3 8 0,-1 0 11 0,-1 3-23 16,1 0-29-16,-1 0-94 0,-1 3-112 0,1 0-37 0,-1 3-11 16,-1 0 10-16,2 0 18 0,-1 3 4 0,0 0 2 0,1 3 9 0,-2 0 11 15,2 0-4-15,-1 1-4 0,1 2 0 0,0 0 2 0,-1 2-13 0,1 1-14 16,-2 0-8-16,1 1-3 0,0 1-9 0,-2 1-12 0,2-3-8 0,-2 3-7 16,0-2-7-16,1-1-8 0,0 0-6 0,0 0-3 0,0-3-5 15,1 2-2-15,0-5-4 0,1 1-7 0,0-2 0 0,0 1 0 16,0-4-3-16,1-1-6 0,0-1-4 0,1-1-5 0,-1-1-8 0,2-3-8 15,-2 0-10-15,0-2-13 0,1 0-4 0,0-3-7 0,0 0-14 0,-1 0-17 16,-1-2-14-16,3-3-8 0,-1 1-17 0,0-3-21 0,0 0-5 16,0-2-2-16,0-1-5 0,0-2-6 0,-1-2 3 0,0 0 7 0,1-2-1 15,-1-1-6-15,0 0 0 0,1-2 3 0,-1 1-1 0,-1-2-4 16,1-2-2-16,1 1-7 0,-1-2 13 0,0-2 17 0,2 1 17 0,0-2 17 16,1-2 34-16,0 1 37 0,1-1 31 0,2 1 26 0,-2 1 25 0,2-2 29 15,-1 2 29-15,2 0 30 0,-1 2 30 0,1 1 32 0,-1 0 16 16,1 3 10-16,0 0 1 0,0 1-4 0,0 4-10 0,0-2-13 15,0 3-17-15,1 0-18 0,-1 1-8 0,1 1-4 0,1 2-16 0,-1-1-23 16,2 2-6-16,-2 1-5 0,2 1-16 0,1 1-21 0,0 1-6 0,0 1 0 16,0 1-16-16,0 2-23 0,1 1-2 0,-1-1 2 0,0 4-6 15,0 1-7-15,0 0 1 0,0 1 6 0,-1 4-3 0,-2-2-6 0,0 3 1 16,-1 0 7-16,0 1-5 0,-2 1-8 0,-1-1 5 0,-1 4 8 16,-1-2-5-16,-2 0-6 0,-1 1 6 0,-1 1 7 0,-2-1-4 0,-2 1-6 15,-1 1 5-15,-2-2 10 0,0 2-3 0,-2-1-5 0,-2-1 5 0,0 1 8 16,-3-2-5-16,2 0-6 0,-2-2 1 0,-1-1 5 0,0 0-3 15,0 0-4-15,0-1 1 0,0-2 3 0,0 0-5 0,0-2-10 0,-1 1 0 16,1-2 5-16,0-2-8 0,0-1-9 0,1-1 0 0,-1-1 3 16,3-2-11-16,-1 1-13 0,1-5-1 0,2 1 2 0,1-2-10 0,2-2-18 15,0 1-4-15,2-4-1 0,1 1-14 0,2-2-20 0,2-2 3 16,2 1 4-16,2-2-8 0,1 0-16 0,1 0 4 0,3 0 7 0,2-2-8 16,0 4-11-16,2-1-2 0,0-1 3 0,3 3-6 0,-2 0-6 15,3 2-6-15,-1 1-6 0,1 0-5 0,0 1-4 0,1 2-36 0,-1 0-45 16,2 2-43-16,-1 1-46 0,0-2-4 0,1 2 6 0,-1-1 12 0,0 2 11 15,-1-1 11-15,2 2 13 0,-2 1 22 0,0 0 22 0</inkml:trace>
  <inkml:trace contextRef="#ctx0" brushRef="#br0" timeOffset="27244.4354">6039 3362 0 0,'6'-1'115'0,"0"-1"257"0,-1 2 24 0,-1-1 5 0,0 1 1 16,-1-2 12-16,-3 2 15 0,0-3 9 0,0 3 4 0,0-3 17 15,-2 0 20-15,1 2-74 0,0-1-99 0,-2 1-74 0,2-1-62 16,-2 1-32-16,0 1-23 0,1-2-2 0,-1 2 1 0,3 0-12 0,-4 0-17 15,1 0-7-15,1 2-4 0,-1-2-19 0,0 3-17 0,1 0-10 0,0 0-2 16,0 1-10-16,0 2-7 0,1 3-3 0,0-1-1 0,1 2-4 0,0 1 1 16,0 1-4-16,0 0 4 0,1 1-2 0,2 1-2 0,-1-2 1 15,1 1 1-15,1-1-2 0,1 2-2 0,2-2-2 0,0-2 0 16,-1 1-5-16,2-4-4 0,2 2 0 0,-1-3-1 0,0 0-4 0,2-3-4 16,1 2-3-16,0-5 3 0,1 1-6 0,1-2-9 0,-1-1 2 0,2-2 7 15,-2-1-5-15,2-1-1 0,-1-1 6 0,1-2 8 0,0-2-2 16,-2 1-5-16,0-2 7 0,1-2 8 0,-4 1 1 0,1-2-5 0,0 0 9 15,-3 0 15-15,0 0-2 0,-2 0-4 0,1-2 12 0,-2 2 17 16,-1-1 10-16,0 4 9 0,-1-2 13 0,-2 1 16 0,1 2 17 0,-1 1 14 16,-1 2 14-16,0 1 11 0,-1 1 2 0,1 1 0 0,-2 1-3 0,2 2-3 15,0 2-10-15,0 0-10 0,0 0-16 0,0 0-16 0,0 0-11 16,0 0-6-16,-1 3-20 0,1 2-23 0,0 1-8 0,0 1-3 16,1 4-8-16,-1-1-7 0,2 2 3 0,-1 2 8 0,0-2-7 0,1 4-10 15,-1-1-9-15,0 2-9 0,1-1-18 0,0-1-22 0,1 2-17 0,1-1-15 16,0-1-20-16,0 2-19 0,1-4-28 0,1-1-29 0,-1 0-23 0,2-1-19 15,1-2-18-15,-2-2-18 0,2-1-28 0,0-1-32 16,0-2-57-16,0-3-68 0,2 0-20 0,-1-3-5 0,0-2 10 0,1-1 16 16,0-1 28-16,1-2 31 0,0-2 19 0,-1-1 17 0,2-1 25 0,-1-1 26 15</inkml:trace>
  <inkml:trace contextRef="#ctx0" brushRef="#br0" timeOffset="27628.0623">6840 2939 54 0,'8'-19'420'16,"-1"1"31"-16,-1 3 25 0,0 0 10 0,-1 4 6 0,-1 1 1 0,-1 1 2 15,-2 3 0-15,0 1-4 0,1 2 1 0,-2 3 3 0,0 0-131 16,0 0-173-16,0 0-73 0,-2 3-41 0,1 3-32 0,0 2-29 0,-1 1-5 16,0 3-2-16,-1 1-2 0,2 4-2 0,-2 1 1 0,0 0 6 15,1 4-2-15,-1 1-4 0,0 2 2 0,2 1 4 0,-2 4-2 0,2-2-5 16,-2 4 1-16,1-1 3 0,-1 1-3 0,0 1-5 0,1-3 1 0,-1 1 1 16,0 1-2-16,1-4-4 0,-1 1 2 0,0-1 4 0,1-1 0 15,-1-1-3-15,0-2 3 0,1 0 4 0,-2-3-1 0,1 1-6 16,-1-2 3-16,1-2 6 0,-1-3-4 0,2 0-7 0,-2-2 2 0,1-1 3 15,-1-1-4-15,1-4-13 0,1 1 1 0,-1-2 1 0,0-2-8 0,1 1-13 16,-2-5 2-16,1 1 4 0,0-2-8 0,-1 1-13 0,2-5 3 0,-1 2 8 16,0-1-5-16,1-4-11 0,-1 1 10 0,0-2 16 0,2 0-2 0,0 0-8 15,1-3 11-15,-2 0 19 0,2 0 5 0,0-2 1 16,2 1 19-16,-1-1 21 0,0 1 1 0,1-1-2 0,-1-1 7 0,2 2 16 16,-1 1 4-16,2-3 1 0,0 1 7 0,2 1 11 0,-1-1 2 0,2 2-5 15,1-1-5-15,0 1-7 0,1 1-7 0,0 1-11 0,2 1-6 0,0 0-8 16,-1 3-17-16,2-2-25 0,0 2-26 0,0 2-28 0,2-1-38 15,-2 4-40-15,1-2-38 0,-1 1-40 0,1 2-47 0,-1 3-52 16,2-1-91-16,-2 2-103 0,1-1-26 0,-1 2-3 0,1 1 13 0,1 0 16 16,2 0 19-16,0 0 18 0,0 0 33 0,1-2 34 0,0 2 37 15,2-1 58-15</inkml:trace>
  <inkml:trace contextRef="#ctx0" brushRef="#br0" timeOffset="28278.2501">8389 2552 0 0,'0'-4'195'0,"0"-2"136"0,0 1 10 0,0 1 8 0,-1 1 11 15,0-2 2-15,-3 2-4 0,0-1 5 0,0 2 8 0,-2 1 1 0,0-1 1 16,-1 2-86-16,-1 2-113 0,-1-1-54 0,-1 1-36 0,0 1-5 0,-1 0 7 16,0 3-10-16,-1-2-13 0,0 2 11 0,0 2 16 0,-1-1-8 15,1 2-13-15,-1 0 12 0,1 3 17 0,-2 0-5 0,2 2-9 0,-1 1 9 0,1 1 10 16,-1 1 1-16,-1 2-4 0,1 1 7 0,0 2 8 16,-1 2 1-16,1 2-4 0,-2-1 7 0,1 4 5 0,-2 1 2 0,1 0-3 15,-1 1-3-15,-1 4-3 0,1-2-6 0,0 3-6 0,0 1-12 0,0 1-12 16,2-2-4-16,1 1-4 0,2 1-13 0,1-1-13 0,2-1-7 0,1 0-1 15,3-1-12-15,1-2-16 0,2 0-2 0,4-2 0 0,1-2-8 16,2-1-11-16,4-1-10 0,3-1-4 0,2-4-21 0,2-2-19 0,2-1-23 16,2-2-21-16,0-2-33 0,3-2-33 0,0-2-48 0,2-2-53 15,-1-3-92-15,2 0-110 0,-2-2-57 0,2-2-44 0,-1-4-7 0,1-1 6 16,-2 0 14-16,1-1 19 0,-2-2 22 0,-2-2 25 0,0 1 29 16,-1-2 32-16,-2 1 50 0,-1-2 331 0</inkml:trace>
  <inkml:trace contextRef="#ctx0" brushRef="#br0" timeOffset="28929.2852">8811 3095 0 0,'0'-3'228'16,"-2"0"136"-16,2 2-4 0,-1-2 5 0,1 3 5 0,0 0-4 0,0 0-6 16,0 0 5-16,0 0 2 0,0 3 2 0,0 3-3 0,0 0-90 0,0 1-115 15,-1 4-71-15,-1 1-54 0,0 0 3 0,0 3 19 0,0 0 1 0,0 1-7 16,1 1 13-16,0-1 14 0,-1 1-4 0,2 1-13 0,-1 0 4 16,1-2 12-16,-1 1-12 0,-1-1-21 0,1 1 1 0,1-1 7 15,-1-1-17-15,-1 2-24 0,2-4 1 0,-1 1 10 0,1-2-13 0,0-2-17 16,1 1 5-16,1-4 17 0,-1 1-7 0,0-2-17 0,1 0 13 0,0-3 19 15,1 1-4-15,0-2-4 0,-1-2 11 0,1 1 14 0,1-2-2 0,1 1-14 16,1-5 7-16,-1 1 14 0,3-2-7 0,0-2-13 0,1-1 5 16,1-3 11-16,0-1-10 0,1-2-14 0,1 0-2 0,-1-2 1 15,1-1-7-15,0-1-15 0,0-2 6 0,0 1 8 0,0-2-4 0,0-1-5 16,1 1 7-16,0-1 15 0,1 1 9 0,-1-1 4 0,2 2 11 0,-2 0 12 16,2 2 9-16,-2 1 8 0,0 4 8 0,-1-1 7 0,2 5 2 15,-2 1 4-15,0 0-1 0,-2 1 1 0,1 4-5 0,0 1-3 16,-2 0-12-16,0 1-14 0,1 4-5 0,-1-1-2 0,-1 2-11 0,0 2-13 15,-1 1 0-15,-1 3 5 0,0 0-5 0,-1 1-9 0,0 4 3 0,-2-2 9 16,0 4-6-16,-1 1-8 0,0 1 4 0,-1 1 4 0,-1 1-3 0,0-2-8 16,0 3 1-16,0-2-1 0,0 1-19 0,0-2-24 0,0 0-19 15,-1 0-19-15,1 0-22 0,0-2-21 0,-2-1-34 0,2 2-34 16,-1-2-35-16,0-2-40 0,-1 1-58 0,0-2-66 0,-2 1-88 0,0-2-94 16,-2 1-13-16,0-3 8 0,-1 0 16 0,-1-3 18 0,0 1 18 0,0-1 19 15,-1-1 34-15,-1-4 35 0,1 2 37 0,0-1 82 0</inkml:trace>
  <inkml:trace contextRef="#ctx0" brushRef="#br0" timeOffset="31532.0495">9969 2990 0 0,'0'0'13'0,"-1"-1"308"0,1 1 15 15,0 0 18-15,-1-2 20 0,1 2 5 0,0 0 4 0,0 0 16 16,0 0 21-16,0 0 4 0,0 0 1 0,0 0-59 0,0 0-75 15,0 0-65-15,0 0-61 0,0 0-15 0,0 0-4 0,0 0-13 0,0 0-16 16,0 0-3-16,0 0 2 0,0 0-14 0,0 0-20 0,0 0-2 0,0 0-1 16,0 0-11-16,0 0-17 0,0 0-6 0,0 0 0 0,0 0-8 15,0 0-11-15,0 0-4 0,0 0-1 0,0 0-1 0,2 0-5 16,1 0-2-16,0 2-1 0,-1-1 2 0,1 1 1 0,1-1 0 0,1 2 1 16,1-1 1-16,-1 1-1 0,2 0 1 0,1-2-1 0,0 2 1 0,2 0-1 15,2 2-1-15,0-2-1 0,3 0-1 0,0 1 2 0,2-2-3 16,0 2-3-16,1-2 0 0,0 1 2 0,1 0-4 0,1-2-2 0,-1 2-1 15,-1-1 1-15,0-1-4 0,-1 2-1 0,0-1 0 0,-1 1 2 16,-1 0-4-16,-2-2-1 0,1 2 2 0,-2-1 1 0,-2 1-2 0,0 0-4 16,-2 1 2-16,-2-1 2 0,1 2 1 0,-3-2-5 0,0 1 4 0,-3 2 2 15,-1 0-1-15,-1 0-4 0,-2 2 4 0,-2 1 1 0,-3 0 1 16,-1 1-1-16,-3 2 5 0,-2 2 5 0,0-1 2 0,-2 1 0 0,-2-1 5 16,0 2 5-16,0-1 2 0,0-1-1 0,-1 1 4 0,2-1 6 15,-2-1-2-15,2 0-2 0,-1 0 1 0,1 0 0 0,1-1-3 0,0 1-8 16,0-2 1-16,1 1 2 0,2-1-5 0,-2-1-10 0,3 2 1 0,0-2 4 15,2 0-6-15,-1-2-8 0,0 2 1 0,2-1 5 0,1-2-5 0,1 1-8 16,1-1-5-16,0-1-4 0,2 1-13 0,0-3-17 16,2 0-14-16,0 0-14 0,2 0-11 0,0-3-11 0,2 1-22 0,-1 1-24 15,2-2-27-15,-1 0-27 0,2 0-34 0,0-2-35 0,2 1-90 0,0 1-107 16,2-5-31-16,2 1-7 0,0-1 7 0,4-2 16 0,-1-1 8 0,2 1 8 16,1-2 23-16,1 0 29 0,-1-2 26 0,0 2 25 0</inkml:trace>
  <inkml:trace contextRef="#ctx0" brushRef="#br0" timeOffset="31966.0002">10869 3100 330 0,'0'-3'405'16,"-1"-2"9"-16,0 1 7 0,-1-2-5 0,0 0-11 0,-2 0 1 15,0 1 8-15,-2 2-3 0,0 0-9 0,-1 2-27 0,0-1-33 0,1 2-133 16,-1-1-164-16,-1 1-30 0,1 1 10 0,1-1-10 0,-1 2-16 15,0-1 13-15,2 2 19 0,0-1-2 0,-1 2-13 0,2 1 13 0,0-1 17 16,0 2-4-16,-1 2-12 0,1 1 9 0,0 1 14 0,-1 2-8 0,1 0-15 16,-2 2 9-16,2-2 15 0,0 3-6 0,0 0-11 0,0 0 8 15,2 0 9-15,-1 0-6 0,0 0-13 0,2-2-1 0,1 2 7 16,1-1-8-16,2-2-15 0,0 0 3 0,2 0 7 0,0 0-8 0,2-2-11 16,2-1 0-16,1 0 7 0,0-1-7 0,2-2-7 0,2-2 2 0,0-1 4 15,1 0-2-15,2-1-5 0,-1-4 5 0,2 1 6 0,-1-2-3 0,0-3-10 16,1 0 4-16,-2-2 7 0,1-1-2 0,-2-1-7 0,1-1 4 15,-3-2 7-15,2-1 0 0,-3 1-3 0,0-4 4 0,0 1 7 16,-2-2-2-16,0-2-3 0,-2 1 6 0,-2-2 10 0,1 0 7 0,-2-3 4 16,-1 3 9-16,-1-2 9 0,-2 1 6 0,-1 2 6 0,-1-1 1 0,-2 2 1 15,-1 1-1-15,-1 3 2 0,-2 0-3 0,1 1-4 0,-2 1-2 16,-2 2-2-16,1 1-13 0,0 2-18 0,-1 1-16 0,1 2-19 0,0 1-26 16,-1-1-34-16,1 4-35 0,1-1-37 0,0 2-28 0,0 2-28 15,1-1-31-15,1 4-32 0,0-1-55 0,1 2-58 0,0 2-79 0,1-1-86 16,0 2-17-16,0-1 2 0,2-2 18 0,1 1 18 0,1 1 35 15,1-2 34-15,2 0 24 0,1 0 24 0,3-2 33 0,-1 2 108 0</inkml:trace>
  <inkml:trace contextRef="#ctx0" brushRef="#br0" timeOffset="32349.7138">11536 2569 22 0,'8'-5'305'0,"-1"1"10"0,1 2 9 0,-2-2 9 0,2 2 10 16,-1 1 5-16,1-1 3 0,-1 2 11 0,1 0 13 0,-2 2-21 0,2 1-29 15,0-2-73-15,0 4-87 0,2-1-28 0,-2 1-14 0,1 1 4 0,0 3 13 16,1-2-2-16,-1 4-5 0,-1-1 10 0,0 4 10 0,0-2 1 0,0 3-2 15,-1 1 2-15,-2 1 7 0,0 1-5 0,-1 1-6 0,0 2-3 0,0-1 1 16,-1 4-11-16,-2-3-13 0,1 3-8 0,-2 0-8 0,0 0-11 16,-2 1-5-16,0 1-13 0,-1 1-10 0,0 0-4 0,-1 0-4 15,-1 1-11-15,0 1-16 0,-1-1-2 0,1 2-1 0,0-1-7 0,-2 1-9 16,0-2 2-16,-1 1 4 0,2 1-6 0,-2-3-9 0,0 0 3 0,-2 0 3 16,1 0-8-16,0-3-14 0,-1 3-10 0,0-3-10 0,-1 1-21 15,-1-1-28-15,-1-1-34 0,-1 1-32 0,0-2-44 0,-2 1-44 16,-2-2-61-16,-2 0-70 0,0 0-95 0,-1 0-105 0,0-3-26 0,-3 0-1 15,0-2 6-15,-2-1 12 0,1-1 21 0,0-1 24 0,-1-4 36 0,1 2 36 16,-2-5 42-16,2 2 39 0</inkml:trace>
  <inkml:trace contextRef="#ctx0" brushRef="#br0" timeOffset="33867.8084">2540 4614 0 0,'0'-2'165'15,"-1"-2"141"-15,1 2 9 0,-2-1 9 0,2 2 7 0,-1-1 14 16,0 0 14-16,-1 0-11 0,2 0-18 0,-1 0 21 0,0 0 33 0,1 0-80 15,-2-1-110-15,1 1-41 0,1-2-18 0,-1 2-9 0,-1-2-8 16,2 2 5-16,-1-2 8 0,1 2-13 0,-1-1-14 0,-1 1-1 0,2 0 5 16,-1-1-13-16,1 1-19 0,0 2 4 0,0-4 11 0,-1 2-10 0,1-1-18 15,0 1-1-15,0 0 5 0,-2-1-8 0,2 3-11 0,0-2 1 0,-1-1 7 16,1 1-2-16,-1 0-5 0,-1-1 7 0,1 1 7 16,0-1-3-16,-1 1-8 0,1-2-1 0,0 2-1 0,-1-2-4 0,1 2-5 15,-2-2-5-15,1 2-6 0,-1-2-3 0,-1 2-3 0,0-2-6 0,-1 2-6 16,-2 0-6-16,0-1-5 0,-1 2-7 0,-1 0-9 0,-2 0-4 0,-1 1-5 15,-1 1-3-15,-2 0-3 0,-1 1-2 0,0 2 4 16,-1 2-2-16,-2 0 0 0,2 1 1 0,-2 0 4 0,2 2 2 0,1-1 1 16,0 2 4-16,0-2 6 0,3 2 3 0,-1-1 4 0,1 1 2 0,2 0-1 15,1-2 1-15,0 2 1 0,2-2-1 0,2 2-3 0,0-1 3 0,2 0 2 16,0 0-2-16,3 1-2 0,0-1 4 0,2 2-1 0,0 1-1 16,2-1 0-16,0 1 0 0,2 0 2 0,0 1 1 0,2-1-2 0,1 1 2 15,1 1 2-15,2-2-1 0,1 0-2 0,0 0 2 0,1 0 1 16,2 0 1-16,0-2-2 0,-1 0 2 0,2 1 2 0,-1-2-1 0,1 0-1 15,-1-1 2-15,1 1 2 0,-2-1 1 0,0-1-2 0,-1 0 0 0,0-1 0 16,-2 0 0-16,0 0-2 0,-2 0 1 0,-1-1-1 0,0 0-1 16,-1 0-1-16,-2-2 1 0,-1 2 1 0,-1-1-2 0,-1-1-4 15,0 1 4-15,-2 0 4 0,-2-1 3 0,0 2 1 0,-2 0 1 0,-3 1 1 16,-1 1 0-16,-3 0 4 0,-1 0 1 0,-2 3 1 0,-4 0 1 0,1-1 1 16,-3 1-2-16,-1-1 1 0,-1 1-2 0,-2 1-2 0,2-2-3 0,-4 1-3 15,2-2 0-15,0 1 1 0,2-2-2 0,-1-1-4 16,0 0-1-16,3-1 2 0,2-2-5 0,0 1-6 0,4-2-11 0,0 0-10 15,2-2-18-15,3-2-21 0,1 1-42 0,1-1-49 0,3-2-52 0,2 1-53 16,2-3-80-16,1 0-86 0,3-3-50 0,3 1-40 0,2-3-8 0,2-1-1 16,2 0 11-16,0-2 11 0,3 0 17 0,0 1 19 0,0 0 44 15,-1 0 50-15</inkml:trace>
  <inkml:trace contextRef="#ctx0" brushRef="#br0" timeOffset="34568.7496">2785 4774 85 0,'-6'-2'378'0,"-1"0"3"0,0 0-6 0,2-2 5 0,0 0 8 15,-1 1-2-15,1-1-8 0,0-1-3 0,1 1-2 0,0-1 11 16,1 0 14-16,0 0-113 0,1 0-152 0,0-1-59 0,2 0-34 0,0 0 7 16,2-1 17-16,0 0-8 0,1 0-14 0,2 0 10 0,1-2 20 15,0 1-7-15,2-1-14 0,2 0 3 0,0 0 9 0,1 1-12 0,1 0-17 16,1-1 7-16,1 1 10 0,-1 1-9 0,2-1-17 0,-2 2 7 0,0 0 13 16,1 2-9-16,-1-1-20 0,0 1 4 0,-1 1 7 0,2 1-11 15,-2 1-14-15,0 0 4 0,0 1 9 0,-2 1-6 0,1 2-12 16,0-1 4-16,-1 0 11 0,1 3-6 0,-2 0-15 0,-1 1 8 0,2 2 10 15,-2 1-5-15,-2 2-10 0,1-1 6 0,-2 4 12 0,-1 0-6 0,0 2-7 16,-1-1 4-16,-2 2 12 0,-1 1-3 0,-1 0-11 0,-2 1 8 16,-1 0 12-16,0 1-6 0,-2 0-9 0,-2-1 3 0,0 2 11 0,-2-1-8 15,0 0-8-15,-2 1 5 0,-2-1 6 0,1 1-3 0,0-2-9 16,-2 1 3-16,-1-1 6 0,0 1-3 0,0-2-7 0,-1-2 4 0,1 1 6 16,-2-1-2-16,1-2-4 0,1-1 3 0,-1-1 3 0,1-1 0 0,1-1-3 15,0-2 3-15,2-1 5 0,0-1-2 0,2-1-5 0,0-1 5 0,1-1 6 16,2 0 6-16,0-1 8 0,1-1 2 0,2-1 7 15,1 0 5-15,1 0 10 0,2-1 1 0,1 1-2 0,-2-2 2 0,4-1 0 16,-1 1-1-16,0 1-5 0,2-2-2 0,0 1-1 0,1 0-12 0,1-2-12 16,2 2-3-16,2-2-1 0,0 0-11 0,3 0-14 0,2 0 1 0,-1 0 2 15,3 1-4-15,0 0-9 0,0 1-3 0,0 1 0 16,0 0-13-16,0 1-19 0,0 1-20 0,-1 0-20 0,-2 3-23 0,2-1-23 16,-2 2-35-16,0 0-41 0,1 2-71 0,-1 0-80 0,-1 0-80 0,1 2-76 15,-1-1-18-15,0 1-4 0,0-2 10 0,0 0 13 0,0-1 23 0,0 0 23 16,0-1 20-16,0-2 22 0,0 0 38 0,0-2 154 0</inkml:trace>
  <inkml:trace contextRef="#ctx0" brushRef="#br0" timeOffset="35199.5713">3747 4886 0 0,'1'-6'220'0,"0"0"224"0,-1 0 9 0,2 0 8 15,-2 0 10-15,1 2-5 0,-1 0-2 0,0 0 2 0,0 1 5 16,0 0-6-16,0 3-6 0,0 0-82 0,0-2-103 0,0 2-127 0,0-2-135 16,0 2-46-16,0 0-23 0,0 0-33 0,0 0-36 0,0 0-27 0,0 0-23 15,0 0-37-15,0 0-43 0,0 0-76 0,0 0-88 0,3 4-25 16,-2 1-10-16,0-1 13 0,2 2 19 0,-2 0 13 0,2 1 14 15,-2 1 24-15,2 1 30 0,-2 2 27 0,1 1 122 0</inkml:trace>
  <inkml:trace contextRef="#ctx0" brushRef="#br0" timeOffset="35369.2612">3755 5224 28 0,'0'0'432'0,"-2"-2"14"0,2 0 4 16,-1 0 7-16,1-2 10 0,-1 2-1 0,1-2-8 0,-2 0 2 0,2 2 7 15,-1-2-16-15,1 2-20 0,0 0-145 0,-1-1-181 0,1 1-126 16,-2-1-106-16,2 3-113 0,0 0-114 0,0 0-57 0,0 0-42 16,0 0-8-16,0 0 4 0,0 0-4 0,0 0-5 0,0 0 14 0,0 0 23 15,0 0 18-15,4 3 21 0</inkml:trace>
  <inkml:trace contextRef="#ctx0" brushRef="#br0" timeOffset="36303.4823">5835 4535 208 0,'1'-5'320'0,"0"0"17"0,1 2 19 16,-1-1 8-16,-1 0 8 0,0 1 17 0,0 0 19 0,-1 1 6 0,1 0-2 15,-2-1-47-15,1 1-61 0,0-2-64 0,-1 2-60 0,1-1-16 0,-2 0-5 16,2 0-9-16,-2 0-14 0,2 0 1 0,-2 0 2 16,2 0-11-16,-2 0-16 0,1 0-2 0,0 1 2 0,0-2-10 0,-1 2-12 15,0-2-4-15,1 2-5 0,-1-2-15 0,0 2-15 0,-1-2-11 0,0 1-5 16,0-1-10-16,-1 1-7 0,0-1-6 0,-2 0-3 0,0 2-3 15,1-2-3-15,-2 2-1 0,0 0-4 0,-2 0 2 0,1 0 2 16,-2 2-1-16,1 0-4 0,-2 0 2 0,-2 2 4 0,2 1-2 0,-2 0-4 16,0 1 0-16,0 1 2 0,0 1-1 0,0 1-4 0,0 0 3 0,0 2 3 15,0-1-1-15,1 2-2 0,1 0 1 0,-1 2 2 0,2 0-3 0,0 0-3 16,1 2 0-16,0 0 6 0,2-1-1 0,2 2-5 0,0-2 3 16,2 1 1-16,0 1-1 0,3-1-3 0,0 0 2 0,1 1 1 15,0-1-2-15,2 1-1 0,1-1 3 0,1 0 3 0,1 1-1 0,1-1-4 16,2-1 2-16,0 1 2 0,1-2-1 0,2 0 1 0,1 0-1 0,2-2 2 15,1 1 0-15,0-1 0 0,2-1 2 0,-1 1 1 0,3 0-2 16,-2-2-1-16,2 0 2 0,-1 0 1 0,1 0-2 0,0-1-1 0,-2 2 2 16,0-2 4-16,1 0-2 0,-2 1-1 0,-2 0 0 0,-2-1 0 15,0 0 0-15,-1 0-1 0,-3 0 1 0,0 1 0 0,-3-1 0 0,1-1-2 16,-4 0 5-16,1 0 6 0,-3-1 5 0,0-1-2 0,-3 1 1 0,-1 1 7 16,-2-1-2-16,-2 1-3 0,-2 0 3 0,-3 1 4 0,0 0 2 15,-3 1-4-15,-2 0 4 0,0-1 4 0,-1 0-4 0,-1 1-9 16,0-1-1-16,-1-1 2 0,1-1-5 0,0-1-7 0,0 0 4 0,1-2 5 15,-1 0-4-15,1-1-9 0,2 0 2 0,-2-1 5 0,3 0-4 0,0-1-6 16,0 0 2-16,3-2 4 0,1 1-9 0,1-1-12 0,2 0-3 0,1-1-2 16,1-1-11-16,2 2-16 0,1-2-14 0,1 0-17 0,3 0-17 15,0 1-13-15,3-1-22 0,1-1-25 0,1 1-14 0,2-1-14 16,1-1-18-16,3 1-18 0,1 0-35 0,1 0-41 0,0 0-62 0,2 1-71 16,1-1-25-16,0 1-10 0,0 0 2 0,1 1 11 0,-1-1 23 0,2 0 26 15,-2 0 14-15,1 0 12 0,-1 1 23 0,1-1 26 0</inkml:trace>
  <inkml:trace contextRef="#ctx0" brushRef="#br0" timeOffset="36553.5444">6152 4812 0 0,'3'-5'228'0,"-1"2"192"0,1-2 28 0,0 1 13 0,-2 1 10 16,0-1 10-16,1 2 16 0,-1-1 8 0,-1 3 8 0,0-2 8 0,0 2 8 15,1-3-83-15,-1 3-110 0,2-1-87 0,0 0-78 16,0 0-35-16,0 0-17 0,2-1-13 0,0 2-8 0,2-1-7 0,0 1-7 16,2-1-12-16,0 1-12 0,2 0-4 0,0 0-5 0,1 0-8 0,1 0-13 15,1 1 0-15,1 0 0 0,0 1-21 0,1 0-25 0,1 0-22 0,0 1-20 16,0-1-31-16,0 1-32 0,1-1-40 0,-1 0-40 0,-1 0-54 16,0 0-55-16,-1 0-92 0,-2 0-102 0,0 0-44 0,0-2-22 15,-1 1 6-15,-2 0 15 0,-1 1 18 0,0-1 21 0,-2 0 26 0,-2 1 26 16,-4-2 41-16,0 0 45 0</inkml:trace>
  <inkml:trace contextRef="#ctx0" brushRef="#br0" timeOffset="36745.659">6193 5102 78 0,'0'0'411'0,"0"0"13"0,3 2 13 0,0-2-4 0,1-2-8 16,1 2 4-16,-1-1 10 0,1 1-7 0,2-1-7 0,1 0 1 0,0 0 3 15,1-1-152-15,1 0-197 0,-1 1-76 0,2-2-38 0,-1 2-40 0,1 0-34 16,0-1-36-16,-1 0-34 0,1 0-68 0,0 1-80 0,1 0-46 0,0 1-34 16,0-2-14-16,0 2-6 0,-2-1 12 0,2 1 21 0,-1 0 10 15,0 0 8-15,-2-1 21 0,0 0 27 0</inkml:trace>
  <inkml:trace contextRef="#ctx0" brushRef="#br0" timeOffset="37187.2376">6948 4796 132 0,'4'-9'439'0,"1"-1"4"0,-1 1-5 0,-1 0 3 0,0 1 9 0,-1 1-5 16,-2 1-5-16,0 0 5 0,0 1 8 0,-1 1-1 0,0 1-5 15,-2 0-140-15,0 2-181 0,1 0-70 0,-2 1-41 0,0 0 3 0,-2 2 16 16,1 1 1-16,1 0-8 0,-1 2 9 0,-1 1 15 0,1 2 3 15,1 2-3-15,-1 1 4 0,1 1 8 0,-2 2-4 0,2 1-8 16,0 0 1-16,2 2 7 0,-1 1-8 0,0-1-11 0,2 1-4 0,1 0 0 16,1 0-6-16,1-1-10 0,0-1-5 0,2 0-6 0,0 0-5 0,2-3-2 15,0-1-1-15,1-1 1 0,1-2-4 0,1 0-4 0,2-3 0 0,1-2-3 16,0 0 0-16,1-2-4 0,2 0-2 0,0-4 1 16,1 0-4-16,1-3-4 0,0-1 1 0,1-2 1 0,-1-2 1 0,0-1-4 15,-1-2 4-15,0 0 4 0,0-1 1 0,-2-2 2 0,-1-1 6 0,-1 0 9 16,-3-1 6-16,1-1 3 0,-4 0 6 0,1-1 9 0,-3-2 3 0,-1-1 5 15,-2-1 1-15,-2-1 1 0,-2-1 5 0,-1 0 3 0,-3 0 6 16,-1 1 11-16,-1 0 4 0,-2 1 7 0,-1 1 7 0,-1 2 7 0,0 3 7 16,-2 2 11-16,0 1-3 0,1 3-7 0,-1 1 1 0,0 3 1 15,1 2-4-15,2 0-9 0,0 2-7 0,2 2-7 0,1 0-22 0,2 2-27 16,2 0-28-16,1 1-28 0,1 0-41 0,2 3-47 0,1-1-50 0,0 2-52 16,3 1-67-16,-1 1-74 0,1 2-101 0,1 0-107 0,1 1-32 15,2 1-12-15,0-1 9 0,-1 1 13 0,1 1 19 0,1-1 16 16,-1-1 28-16,-1-1 34 0,0 1 49 0,-2-1 52 0</inkml:trace>
  <inkml:trace contextRef="#ctx0" brushRef="#br0" timeOffset="38262.5944">8111 4721 0 0,'-2'-4'390'0,"1"1"13"0,2-1 4 15,-1-1 13-15,2 2 15 0,-2-1 4 0,0 0-2 0,0 1 8 16,1 0 11-16,-1 1-4 0,1 0-7 0,-1-1-118 0,2 2-150 15,-2 1-72-15,0-2-54 0,0 2-9 0,1-3 3 0,-1 3-28 0,1-2-37 16,-1 2-13-16,0 0-4 0,0 0-29 0,2-1-33 0,-2 1-18 0,0 0-12 16,1 1-36-16,0 0-39 0,-1-1-80 0,3 4-91 0,-2-1-40 15,2 1-26-15,-2-1 9 0,1 2 16 0,-1 0 10 0,0 0 7 16,-1 0 18-16,0-1 25 0,-1 1 20 0,-2 0 21 0</inkml:trace>
  <inkml:trace contextRef="#ctx0" brushRef="#br0" timeOffset="38555.2844">8175 5170 379 0,'0'4'599'0,"-2"0"2"0,1-2-16 0,1-2-39 0,0 0-39 15,3-2-36-15,-3 0-30 0,0 2-24 0,0 0-19 0,0 0 1 16,0 0 10-16,2 2-185 0,0 0-244 0,-2 2-98 0,1 0-55 15,-1-2 7-15,0 2 23 0,0-2 49 0,0 0 59 0,0 2 37 0,0-2 28 16,-1 2 28-16,1 0 28 0,0 0-4 0,0 2-11 0,0 2 5 0,-2 0 11 16,2 2-13-16,-1 0-19 0,0 2-7 0,-2 2-3 0,2-1-16 15,-2 1-20-15,-1 2 0 0,1-1 4 0,-1 1-7 0,-1 0-12 16,0-1-1-16,-1 1 4 0,0-1-21 0,-2 1-32 0,0-2-23 0,0 2-23 16,-2-2-56-16,0 2-67 0,-1-2-96 0,0 2-111 0,-1-2-36 0,0 0-13 15,0-1-1-15,0-1 7 0,0-1-1 0,0-3 1 0,0-2 19 0,2-2 24 16,0-3 25-16,1-2 29 0</inkml:trace>
  <inkml:trace contextRef="#ctx0" brushRef="#br0" timeOffset="39139.1275">9361 4709 0 0,'-2'-3'21'15,"0"1"388"-15,0-2 23 0,0 2 3 0,1-2-3 0,0 2 8 0,-1-2 7 16,1 2 1-16,0 0-2 0,1 2 7 0,0 0 13 0,-2-2-49 16,2 2-70-16,0 0-106 0,0 0-118 0,0 0-43 0,0 0-25 15,0 0 10-15,-2 2 14 0,0-1 4 0,1 1-7 0,1 2 8 0,-1-1 12 16,-1 3 2-16,1 2-2 0,1 0 1 0,-1 2 7 0,1 0-2 0,-2 2 1 16,2 2 2-16,-1 0 8 0,1 0-8 0,0 2-5 0,0 0-10 15,-1-1-7-15,1 2-7 0,0-1-4 0,0-1-12 0,0 0-13 0,0 0-4 16,1-2-1-16,0 1-9 0,2-1-10 0,0-1-10 0,-1 0-7 15,2-1-18-15,0-1-21 0,2 0-13 0,-1-2-13 0,0 1-19 0,1-2-21 16,0 0-24-16,1-2-24 0,0 0-25 0,-1-2-25 0,1 1-32 0,1-3-40 16,0-1-46-16,0-1-52 0,0-1-74 0,0-2-78 0,1-1-20 15,1-2-2-15,-1-1 13 0,0-2 15 0,-1 0 24 0,0-2 28 0,-1 0 22 16,0-1 19-16,-2-1 37 0,0-2 43 0</inkml:trace>
  <inkml:trace contextRef="#ctx0" brushRef="#br0" timeOffset="39355.9219">9477 4333 0 0,'-1'-3'280'0,"0"0"164"0,-1 0 18 0,1 0 0 16,1 0-4-16,-1-1 2 0,1 0 7 0,-2 2-1 0,2 2-2 0,0-2 10 16,0 2 15-16,0 0-90 0,0 0-119 0,0 0-98 0,0 0-94 15,0 0-37-15,0 0-19 0,0 0-2 0,0 0 0 0,0 0-18 0,0 0-29 16,0 0-8-16,0 0-5 0,0 0-36 0,2 2-47 0,-1 0-35 0,0 1-38 15,1 2-72-15,-1-1-78 0,0 2-68 0,2 0-61 0,0 0-18 16,-2 0-3-16,2 0 15 0,-2 0 20 0,0-1 10 0,1-1 9 16,-2-4 25-16,0 0 29 0,2 3 36 0,-2-3 251 0</inkml:trace>
  <inkml:trace contextRef="#ctx0" brushRef="#br0" timeOffset="39740.4562">9959 4729 198 0,'0'3'517'0,"0"-3"17"0,0 0 5 15,0 0-1-15,1 1-1 0,-1-1-9 0,3-1-7 0,-2-1-5 0,2 2-2 16,-1 0 1-16,1 0-2 0,1 0-150 0,0 0-198 0,0 0-99 0,0 0-68 16,1 0-20-16,1 0-5 0,0 0 3 0,1 0 4 0,1 0 7 0,0 0 8 15,1 0 5-15,2 0 2 0,0 0-1 0,1 0 1 0,0 0-2 16,1 0-5-16,0 0-17 0,1 0-22 0,0 0-19 0,1 0-21 0,0 0-31 15,-2 0-38-15,2 0-44 0,-2 0-46 0,-1 0-54 0,0 2-60 16,-1-1-64-16,-1-1-65 0,0 1-20 0,-1-1-1 0,-1 1 15 0,0 0 23 16,-1 1 19-16,-2-1 21 0,0 0 31 0,-5-1 34 0,3 2 46 15,-3-2 282-15</inkml:trace>
  <inkml:trace contextRef="#ctx0" brushRef="#br0" timeOffset="39935.478">9983 5038 174 0,'-6'7'532'0,"2"-2"25"0,0-1 5 16,2-1 5-16,2-3 5 0,0 0-8 0,0 0-11 0,0 0-1 0,0 0 0 15,2 1-3-15,-2-1-3 0,4 0-142 0,0-1-190 0,2 1-118 0,-1-1-100 16,0-1-40-16,3 1-19 0,0-1-25 0,0-1-26 0,2 1-36 16,0-2-36-16,2 1-57 0,-1-1-65 0,1 1-91 0,0-1-103 15,0 0-32-15,0 0-12 0,1 0 7 0,-1-1 11 0,2 2 14 0,-2-1 14 16,1-1 22-16,-1 0 22 0,1 2 40 0,-1-1 49 0</inkml:trace>
  <inkml:trace contextRef="#ctx0" brushRef="#br0" timeOffset="40607.2821">10769 4765 0 0,'0'0'370'0,"0"0"104"0,0 0 5 16,3-1-2-16,-2 0-6 0,1 0-18 0,-1-2-21 0,0 2-6 15,2-1 1-15,0-1-5 0,1 1-10 0,-2-2-97 0,2 1-120 16,0-1-112-16,0 0-112 0,0 1-19 0,0-2 8 0,2 0-1 0,-1 0-2 16,0-1 23-16,1 0 31 0,0-1-1 0,1-1-8 0,1-1 13 0,0 0 18 15,1-2-11-15,-1 0-16 0,2 0 6 0,-2 1 15 0,1-2-10 0,-1-2-23 16,0 1 6-16,0 0 16 0,-1-1-8 0,1-1-19 0,-2 0 13 16,1-1 20-16,0 0-5 0,-2 0-16 0,2-1 17 0,-2 0 23 15,0 0 2-15,1 2-5 0,-1-1 16 0,0 0 22 0,-1 3 7 0,0 0 1 16,0 2 15-16,0 0 18 0,0 3 6 0,0 0 3 0,-1 2 6 0,0 0 9 15,-1 1 0-15,1 0-8 0,-2 1-4 0,1 2-6 0,-2 0-10 16,0 2-11-16,1-3-15 0,-1 3-14 0,0 0-8 0,0 0-8 16,0 0-17-16,0 0-20 0,0 0-5 0,0 0-3 0,3 1-11 0,-2 2-14 15,2-1 1-15,-1 2 6 0,1 1-2 0,1 1-4 0,0 1 3 0,0 1 9 16,-1 3-1-16,1 1-8 0,0 1 7 0,-2 3 10 0,1 1-4 0,0 1-7 16,-2 1 5-16,0 1 7 0,1 3-11 0,-2 0-14 0,0 0-7 15,-2 1-4-15,2 0-18 0,-1 1-19 0,0-1-26 0,-1 1-29 16,1-1-29-16,-2 0-35 0,2 0-41 0,0-1-44 0,-2 0-71 0,2-2-78 15,-2 0-71-15,0-2-62 0,2-1-17 0,-2-1 0 0,1-3 13 0,-2 0 17 16,0-2 27-16,0 0 29 0,0-2 31 0,-2 0 28 0,1-2 44 16,-2 0 194-16</inkml:trace>
  <inkml:trace contextRef="#ctx0" brushRef="#br0" timeOffset="40991.2318">10843 5137 61 0,'0'0'530'0,"0"0"38"0,0 0 13 0,0-2 7 0,0 2 6 15,1-3-3-15,0 1-3 0,2 1 1 0,1-2 2 0,0 1-1 0,1 0-4 16,2-1-119-16,1 0-157 0,3-1-128 0,-1 0-127 16,4 0-34-16,-1-1-10 0,0 0-10 0,3 0-7 0,0 0 2 0,0 1 4 15,2-1-12-15,0 0-18 0,0 0-15 0,0 0-9 0,2 1-18 0,-1 0-18 16,1 0-18-16,-1 1-18 0,-1-1-15 0,1 1-12 0,0 0-24 15,-1 1-27-15,1-1-26 0,0 1-25 0,-2 1-27 0,-1-2-28 0,0 2-79 16,-1 1-95-16,-2 0-19 0,-2-1 4 0,-1 1 19 0,0 0 19 16,-1 1 14-16,-2 0 8 0,-1 1 25 0,0-2 31 0,-2 1 26 0,0 1 26 15</inkml:trace>
  <inkml:trace contextRef="#ctx0" brushRef="#br0" timeOffset="42393.0508">2604 6106 247 0,'0'-3'354'0,"0"-2"17"0,0 1 14 0,-1-2 4 0,1 0-1 16,-2 1 8-16,1 1 11 0,0-1-1 0,-1 1-4 0,0-2-31 0,0 1-43 16,0 1-98-16,-1 1-121 0,2-3-25 0,-2 1 3 0,0 1-18 15,1-1-21-15,-1 1 2 0,0-2 11 0,1 1-13 0,-2-1-16 16,1 2 4-16,-1-1 12 0,0 1-15 0,-1-2-21 0,-1 1 4 0,1 1 13 15,-2 1-13-15,1-2-20 0,-2 2 5 0,0-1 14 0,-3 2-12 0,0 1-18 16,-1-1 9-16,-1 1 15 0,-2 1-7 0,1 1-16 0,-4 2 8 16,1-1 15-16,-2 2-9 0,-1 1-15 0,0 1 11 0,-1 1 16 15,1 1-8-15,0-1-14 0,1 2 8 0,1 0 19 0,2 2-8 0,0-1-18 16,1 1 9-16,2-1 13 0,-1 1-7 0,4 2-15 0,-1-1 9 0,2 3 14 16,2-1-7-16,0 1-14 0,3 0 8 0,0 3 19 0,3-3-8 0,2 1-11 15,2 1 11-15,1 1 18 0,1-2 0 0,3 2-1 0,3-1 8 16,0-1 16-16,2 1-5 0,0 1-8 0,3-3 8 0,0 1 8 15,0-1-5-15,2 0-11 0,-1 0 2 0,2-1 6 0,-2-2-6 0,-1 1-7 16,0-1-7-16,0 0-2 0,-1-1-7 0,-2 1-10 0,-1-3 0 0,-1 0 5 16,-1 1-5-16,-2-2-3 0,0-1 1 0,-1 1 5 0,-2-1 2 0,-1 1 1 15,-1-2 7-15,-2-2 8 0,-1 2 9 0,-1-1 8 0,-3 1 4 16,-1 0 1-16,-2 0 4 0,-2 1 1 0,-3 1 1 0,-2-2-1 16,-2 3 2-16,0 0 1 0,-2-2-5 0,-1 2-5 0,0-1-5 0,-1-2-6 15,2 0-12-15,-2 0-14 0,1 0 2 0,-1-2 3 0,1 1-6 0,1-1-9 16,-1 1 3-16,2-2 6 0,1 0-6 0,0-2-7 0,1 1 1 15,0-1 6-15,3 1-3 0,0-2-9 0,2 0 3 0,0 0 4 0,2 0-10 16,2 0-13-16,0-2-16 0,2 1-10 0,2-1-24 0,0 1-30 16,2 1-43-16,0-2-49 0,3-1-53 0,0 0-58 0,1-1-89 0,2-1-104 15,2-2-39-15,2-1-21 0,0-2 1 0,4-1 10 0,0 1 13 0,2-4 16 16,0 1 23-16,2 1 24 0,-1-3 47 0,-1 1 52 0</inkml:trace>
  <inkml:trace contextRef="#ctx0" brushRef="#br0" timeOffset="42993.8959">2672 6215 91 0,'-1'-1'404'16,"-1"-4"11"-16,1 2 1 0,1 0 11 0,0 0 14 0,1 0-1 16,-1 2-5-16,0-2-6 0,2 0-5 0,-1 1 2 0,0 1 6 0,2-2-114 15,1 1-154-15,1-2-71 0,2 2-47 0,1-2-5 0,1-1 7 16,3 1-14-16,2-1-20 0,-1 1 4 0,3-2 12 0,0 1-9 0,0 2-17 16,0 0 8-16,0 2 15 0,0-1-10 0,0 2-16 0,-1 2 5 15,-2-1 9-15,0 2-9 0,1 2-16 0,-4-1 5 0,1 2 13 0,-2 0-8 16,1 2-14-16,-2 1 7 0,-2 0 13 0,0 0-11 0,-2 0-13 15,-2 0 6-15,1 1 14 0,-3-1-7 0,0 2-14 0,-1-2 8 0,-2 0 17 16,-1 1-7-16,-1-1-16 0,-2 2 11 0,0-2 15 0,-1 0-7 0,-1 1-13 16,-2-1 10-16,-1 2 17 0,0-4-8 0,0 2-16 0,0-1 10 0,0-2 14 15,0 0-7-15,0 0-15 0,2 0 12 0,-1-2 14 16,2-1-1-16,-1 2-8 0,4-4 11 0,-1 1 20 0,2 1 2 0,1-3-5 16,1 0 6-16,3 0 7 0,0 0-5 0,0 0-10 0,0 0 4 0,1 0 7 15,3-2-6-15,2 1-12 0,-1-1 0 0,3 1 0 0,1 1-9 0,2 0-12 16,2-2-6-16,1 2-2 0,2 0-2 0,0 0-5 0,0 0 4 15,1 0 2-15,-1 2-1 0,1-2-2 0,-1 3 0 0,-1 0 3 16,0 0-2-16,-2 0-2 0,-1 3 1 0,-3-2 3 0,1 2-2 0,-4 0-5 16,1 0 5-16,-3 2 8 0,-1-2 0 0,-3 3 0 0,-2 0 3 0,-2 1 3 15,-2 1 0-15,-2 1 0 0,-3 1 0 0,-2 1 5 0,-3 2 1 16,0-1 0-16,-3 2 3 0,0-1 3 0,-1-1-2 0,0 2-2 0,0-2-4 16,-1-2-1-16,1 1-1 0,-1-2-2 0,1 0 0 0,1 0-2 15,-1 0-1-15,3-3-3 0,-1 0-4 0,4-2-7 0,-1 1-7 0,3-2-7 16,1-2-10-16,3 1-11 0,2-2-22 0,2 0-28 0,0-3-36 0,4 0-39 15,0 0-51-15,0-3-54 0,2-2-96 0,2 1-108 0,3-4-28 16,1-1-8-16,3-1 4 0,1-1 7 0,2 1 7 0,2-2 10 16,2 0 22-16,-1 0 26 0,2 1 38 0,-2 2 39 0</inkml:trace>
  <inkml:trace contextRef="#ctx0" brushRef="#br0" timeOffset="43312.4439">3603 6430 298 0,'2'-2'497'0,"0"-1"19"0,0 2 6 0,0-1 1 15,-1-1 4-15,0 2-4 0,1-1 1 0,-2 2-25 0,0 0-26 16,0 0 1-16,0 0 10 0,1-1-169 0,-1 1-222 0,0 0-102 0,3 0-69 16,-3 0-45-16,2 0-39 0,2 0-58 0,-1 1-65 0,-3-1-92 0,5 2-101 15,1 1-29-15,-2 0-3 0,0-2 7 0,0 4 11 0,0-2 21 0,-2 1 26 16,0 1 13-16,-1 1 12 0,0 0 27 0,-1 1 33 0</inkml:trace>
  <inkml:trace contextRef="#ctx0" brushRef="#br0" timeOffset="43475.3578">3559 6739 162 0,'0'0'502'0,"0"0"22"0,-2-3 7 0,2 0-6 0,0 0-9 16,2-2-38-16,-1 2-43 0,0 0-36 0,1 2-34 0,-1-2-44 15,0 0-47-15,-1 3-232 0,4-2-289 0,-4 2-142 0,4-4-101 0,2 2-31 16,-2 1-8-16,-4 1 5 0,5 0 10 0,-5 0 34 0,7 0 45 16,-2 3 36-16,-1-2 34 0</inkml:trace>
  <inkml:trace contextRef="#ctx0" brushRef="#br0" timeOffset="44344.318">5313 5965 0 0,'2'3'190'0,"-1"1"128"0,0-1 21 15,1 2 15-15,-1-1 11 0,0-1 17 0,2 2 19 0,-2 1-5 0,2 0-15 16,0 0 24-16,-1 0 36 0,1 0-77 0,1 0-110 0,0 1-35 0,0 1-12 15,0-1-9-15,0 1-8 0,0-1-1 0,0 4-1 16,0-2-5-16,0 1-11 0,-1 1 2 0,1 2 5 0,-2 1-11 0,0 1-14 16,-1 0-10-16,-1 0-12 0,0 3-13 0,0 0-16 0,-1 0-16 0,-2 0-15 15,0 0-10-15,1 0-8 0,-2 1-14 0,0-1-13 0,-2 2-7 0,2-2-5 16,-1-2-14-16,1 1-17 0,-1-1-5 0,1-2-2 0,0-2-14 16,0 0-17-16,0-3-8 0,0 0-4 0,1-3-18 0,-1 0-18 0,1 0-19 15,-1-3-23-15,2 0-23 0,-2-3-22 0,0 1-30 0,0-1-28 16,0-1-41-16,-2 1-41 0,0-2-56 0,0-1-62 0,0 0-38 0,-1-1-32 15,0-2 2-15,-1-2 11 0,2-1 23 0,-2 2 23 0,1-2 23 0,-1 0 20 16,0-3 35-16,0 3 41 0</inkml:trace>
  <inkml:trace contextRef="#ctx0" brushRef="#br0" timeOffset="44595.0883">4983 5983 4 0,'-3'-5'432'0,"2"1"18"0,-1-2 3 0,1 1 6 0,2 1 8 0,1-1-4 15,0 1-2-15,1-1 10 0,2 2 18 0,1-1 12 0,2 2 12 16,1-1-108-16,3 0-146 0,3-1-76 0,1 1-57 0,1-2-12 0,3 1 2 16,1-2-1-16,3 0 1 0,0 0 1 0,3 0 1 0,0 0-10 15,-1 0-10-15,2 0-16 0,-1 0-14 0,1 0-10 0,-1 0-5 16,1 1-17-16,-2 2-20 0,1-1-16 0,-2 1-12 0,1 0-19 0,-1 1-23 16,0-1-17-16,-2 2-14 0,0 1-14 0,-1 0-15 0,-2 0-21 0,0 0-21 15,-1 1-14-15,-2 2-13 0,1-1-18 0,-4 2-16 0,1 1-13 0,-3 1-7 16,-1 0-10-16,-2 1-10 0,-1 1-49 0,-3 2-61 0,-2 1-44 15,-2-1-39-15,-1 1 6 0,-2 1 21 0,-2 0 12 0,-3 1 7 16,-2 1 22-16,-2-1 25 0,-1 1 21 0,-3-1 18 0</inkml:trace>
  <inkml:trace contextRef="#ctx0" brushRef="#br0" timeOffset="44828.1617">4983 6727 177 0,'-3'4'478'0,"2"1"11"0,-1-5 3 0,2 0 3 0,0 0 5 16,6 0-1-16,-1-3 2 0,0 0 8 0,3 0 11 0,2-2 8 0,0 1 9 15,4-2-148-15,-1 0-196 0,3-2-76 0,-1 1-43 0,1-1-13 0,1 1-2 16,-1 1-1-16,1-2 1 0,-1 1-4 0,2 1-1 0,-1 0-15 16,0 0-16-16,1 1-28 0,0 1-28 0,2-2-36 0,-1 3-40 0,1 0-43 15,0-2-43-15,0 2-48 0,0 0-49 0,-1 2-101 0,-1 1-117 16,1-2-33-16,0 1-6 0,-2-1 3 0,2 1 4 0,-2-1 17 0,-1-1 21 15,1 0 33-15,-1-1 39 0,0 1 38 0,-1-2 38 0</inkml:trace>
  <inkml:trace contextRef="#ctx0" brushRef="#br0" timeOffset="45195.2801">6075 5920 294 0,'2'-9'427'0,"1"0"10"0,0 3-2 16,-1-2 7-16,0 1 8 0,-1 2-4 0,-1 1-11 0,0 1 7 0,0 3 10 15,0 0-31-15,0 0-43 0,0 0-114 0,-1 3-135 0,-1 0-48 16,0 3-19-16,-1 3 4 0,0 0 13 0,1 1 4 0,-1 4 1 15,0 1 9-15,-1 1 10 0,2 2-1 0,-2 2-7 0,1 1-1 0,0 0 1 16,-1 3-11-16,0 0-11 0,2 0-8 0,-2 0-10 0,0 3-11 0,0-2-11 16,1 1-12-16,-1-1-12 0,1 1-8 0,-1-2-8 0,2-2-13 0,-1-1-14 15,0-1-19-15,2-2-17 0,-2 0-16 0,2-2-13 0,0-2-27 16,1-2-28-16,-2 0-26 0,2-2-21 0,0-2-21 0,0 1-26 16,0-3-26-16,0-2-31 0,0 1-37 0,0-2-40 0,0-3-35 0,0 0-36 15,0 0 0-15,0 0 7 0,-2-5 26 0,0-1 30 0,0-1 23 0,0-1 20 16,1-1 26-16,0-1 24 0</inkml:trace>
  <inkml:trace contextRef="#ctx0" brushRef="#br0" timeOffset="45378.9166">5988 6022 58 0,'4'-11'428'0,"1"2"14"0,2-1 1 16,0 2 7-16,-1-1 13 0,2 2 4 0,0-2 2 0,0 0 10 16,3 1 14-16,0-1 10 0,1 2 7 0,1-2-123 0,2 0-165 15,-1 1-71-15,1 1-44 0,2-2-13 0,-1 3 1 0,2-3-10 0,-1 1-8 16,0 1-4-16,2 1-5 0,-2 0-10 0,2 1-13 0,-2 1-10 0,1 1-16 15,-1-2-19-15,0 4-24 0,1-2-27 0,-1 1-28 0,-1 1-37 16,0 1-37-16,-1 1-34 0,-1 1-35 0,-2 1-32 0,-1 0-31 0,-2 1-82 16,-1 2-103-16,-1 0-35 0,-2 0-17 0,-1 2 9 0,-1 1 15 15,-2-2 19-15,-1 2 23 0,-1 0 35 0,-2 2 38 0,-2-1 34 0,-3 1 31 16</inkml:trace>
  <inkml:trace contextRef="#ctx0" brushRef="#br0" timeOffset="45548.1002">6093 6238 70 0,'0'0'446'0,"0"0"25"0,4-2 10 0,0-1 13 16,3 2 8-16,1-4 7 0,1 1 1 0,2-1 3 0,1 1 1 0,1-2 4 15,2 1-1-15,1-1-134 0,1 0-175 0,1 0-106 0,-1 0-85 16,2 0-59-16,-2 0-50 0,0 0-79 0,1 2-88 0,-4 1-101 0,1 0-107 16,0 0-32-16,-3 1-14 0,0 1-2 0,0-1-2 0,-3 2 4 0,0 0 1 15,1 0 23-15,-2 2 26 0,-2 1 35 0,1-2 37 0</inkml:trace>
  <inkml:trace contextRef="#ctx0" brushRef="#br0" timeOffset="46596.2814">7641 5618 322 0,'0'-3'371'0,"0"3"8"0,0-3 7 16,0 3 13-16,0 0 16 0,0 0 5 0,0 0-1 0,0 0 11 0,-1-1 14 15,1 1-58-15,0 0-82 0,-3 0-79 0,1 1-76 0,-2 1-40 0,0-1-29 16,-2 0-4-16,1 1 2 0,-2 2-15 0,1 1-18 0,-4 0 0 16,1-1 6-16,0 2-15 0,-1 2-18 0,0-1 2 0,-1 0 10 0,-1 0-11 15,1 2-11-15,-1-1 4 0,0 2 12 0,-1-2-6 0,0 2-15 16,-1 0 6-16,1 1 7 0,-2 1-4 0,1-2-7 0,-1 4 8 0,-1-1 17 15,0 1 2-15,0 2-2 0,-1 1 6 0,1 1 9 0,-2 1 3 0,1 2-3 16,1 2 4-16,0-2 8 0,1 3-1 0,1 0-5 0,2 3 4 16,0-2 7-16,1 4-4 0,2-1-4 0,-1 2-3 0,4 2-3 0,-1 1 6 15,3 0 5-15,1 3-1 0,2-2-1 0,1 2 5 0,1-1 5 16,3-1-2-16,2 1-7 0,0-1 2 0,4-1 6 0,0-1-7 0,2-1-10 16,3-2 2-16,0-2 2 0,2-2-11 0,0-1-14 0,3-1-5 0,0-5-5 15,2 1-29-15,0-2-35 0,0-2-44 0,0-2-48 0,1-1-66 16,-2-1-72-16,1-2-123 0,-2 0-137 0,-2-3-44 0,0-2-16 15,-1-1-2-15,0-1 2 0,-2-2 1 0,0-2-1 0,-1-2 23 0,0-1 29 16,-2-1 44-16,0 0 49 0</inkml:trace>
  <inkml:trace contextRef="#ctx0" brushRef="#br0" timeOffset="47349.7824">8183 6092 309 0,'1'-6'388'0,"0"2"7"0,1-2-1 15,-1 1 11-15,0 2 15 0,1 0-1 0,-2 2-5 0,0 1 10 0,0 0 19 16,0 0-49-16,0 0-64 0,1-3-87 0,-1 3-96 0,0 0-34 0,0 0-19 15,0 0 8-15,0 0 14 0,0 0-1 0,4 1-5 0,-1 1 8 16,-2 1 11-16,2 0-3 0,-2 3-7 0,2 0-2 0,-2 0 3 16,2 1-5-16,-2 4-7 0,2-1-6 0,-2 2-10 0,0 2-8 0,1-1-8 15,-1 2-10-15,-1 2-15 0,0-1-3 0,0 1-3 0,0 1-9 0,-1 0-13 16,1 0-1-16,-2 0 5 0,1 0-10 0,0 0-11 0,-2 0 1 16,2 0 5-16,-2 0-13 0,2-2-17 0,-2 1-12 0,2-1-15 15,-2-1-17-15,2 0-23 0,-1-1-28 0,2-2-23 0,0-3-22 0,0 0-17 16,2-2-26-16,-2-1-27 0,1-1-27 0,-1-2-29 0,0-3-38 0,0 0-46 15,0 0-64-15,0 0-70 0,3-5-8 0,-2-1 10 0,2-1 26 16,-2-1 29-16,2-2 17 0,-1-2 16 0,1 0 26 0,0-2 29 0,-1-1 29 16,0 0 142-16</inkml:trace>
  <inkml:trace contextRef="#ctx0" brushRef="#br0" timeOffset="47535.4264">8217 5917 0 0,'-1'-8'232'0,"0"1"151"0,-1-1-5 15,1 1 7-15,0-1 11 0,-1 2-1 0,1-1-10 0,0 1 16 0,-1 1 19 16,2 1 4-16,-1-1 2 0,1 1-87 0,0 1-111 0,0 3-85 0,0-3-76 16,1 1-10-16,-1 2 9 0,0 0-12 0,0 0-24 15,2-1-3-15,-2 1 0 0,2 0-36 0,1 1-43 0,0 1-44 0,1 1-44 16,-2 0-79-16,2 3-94 0,0 0-55 0,0 0-46 0,2 0-18 0,-1 0-12 16,2 1 6-16,-2 1 11 0,2 1 8 0,-1-3 7 0,1 3 20 0,0-2 25 15</inkml:trace>
  <inkml:trace contextRef="#ctx0" brushRef="#br0" timeOffset="48048.4166">9364 5854 0 0,'3'0'264'0,"-3"0"126"16,0 0 13-16,2-2 1 0,-2 2-5 0,0 0 3 0,0 0 6 15,0 0-2-15,-1-1-7 0,1 1 6 0,0 0 9 0,0 0-103 0,0 0-139 16,0 0-67-16,-3 0-45 0,-1 1-25 0,0 1-19 0,0 1 11 0,-1 0 18 15,-2 3-7-15,1 0-14 0,-4 0 10 0,1 1 17 0,-2 2-10 16,-1 0-19-16,0 2 8 0,-1 1 15 0,1 0-7 0,-1 0-16 16,1 1 7-16,-2 1 11 0,1-1-8 0,1 1-17 0,-1-1 12 0,1 1 19 15,-2 1-2-15,2-3-10 0,0 1 11 0,2 1 11 0,-1-2-4 0,0 0-7 16,2 0 3-16,1-2 8 0,1 1-5 0,1-2-6 0,-1 0 3 16,3 0 3-16,0-2-8 0,0 1-10 0,3-2-3 0,-1 0 0 0,1 0 3 15,1 0-1-15,1 0 4 0,1-2 4 0,-1 1 11 0,2-1 12 16,1 1 8-16,1 1 5 0,2-2 8 0,-1 1 6 0,4-1 0 0,-1 1 2 15,2-1-1-15,1-1 4 0,1 2-8 0,2-4-8 0,-2 2-5 0,3-1-1 16,-1-1-16-16,1 1-19 0,-2-2-19 0,2 1-17 0,-1-1-28 16,1 2-26-16,-1-2-25 0,-1 0-22 0,0 0-24 0,0 1-21 15,0 1-31-15,-1-1-35 0,0 1-30 0,1-2-32 0,-2 3-35 0,-2 0-37 16,1 1-85-16,0 1-105 0,-1-2-16 0,-2 1 8 0,2-1 19 0,-2 2 20 16,0 1 19-16,-2-2 20 0,1 2 32 0,0-1 35 0,-2 1 29 15,0 0 29-15</inkml:trace>
  <inkml:trace contextRef="#ctx0" brushRef="#br0" timeOffset="48348.5512">9139 6577 166 0,'-4'-2'485'16,"0"1"19"-16,2 1 13 0,2 0 4 0,-1-3-1 0,1 3 4 0,0-3-1 15,0 3 1-15,1-2-1 0,2 1 11 0,0-1 12 0,-1 2-139 16,2 0-185-16,0 0-81 0,3 0-47 0,0 0-22 0,1 0-13 0,1 2-4 16,2-2 4-16,1 0-4 0,0 0-2 0,2 0-10 0,1 1-8 15,2-1-34-15,1 2-34 0,0-2-45 0,2 0-48 0,0 0-43 0,0 0-44 16,2 0-51-16,-2 0-54 0,0 0-101 0,-2 0-115 0,2 0-30 0,-1 0-6 15,0 0 3-15,-1 0 11 0,0 0 19 0,-1 0 25 0,0 0 35 0,1 0 39 16,-2 0 39-16,0 3 35 0</inkml:trace>
  <inkml:trace contextRef="#ctx0" brushRef="#br0" timeOffset="51869.0262">10949 5593 0 0,'0'-6'259'0,"0"1"97"0,-1-1 7 15,1 0-2-15,0 2-2 0,0-1 5 0,-1 0 11 0,1 0 3 0,0 2 3 16,0-1 12-16,0 0 17 0,0 2-106 0,0 0-142 0,0 2-48 0,0 0-19 15,0 0-16-15,0 0-13 0,0 0 9 0,0 0 12 16,0 0-7-16,1-2-11 0,-1 2 3 0,3 0 9 0,1 0-12 0,0 2-17 16,0 0 5-16,1 0 9 0,2 1-6 0,1 2-12 0,1-1 9 0,0 2 12 15,1 2-1-15,0 0-10 0,1 2 4 0,1-1 7 0,-1 3-6 0,1 0-9 16,0 0 0-16,-2 1 1 0,1 2-1 0,0-1-6 0,-1 2 0 16,0-1-3-16,-1 2 0 0,2-1-4 0,-2 1-4 0,0 1-2 0,1 0-2 15,-1 0-2-15,0 0-1 0,1 0-3 0,-2 0 2 0,1 1 2 16,-1-1-2-16,-1 2-8 0,-1-2 3 0,1 0 6 0,-2 1-3 0,-1-1-6 15,0 2 4-15,0-2 7 0,-1 0-2 0,-2 0-6 0,-1 1 4 16,0 1 10-16,-1-1-5 0,0 1-8 0,-2-1 4 0,-1 2 7 0,0 0-8 16,0 0-8-16,-1 0-1 0,-2 0 7 0,0-1-7 0,1 1-10 15,-1 0 5-15,-1-3 5 0,-1 3-7 0,-1-2-6 0,1 1 0 0,0-2 5 16,-2 0-5-16,0 0-9 0,-1 1 4 0,0-2 7 0,0 1-4 0,0 0-8 16,0-2 2-16,2-1 10 0,-1 0-5 0,0-1-6 0,1 1 1 0,-1-2 8 15,2-1-4-15,-2 0-8 0,2-1 6 0,-1-2 6 16,1 1-5-16,1-2-7 0,-1 1 0 0,1-2 5 0,1-1-16 0,0 0-19 15,1-1-19-15,0-1-22 0,1-1-32 0,0-1-40 0,-1-1-47 0,1 1-53 16,0-2-105-16,-1 0-120 0,0-2-57 0,-1-1-35 0,0-1-10 0,2-1-1 16,-2-1 10-16,2-1 15 0,0-2 21 0,1 0 24 0,0-3 33 15,1 0 34-15,0-2 52 0,1 1 382 0</inkml:trace>
  <inkml:trace contextRef="#ctx0" brushRef="#br0" timeOffset="53287.4495">10149 5960 300 0,'0'0'351'0,"0"0"9"0,2-1 3 0,-2 1 13 16,0 0 19-16,2 0 7 0,-2 0 4 0,3 1 17 0,0 1 21 16,-1-2-54-16,1 1-73 0,0 2-74 0,-1-1-71 0,1 2-25 0,0-2-10 15,-1 2 1-15,2-1 6 0,-1 2-12 0,1-2-14 0,-1 1-4 0,1 1-3 16,-2 1-15-16,2 1-18 0,-1 1-4 0,1 1 1 0,-1 0-11 0,-1 1-13 15,1 2-7-15,0 2-7 0,-1 1-8 0,0-2-7 16,-2 4-4-16,1 1-4 0,-1-2-2 0,-1 2 0 0,1 0-2 0,-2 2-4 16,0-2-1-16,0-2-1 0,0 2-2 0,0-1-1 0,0-2 2 0,-1 1 2 15,2-2-2-15,-2-2-2 0,2 0 1 0,-1 0 1 0,1-3 0 0,0 0-2 16,-1-3 1-16,2 0 4 0,0 0-3 0,0-3 0 0,0-3 3 0,0 0 4 16,0 0 4-16,0 0 2 0,0 0 10 0,0 0 8 15,0 0 1-15,2-2-2 0,0 1-2 0,1-4 2 0,0-1-3 0,-1-1-4 16,2-2 1-16,2-2 3 0,0-4-8 0,1 0-5 0,0-1-5 0,1-2 0 15,0-2-11-15,0-1-13 0,0 2 2 0,1-4 5 0,0 4-2 16,1-4-5-16,0 4 3 0,1-2 7 0,0 1-2 0,-1 2-8 0,2 0 4 16,-1 3 10-16,1-1-4 0,0 4-7 0,0-2 3 0,-1 4 8 15,1-2-4-15,-2 4-8 0,1-1 4 0,0 2 9 0,-2 1-5 0,0 0-7 16,-1 1 2-16,0 2 8 0,-1-1-4 0,0 2-6 0,-2 1 3 0,0-1 5 16,1 1-2-16,-1 1-6 0,0 1 3 0,-1 1 6 0,0 1-3 0,2-2-8 15,-2 2 5-15,1 0 9 0,-1 2-3 0,1 1-6 16,1-2 3-16,0 2 8 0,1 2-4 0,0-1-7 0,-1 4 5 0,1-2 8 15,0 1-2-15,-1 1-7 0,0 2 4 0,0-1 5 0,0 3-2 0,-2-1-7 16,0-1 4-16,0 2 7 0,0-1-5 0,-2 1-7 0,0 0-1 0,0-2-1 16,0 2-17-16,-2-1-28 0,0-1-29 0,0 1-37 0,0-1-29 15,-2 1-35-15,0-2-50 0,-2 1-56 0,0-1-103 0,-2 2-116 16,1-2-31-16,0 0-7 0,-2-2 2 0,-1 1-1 0,0-1 19 0,0-2 20 16,0-1 35-16,0-1 35 0,0 0 31 0,0-1 30 0</inkml:trace>
  <inkml:trace contextRef="#ctx0" brushRef="#br0" timeOffset="56140.4638">12661 5556 0 0,'3'-7'159'0,"0"0"105"0,-1-1-2 0,2 1 13 0,-1-1 14 16,0-1 7-16,1 1 4 0,-2 0 10 0,1-1 13 0,0 2-17 0,-1 0-27 15,1 0-54-15,0 1-63 0,-1 0-27 0,1 0-14 0,-2 0-5 16,1 1-2-16,-1 1-6 0,0-1-9 0,1 2-8 0,-2-1-7 16,0 1-4-16,0-1-2 0,-2 0-14 0,2 1-17 0,-1-1-2 0,0 1 3 15,-2-1-14-15,0 0-17 0,1 1 4 0,-1-2 12 0,-1 0-8 0,0 0-13 16,0 1 8-16,-1-1 14 0,-1 0-13 0,1 1-15 0,0 0 6 0,-1 0 14 15,0 0-10-15,-2 1-16 0,0 0 8 0,0 1 14 0,-2 0-8 16,0 0-16-16,-1 2 8 0,-2 0 17 0,-1 0-13 0,-2 2-17 16,0 0 8-16,0 2 16 0,-1-1-8 0,0 2-18 0,-1 1 10 0,2 0 19 15,2 0-11-15,-1 1-15 0,3 0 9 0,1 2 16 0,1 0-10 0,2 1-15 16,0 2 14-16,1 0 20 0,0 2-7 0,3 2-15 0,0 1 11 16,0 1 20-16,2 1-10 0,0 1-15 0,2 0 11 0,2 1 16 0,0 0-9 15,2 0-15-15,0 1 7 0,3-1 17 0,0 1-12 0,1 0-19 16,0 2 5-16,1-3 14 0,0 0-10 0,1 1-22 0,-1-1 10 0,0 2 13 15,1-4-9-15,-2 1-15 0,0-1 7 0,0 1 14 0,0-2-10 0,0-2-17 16,-2 1 7-16,1-2 16 0,0 1-7 0,-2-2-14 0,0 1 8 16,-1-2 19-16,0-1-8 0,-1 2-11 0,-2-4 8 0,-1 2 15 15,-1-1-4-15,0-1-11 0,-3 1 9 0,-2 1 15 0,1-2-6 0,-3 1-14 16,-1-1 7-16,-2 2 10 0,-1-1-8 0,-1 1-11 0,-2 0 2 0,0 0 11 16,-1-2-9-16,0 1-12 0,0-2 2 0,0 0 10 0,0 0-9 0,0-3-12 15,0 1 7-15,0-1 11 0,2-1-4 0,-1-1-13 16,0-2 7-16,2 1 10 0,1-2-8 0,-1-1-7 0,2-1 8 0,0-1 10 15,2 1-2-15,1-4-7 0,1 2 6 0,2-1 11 0,1 1-5 0,1-2-9 16,2 1 4-16,1-2 10 0,0 0-7 0,3 0-8 0,1 1 2 0,1-1 10 16,0 0-8-16,3 2-11 0,0-2 4 0,2 1 5 0,0 1-5 15,1-1-10-15,0 2 2 0,1-1 8 0,-2 2-4 0,2 1-10 16,-1 1 6-16,0 1 12 0,-1 1-6 0,0 1-9 0,-1 1 6 0,0 1 8 16,-1 2-4-16,-1 1-8 0,-2 1 5 0,1 3 8 0,-2 0-4 0,0 1-8 15,-3 4 6-15,0-2 7 0,-1 3-2 0,0 3-10 0,-1-2 7 0,-2 4 10 16,1-1-5-16,-2 1-5 0,0 1 5 0,0 1 11 0,0 1-1 15,0-2-8-15,0 0 3 0,1 1 6 0,0-1-2 0,1 0-7 16,-1-1 3-16,2-1 8 0,-1-1-11 0,2-1-18 0,0-1-12 0,2-2-14 16,-1-1-38-16,2-1-49 0,-1-1-53 0,1-2-56 0,1 0-101 15,0-2-118-15,1-2-30 0,1-2-9 0,-1-3-3 0,2 0-6 0,1-3 9 16,1 0 11-16,0-2 14 0,2-2 14 0,0-1 36 0,-1 1 41 16</inkml:trace>
  <inkml:trace contextRef="#ctx0" brushRef="#br0" timeOffset="57174.5721">13879 5807 288 0,'1'-4'325'0,"0"-2"7"0,-1 1 5 0,0-1 4 0,0 2 2 15,0-2 4-15,0 1 5 0,0 1 2 0,0-1-1 0,0 1-56 0,0-2-75 16,0 0-71-16,0 0-71 0,0 0-14 0,0 0 0 0,2 0-8 0,-2 0-10 16,1-2 8-16,-1 2 10 0,1 0-6 0,-1 0-12 15,2 0 3-15,-2 0 10 0,1 0-8 0,-1 0-16 0,0 0 8 0,0 0 17 16,0 2-13-16,0-1-17 0,0 0 7 0,0 0 13 0,-1 2-14 0,-1-2-25 15,1 1 8-15,-2 1 17 0,-1-1-11 0,0-1-18 0,-1 2 6 0,-2-1 13 16,1 0-14-16,-2 1-25 0,-2-1 7 0,1 2 16 0,-2-1-11 0,-2 2-20 16,0 0 11-16,-1 1 19 0,0 1-10 0,-2 2-20 15,0-1 10-15,0 2 16 0,0-1-8 0,0 2-19 0,1 1 11 0,-1 1 18 16,1 0-9-16,2 2-19 0,1-1 10 0,-1 2 18 0,1 1-11 0,1-1-14 16,2 4 8-16,-1-1 20 0,1 0-9 0,2 3-15 0,1 0 8 0,2-1 16 15,0 3-6-15,2-1-17 0,2 1 10 0,3 1 17 0,1-1-10 16,1 2-15-16,2-2 9 0,2 1 17 0,2-1-8 0,2 2-18 15,2-4 10-15,0 2 17 0,2-1-9 0,0-2-15 0,2 3 8 0,1-3 17 16,-1 0-10-16,1-2-16 0,-2 2 8 0,2-1 16 0,-1-2-8 0,0 0-18 16,-2 0 7-16,-1 0 14 0,0 0-7 0,-3 0-17 0,1-2 6 15,-4-1 18-15,0 2-11 0,-2-1-13 0,-2-1 11 0,0 2 20 0,-2-2-4 16,-3 1-12-16,0 1 14 0,-2-1 20 0,-2-1-5 0,-1 2-11 16,-2 1 9-16,-4 0 16 0,0-2-5 0,-2 1-13 0,-3-1 11 0,-1 1 18 15,-3 1-6-15,1-3-10 0,-4 0 4 0,1 1 6 0,0-2-6 0,-3 1-15 16,1 0 1-16,-1-3 8 0,0 1-4 0,-1-1-8 0,1 0 3 15,0 0 7-15,0-1-7 0,0-1-10 0,0-2-1 0,1 1 4 16,0 0-5-16,2-3-8 0,1 0 2 0,1 0 0 0,2 0 0 0,1-3-4 16,1 0-1-16,2 1 2 0,2-2-13 0,2 1-19 0,2-2-11 0,2-1-13 15,2 0-29-15,2-1-37 0,1-1-23 0,3 1-19 0,2-4-31 0,2 2-36 16,1-1-73-16,2-2-85 0,4 1-55 0,0-1-49 0,4 2-4 16,2-2 11-16,0 1 11 0,1 1 11 0,0-1 29 0,1 2 33 15,-1 0 24-15,-1 2 21 0</inkml:trace>
  <inkml:trace contextRef="#ctx0" brushRef="#br0" timeOffset="57494.9231">14473 6064 3 0,'3'-2'372'16,"1"-1"3"-16,1 2-3 0,1-2 6 0,-1 0 13 0,2 1-4 0,-1 1-6 15,2-1 5-15,2 2 7 0,-1-1-3 0,3 1-6 0,0 0-120 16,1 0-152-16,1 0-61 0,0 1-39 0,1-1 2 0,1 2 11 15,0-1-19-15,0 1-30 0,0-2-10 0,1 1-2 0,-1 1-29 0,2 1-34 16,-2-3-42-16,0 3-45 0,-2-2-81 0,1 1-94 0,0-1-22 0,-2 1 1 16,0 1-5-16,-2-2-9 0,0 2 12 0,-3-1 16 0,0 2 14 15,-2 1 11-15,-2-1 22 0,0 1 156 0</inkml:trace>
  <inkml:trace contextRef="#ctx0" brushRef="#br0" timeOffset="57696.5454">14433 6350 0 0,'-13'8'133'0,"1"-2"310"0,1-3 10 0,3 0 10 0,2-2 11 16,0 1 0-16,2-4-7 0,3 2 4 0,1 0 6 0,0 0 1 0,0 0 4 15,0 0-53-15,3-1-66 0,-1 1-110 0,2 0-124 0,2 1-33 16,-1-1-6-16,3 2-4 0,0-1-4 0,3 1 2 0,-1-2 2 0,4 1-2 16,0 1-8-16,2-2-20 0,2 1-31 0,-1-1-62 0,3 0-76 15,0 0-92-15,0 0-100 0,0 0-97 0,-1 0-100 0,1 0-37 0,-2-1-13 16,1-1-3-16,0 1 2 0,-1-1 1 0,0-1-3 0,0 2 22 0,0-2 26 15,-1 0 51-15,0 1 68 0</inkml:trace>
  <inkml:trace contextRef="#ctx0" brushRef="#br0" timeOffset="58475.6749">15837 5836 0 0,'4'-12'84'0,"0"0"199"0,0 0-2 0,0 0 5 0,-1 1 13 0,1-1 4 15,-1 2 4-15,-1-1 11 0,1 1 15 0,-2 1 18 0,1 0 20 16,-1-1-86-16,-1 3-116 0,0 1-32 0,-1 0-11 0,-1 1 0 0,1 0 0 16,0 2 1-16,-1-1 2 0,0 0-6 0,-1 1-10 0,-1 0-10 15,0 0-4-15,0 0-22 0,-1 1-29 0,-1 0-2 0,1-1 7 0,-2 2-17 16,1-1-24-16,-1 0 3 0,-1 1 12 0,0 1-17 0,0-1-19 15,0 1 6-15,-1 1 15 0,-1 0-9 0,0 2-16 0,0 0 8 0,0 1 19 16,0 0-11-16,0 0-18 0,0 2 9 0,1 0 18 0,1 2-11 0,1-1-17 16,1 1 11-16,0 1 19 0,2 3-11 0,2-2-17 0,-1 4 11 0,3-2 20 15,0 4-10-15,1-1-13 0,3 2 9 0,0 1 18 16,3 0-7-16,1 0-17 0,1 1 9 0,2-1 16 0,1 2-7 0,1-2-18 16,1 0 9-16,0 0 17 0,2 0-11 0,-1-3-17 0,1 3 8 0,-1-3 17 15,1 0-11-15,-2 1-15 0,1-2 10 0,0 2 17 0,-2-2-7 0,0-1-14 16,-1 2 9-16,-1-1 16 0,-2-1-7 0,-1 1-13 0,-1-2 5 15,0 0 16-15,-3 0-8 0,0-2-14 0,-3 1 13 0,0-4 17 16,-1 2-2-16,0-1-8 0,-2-1 7 0,-1-1 14 0,-2 0-4 0,-1 0-10 16,-2 0 5-16,0 0 11 0,-2-1-7 0,-1 1-8 0,-2-3 4 0,1 1 9 15,-3 1-12-15,0-4-14 0,-1 2-2 0,0-1-1 0,0-1-5 16,0 1-10-16,-1-2 1 0,1 0 4 0,-1 0-8 0,-1-2-7 0,1 1 3 16,1-2 6-16,-1 0-4 0,1 0-10 0,1 0 2 0,0-3 8 15,1 3-7-15,2-2-8 0,0 1-1 0,1-2 2 0,3 1-16 0,0 1-22 16,3 1-16-16,-1-3-12 0,4 3-39 0,0 0-43 0,2-2-59 0,3 4-65 15,1-4-77-15,1 4-82 0,3-4-17 0,3 1-1 0,0 1 1 16,2-2-4-16,2 2 17 0,1 0 21 0,1 2 18 0,-1-2 18 16,1 0 36-16,2 3 188 0</inkml:trace>
  <inkml:trace contextRef="#ctx0" brushRef="#br0" timeOffset="58825.2918">16337 6053 274 0,'0'0'452'15,"0"0"4"-15,0 0-3 0,0-1 3 0,2-1 9 0,0-1-5 0,1 2-7 16,0 1 9-16,2 0 12 0,0 0-13 0,2 0-22 0,1 0-134 0,1 0-164 16,2 0-57-16,1 0-29 0,1 1 1 0,1 1 4 0,2-1-3 15,0 1-9-15,0-2 4 0,1 1 7 0,2 1-10 0,-2-1-14 16,2 1-13-16,-1-2-10 0,1 1-27 0,-2 1-33 0,2 1-18 0,-3-3-13 16,1 3-29-16,-1-2-30 0,-1 1-23 0,0-1-17 0,-1 1-23 0,0 1-23 15,-2-3-46-15,-2 3-52 0,1-2-68 0,-2 1-71 0,1-2-4 0,-1 0 17 16,-1 0 11-16,-1 0 10 0,-1-2 23 0,0 1 29 0,-2-1 21 15,-4 2 21-15,4-1 21 0,-4 1 188 0</inkml:trace>
  <inkml:trace contextRef="#ctx0" brushRef="#br0" timeOffset="59092.2747">16637 5785 81 0,'2'-3'441'0,"-1"1"19"0,0-1 13 0,1 2-4 0,0-2-5 0,0 0 2 16,0 3 5-16,0-2-3 0,-2 2-6 0,4 2 5 0,-2-2 5 16,1 3-133-16,1 0-177 0,-1 0-70 0,-1 0-40 0,1 3-5 0,0 0 1 15,-1 1 10-15,0 4 14 0,0-1 5 0,0 2-1 0,-2 2 4 16,0-1 5-16,-2 4-1 0,1 1-4 0,-3 0-1 0,0 3-2 16,-1 0-8-16,-2 1-11 0,-1 2-13 0,0 0-18 0,0 0-13 0,0 2-13 15,-1-2-17-15,1 0-22 0,0 0-20 0,0 0-26 0,1-2-26 0,0-1-26 16,1 0-46-16,0-1-47 0,2-2-107 0,-1-3-125 0,1 0-49 0,1-3-24 15,1-2-4-15,2-1 1 0,1-1 13 0,2-2 13 0,1-3 22 16,1-2 25-16,2-1 25 0,1-1 22 0</inkml:trace>
  <inkml:trace contextRef="#ctx0" brushRef="#br0" timeOffset="59500.2761">17491 5942 0 0,'5'-3'435'0,"0"2"30"0,-1-2 6 0,0 0 7 16,-1 0 4-16,-2 0-2 0,1 3-6 0,-2 0 3 0,0 0 4 0,0 0-1 16,0 0-6-16,0 0-109 0,0 0-143 0,0 0-92 0,0 0-74 15,0 1-17-15,0 4-2 0,0-1 4 0,0 1 1 0,0-1 9 0,-2 4 12 16,1-1 6-16,0 1 4 0,-2 2 5 0,0-1 3 0,1 3 0 0,-1-1-1 16,0 2-7-16,1-1-4 0,-1 2-3 0,2-1-4 0,-2 1-7 15,2-2-11-15,-1 1-4 0,1-1-2 0,0 2-10 0,-1-2-13 16,1 1 0-16,0-1 5 0,-1 0-7 0,1 0-11 0,0-1-8 0,1-1-11 15,-2 1-19-15,2 1-24 0,0-3-27 0,-1 0-27 0,1-2-27 0,-1 2-25 16,1-1-37-16,-2-1-37 0,1-1-54 0,0 0-63 0,-1 0-78 16,1-1-82-16,0-1-25 0,1-4-2 0,0 0 13 0,0 0 19 0,0 0 28 15,0 0 29-15,0 0 25 0,0 0 23 0,1-4 35 0,2-2 77 16</inkml:trace>
  <inkml:trace contextRef="#ctx0" brushRef="#br0" timeOffset="59721.537">17723 5545 0 0,'-2'-5'373'0,"2"1"110"0,0-2 14 0,0 0 4 0,2-2-2 16,-2 2 4-16,1 0 1 0,-1 2-2 0,1-1 1 0,1 1-2 0,-1 1 1 15,0-1-106-15,1 2-136 0,0-1-119 0,0 1-113 0,0-1-59 0,1 2-44 16,0-1-26-16,1 1-19 0,-2 1-34 0,1 0-43 0,0 0-85 15,-1 1-97-15,-2-1-61 0,3 3-43 0,0 1-9 0,-2 1 0 16,0 0 9-16,-1-1 9 0,0 2 23 0,0 0 29 0,0 0 22 0,-1 2 19 16</inkml:trace>
  <inkml:trace contextRef="#ctx0" brushRef="#br0" timeOffset="60870.6133">18552 5969 0 0,'1'-6'364'0,"1"-1"35"0,-1 1 26 0,0 0 7 16,1 0 3-16,-1 0 15 0,2 0 13 0,-2 1 13 0,2 1 8 15,-2-1 16-15,2 1 13 0,-2-2-110 0,2 3-143 0,-2 0-52 0,2-3-25 16,-2 3-18-16,0 0-12 0,1 1-6 0,-2-1-4 0,0 3-10 0,0 0-10 16,0 0-13-16,0 0-13 0,0 0-11 0,0 0-13 0,0 0-14 0,0 0-19 15,0 0-5-15,0 0-8 0,0 0-11 0,0 0-14 16,0 0-5-16,0 0-2 0,0 0-13 0,0 0-16 0,0 0-13 0,0 0-11 15,0 0-19-15,0 0-23 0,0 0-28 0,1 2-28 0,0 1-37 0,1-3-37 16,-1 1-47-16,-1-1-49 0,0 0-92 0,0 0-110 0,0 0-24 16,0 0 3-16,3 5 12 0,-3-5 13 0,0 0 19 0,2 1 19 15,-2-1 30-15,4 3 31 0,-4-3 37 0,4 2 34 0</inkml:trace>
  <inkml:trace contextRef="#ctx0" brushRef="#br0" timeOffset="61395.1939">18512 6400 0 0,'3'-3'196'0,"-2"0"185"0,0 1 2 0,1-1 4 0,-1 2 7 15,0-1-1-15,1 1-7 0,-2 1 7 0,0 0 10 0,2-2 1 0,-2 2-1 16,3 0-80-16,-3 0-101 0,0 0-86 0,3 2-79 0,-3-2-10 0,1 1 8 16,-1-1-8-16,3 2-13 0,-2-2 10 0,-1 3 14 0,1 0-10 15,-1-2-18-15,2 4 5 0,-2-2 10 0,0 1-11 0,0 2-14 16,0 0 7-16,-2 2 13 0,1 1-8 0,-2 0-16 0,1 1 7 0,-1 2 13 15,-1 2-9-15,-1-1-15 0,-1 1 4 0,1 1 14 0,-2 0-7 0,1 0-14 16,-2 0 3-16,0 3 6 0,-2-3-18 0,1 1-27 0,-2 1-11 16,1-2-2-16,-1 0-34 0,-1 0-35 0,0 0-37 0,-1 0-34 0,1-2-70 15,0-1-79-15,0 0-56 0,1-3-49 0,2 0-17 0,1-3-11 16,0-1 10-16,0-2 19 0,2-2 10 0,6-1 12 0,-8-1 25 0,3-1 31 16</inkml:trace>
  <inkml:trace contextRef="#ctx0" brushRef="#br0" timeOffset="61979.638">19387 5977 0 0,'0'0'198'15,"0"0"153"-15,0 0-2 0,0 0 2 0,0 0 5 0,0 0-2 0,0 0-5 16,-2 3 4-16,1-2 4 0,1 2-3 0,0 0-5 0,-1 2-91 0,1 1-121 16,-2 0-64-16,1 0-50 0,1 1 2 0,-1 2 17 15,-1-1-1-15,0 1-7 0,0 1 10 0,0 1 16 0,-1 1-5 0,-1 0-8 16,0 0 8-16,1 1 16 0,-1 1-8 0,0 1-14 0,0 0 2 0,0 0 9 16,0 0-16-16,0 0-26 0,0 1 4 0,0-1 14 0,0 0-13 0,0-1-22 15,0 1 5-15,2-2 14 0,-2-1-22 0,1 0-25 0,0-1-7 0,1-2-2 16,0 1-26-16,0-2-32 0,0-1-29 0,1 1-24 15,0-1-44-15,-1-2-44 0,2-1-68 0,0-4-74 0,-1 5-28 0,1-5-13 16,0 0 8-16,0 0 17 0,0 0 11 0,0 0 8 0,0 0 22 0,-3-3 23 16,1 0 34-16,0-2 205 0</inkml:trace>
  <inkml:trace contextRef="#ctx0" brushRef="#br0" timeOffset="62268.8913">19533 5682 0 0,'0'-5'189'15,"0"0"186"-15,2 1 24 0,-2 0 7 0,0 0 4 0,0 1 13 0,0 0 16 16,0 1 2-16,0 2-1 0,0-2 10 0,0 2 10 0,0 0-92 0,0 0-125 15,0 0-68-15,0 0-52 0,0 0-34 0,0 0-29 0,0 0-5 16,0 0 4-16,0 0-25 0,0 0-31 0,0 0-12 0,2 1-4 0,1 0-34 16,0 0-38-16,1 2-34 0,-2-1-28 0,2 0-67 0,-1 2-76 15,1 0-70-15,1 0-67 0,1 0-26 0,-1 0-12 0,2-1 9 0,-2 1 13 16,2-1 11-16,-1 1 6 0,1-2 23 0,-2 1 28 0,2-1 31 0,0 1 211 16</inkml:trace>
  <inkml:trace contextRef="#ctx0" brushRef="#br0" timeOffset="62771.5368">19821 6106 0 0,'2'-2'346'0,"0"-1"47"0,0 2 12 0,0 1-1 0,1-2-11 16,0 1 7-16,-1-1 11 0,1 1-1 0,0 1-7 0,1 0 8 0,1 0 17 15,0 0-119-15,1-2-159 0,0 2-56 0,1 0-26 0,1 0-23 16,0 0-21-16,0 0 9 0,0 0 18 0,1 2-11 0,2-2-19 0,0 0 9 15,-1 1 15-15,2 1-15 0,0-1-24 0,2 1 6 0,-1-1 12 16,2 2-16-16,-2-1-28 0,2-1 1 0,-1 1 5 0,1 1-25 0,-2-3-34 16,1 3-13-16,-1-2-4 0,-1 1-27 0,-1 1-33 0,-2 0-30 0,0 0-28 15,-1 0-56-15,-1 0-62 0,0 0-38 0,-2-2-38 0,-1 2-9 16,0-1-3-16,-4-2 18 0,3 3 24 0,-3-3 16 0,-2 4 16 16,0 1 19-16,-2 1 22 0</inkml:trace>
  <inkml:trace contextRef="#ctx0" brushRef="#br0" timeOffset="62980.8693">19844 6307 300 0,'-3'3'421'15,"2"-3"7"-15,1 0-4 0,0 0 11 0,0 0 15 0,0 0 0 0,0 0 0 16,0 0 11-16,0 0 13 0,0 0-21 0,0 0-36 0,3 0-108 16,-1 0-129-16,1-2-47 0,0 2-19 0,1 0-4 0,1-1 4 15,0 1-9-15,2 0-11 0,1 0 1 0,0 0-2 0,0 0-14 0,3 1-17 16,-1-1-25-16,1 2-29 0,1-2-43 0,0 0-46 0,1 1-43 0,1 1-44 15,-1-2-56-15,0 1-59 0,-1 1-103 0,2-2-113 0,-2 1-31 0,1-1-7 16,-1 2-1-16,-1-2-1 0,-1 0 16 0,1 0 16 16,-2-2 33-16,1 1 34 0,-1-1 37 0,-2-1 35 0</inkml:trace>
  <inkml:trace contextRef="#ctx0" brushRef="#br0" timeOffset="63614.0914">20783 5935 0 0,'-2'-3'175'0,"1"0"145"16,1 0 8-16,0 0 8 0,0 0 2 0,0 1 8 0,0 2 11 16,-1-3-1-16,1 3-8 0,0 0 10 0,0 0 17 0,0 0-96 0,0 0-129 15,0 0-45-15,0 0-21 0,0 0-18 0,0 0-13 0,0 0 10 0,0 0 18 16,0 0-5-16,-2 3-14 0,1-1 10 0,0 2 15 0,-1 1-3 15,0 1-12-15,-1 0 10 0,0 1 19 0,1 1-4 0,-1 1-7 0,-1 0 8 16,0 1 13-16,1 1-15 0,-1-1-20 0,0 1 1 0,0 1 5 16,0-2-8-16,0 2-16 0,0-1-1 0,0 1 2 0,-1-2-11 0,0 4-12 15,-1-2-3-15,1 3 0 0,-2-3-6 0,1 4-9 0,-2-1-2 0,0 2-1 16,0-1-7-16,0 1-10 0,0-1-4 0,1 1-6 0,0-4-9 0,1 2-13 16,0-1-5-16,1-2-5 0,1-3-14 0,0 0-19 15,1-2-5-15,2 1-2 0,0-4-15 0,1 1-18 0,0-1 0 0,0-4 4 16,0 2-5-16,0-2-11 0,2 0-3 0,-2 0 0 0,4 0-15 0,0-2-23 15,2-2-16-15,-1 1-16 0,2-3-53 0,1 0-65 0,0-3-32 16,1 0-25-16,2-3-7 0,-1 0-3 0,2-3 9 0,-1 1 14 0,0-1 10 16,-1 0 12-16,1-1 21 0,0-1 24 0</inkml:trace>
  <inkml:trace contextRef="#ctx0" brushRef="#br0" timeOffset="63847.2998">21043 5568 90 0,'2'-2'426'0,"0"-2"18"0,-1 2 12 0,0-2-3 16,1 2-8-16,-2-1 5 0,0 3 6 0,0 0-4 0,0 0-8 0,1-2 6 15,-1 2 7-15,0 0-139 0,0 0-184 0,0 0-68 0,0 0-29 16,0 0-22-16,0 0-21 0,0 0 9 0,0 0 15 0,0 0-10 0,0 0-17 16,0 0 0-16,0 0 3 0,0 0-21 0,0 0-30 0,0 0-9 15,0 0-3-15,0 0-27 0,0 0-35 0,1 1-20 0,2 0-16 0,-2 0-31 16,1 1-37-16,-2-2-79 0,2 3-88 0,1 0-25 0,-3-3-8 15,4 1 13-15,1 1 22 0,-1-1 11 0,2 1 8 0,0-1 23 0,0-1 26 16,0 0 23-16,2 0 83 0</inkml:trace>
  <inkml:trace contextRef="#ctx0" brushRef="#br0" timeOffset="64264.7516">21187 6194 70 0,'0'0'437'0,"0"-3"8"0,0 2-2 16,1-2 4-16,-1 0 7 0,1 1-4 0,-1 2-7 0,0-3 2 0,2 2 11 15,-2 1-3-15,1-2-9 0,-1 2-126 0,1-1-163 0,-1 1-79 16,2-2-56-16,0 2-1 0,1 0 17 0,1 0-4 0,1 0-13 0,1 2 11 16,0-2 15-16,4 1-6 0,-1 1-12 0,2-2 6 0,1 1 12 15,1 2-7-15,0-1-16 0,3 1 5 0,0 0 3 0,2 0-9 0,0 0-15 16,1 0 2-16,2 0 7 0,1 0-6 0,-1 0-14 0,2-2 2 0,1 2 5 15,0-1-14-15,-2-1-21 0,2 1-8 0,-1-1-4 16,0 1-22-16,-3-2-29 0,0 0-17 0,-2 0-7 0,0 0-28 0,-2 0-32 16,-3-2-39-16,0 2-39 0,-2-1-68 0,-2-1-73 0,1 1-28 0,-2-1-16 15,-2-2 1-15,0 1 2 0,-2 0 23 0,0-2 26 0,-2 1 16 0,1-2 13 16,-3 0 25-16,0 0 26 0</inkml:trace>
  <inkml:trace contextRef="#ctx0" brushRef="#br0" timeOffset="64498.0037">21619 5962 0 0,'0'0'223'0,"0"0"166"0,0 0 14 0,0 0-4 0,0 0-7 16,0 0 4-16,0 0 10 0,0 0-4 0,0 1-6 0,0 2 8 0,0 0 14 16,0 2-97-16,-2-2-130 0,1 1-68 0,0 2-54 0,-1 2-29 15,-2-1-20-15,0 1 13 0,0 2 22 0,-1 1-8 0,0 1-16 16,-2 1 10-16,-1 1 17 0,0 2-16 0,0-1-22 0,-1 3-7 0,-1 0 4 15,0 2-32-15,-1-1-41 0,0 1-19 0,-1-2-15 0,2 1-45 0,-2-1-51 16,1 0-79-16,2-1-89 0,-1-1-48 0,4-2-38 0,0-2-4 0,2-2 9 16,2-1 3-16,2-1 6 0,1-2 21 0,3-2 29 15,1-1 22-15,2-1 24 0</inkml:trace>
  <inkml:trace contextRef="#ctx0" brushRef="#br0" timeOffset="64881.2738">21797 6248 0 0,'4'-1'141'0,"-1"-1"298"0,0 1 11 16,-3 1 6-16,1 0 9 0,-1 0-3 0,0 0-7 0,0 0 2 0,0 0 10 16,0 0-7-16,0 0-5 0,0 0-62 0,3 0-78 0,-3 0-123 0,0 0-138 15,0 0-33-15,0 0-2 0,2 0-10 0,1 0-15 0,-3 0 8 16,4 0 13-16,0 0-6 0,0 0-15 0,0 0 9 0,1 0 13 16,2 0-7-16,0 0-15 0,-1-2 8 0,2 2 10 0,2-1-8 0,0-1-13 15,1 1 6-15,0-2 11 0,1 0-8 0,1-2-12 0,-1 1 4 0,1-2 13 16,2 0-8-16,-2-3-14 0,2 1 7 0,0-2 13 0,-1 1-8 15,1-3-11-15,0 0 5 0,-1 0 13 0,1-3-7 0,0 1-13 16,-1-1 9-16,1 0 15 0,-2-1-4 0,2-1-8 0,-3 2 15 0,1 0 21 16,-2 2 4-16,0-1 4 0,-2 2 14 0,-1 2 19 0,0-1 5 0,-3 4 4 15,1 1 4-15,-4 1 4 0,1 2-1 0,0 0-7 0,-2 2-2 0,-1 1-3 16,0 0-9-16,0 0-9 0,0 0-11 0,0 0-11 0,0 3-8 16,0 0-9-16,0 3-9 0,-1 0-11 0,-1 0 2 0,1 3 6 15,-2 0-3-15,1 3-4 0,-4 3 5 0,1 0 7 0,-2 1-4 0,1 1-7 16,-2 2-12-16,0 1-10 0,-2-2-17 0,1 3-17 0,0 0-22 0,-1-2-24 15,1 2-16-15,0-1-19 0,1-1-23 0,-2 1-26 0,2-1-30 16,-1-1-32-16,0 0-32 0,-1-1-31 0,1-1-71 0,1 1-79 0,-1-2-19 16,2-2 0-16,0-1 18 0,1 0 26 0,0-1 14 0,1-1 13 15,1-1 25-15,1-1 27 0,1-1 31 0,0-1 64 0</inkml:trace>
  <inkml:trace contextRef="#ctx0" brushRef="#br0" timeOffset="65465.5533">22891 6088 1 0,'0'0'467'0,"-2"-3"25"0,0 0 7 16,0 1 7-16,0-1 1 0,0 2-3 0,1-2-2 0,0 1 1 0,1 2-1 15,0-1 1-15,0 1-5 0,0 0-114 0,0 0-147 0,0-3-108 16,0 3-99-16,0 0-24 0,0 0-5 0,1-2-7 0,-1 2-6 16,1-1 0-16,-1 1 2 0,3 0-13 0,0-2-14 0,-1 1-7 0,1-1 1 15,0 1-23-15,-1-1-32 0,2 1-14 0,-1-1-13 0,0 1-26 0,1 1-32 16,-2 0-54-16,1 0-56 0,-3 0-79 0,0 0-82 0,0 0-16 15,7 0 8-15,-7 0 5 0,6 0 2 0,-6 0 22 0,6 0 26 0,-2 1 20 16,0 2 15-16,-2-1 26 0,1 2 142 0</inkml:trace>
  <inkml:trace contextRef="#ctx0" brushRef="#br0" timeOffset="65782.8082">22747 6577 0 0,'-3'7'178'0,"2"-1"167"0,-1-1 15 16,1-1 8-16,0 1 4 0,-1-1 12 0,2 1 16 0,-1-1 4 15,1 1-2-15,-1 1 18 0,1 0 22 0,-2 0-94 0,2 0-129 16,-1 1-49-16,1-1-23 0,-1 2-18 0,-1-1-17 0,1 1 1 0,0-1 7 15,-1 2-12-15,0-1-18 0,-2 2 0 0,1 1 6 0,-1-1-20 0,-1 2-25 16,-1 2-3-16,0-1 8 0,-1 1-16 0,0 1-23 0,1 0-11 16,-1 0-8-16,-1 1-26 0,1 1-35 0,-1-2-14 0,2 0-7 0,-1-2-30 15,2 2-36-15,-2-1-40 0,2-2-43 0,1-2-80 0,1-1-94 16,0-1-40-16,3-2-24 0,0-6-4 0,3 3 2 0,-3-3 20 0,7-2 26 16,1-2 11-16,1-2 10 0,2-3 26 0,-1-2 34 0</inkml:trace>
  <inkml:trace contextRef="#ctx0" brushRef="#br0" timeOffset="88522.7397">14208 7549 18 0,'-1'-6'223'0,"1"0"13"0,-2 0 13 0,1 0 1 16,0 0-2-16,-1 0 5 0,1 0 14 0,0 0 5 0,-1 1 1 15,0 1-36-15,-1-2-48 0,0 1-53 0,1 1-52 0,-1 1-7 0,0-2 7 16,1 2-8-16,-1-1-13 0,0 1 3 0,1 0 8 0,-1-2-5 0,-1 4-3 15,1-4-5-15,-1 4 1 0,0-2-4 0,0 0-7 0,0 0-3 16,0 0-6-16,-1 1 3 0,1-1 6 0,-1 2-3 0,-1-2-3 16,1 0 3-16,0 0 3 0,-1 0-6 0,0 1-12 0,-1-1 2 0,0 2 5 15,-1-2-5-15,0 0-11 0,0 1 3 0,-1-1 7 0,-2 2-7 0,1 1-15 16,-1-2 5-16,-1 2 7 0,-1 0-8 0,1 2-14 0,-3-2 5 16,2 3 11-16,-3 0-9 0,1 0-13 0,-1 1 5 0,0 2 13 0,0 2-8 15,-1-1-12-15,1 1 6 0,0-1 12 0,1 4-9 0,0-2-12 16,1 0 7-16,2 1 11 0,-2 1-7 0,4 1-11 0,-1-2 7 0,2 2 11 15,-1 0-6-15,2 0-12 0,0 2 8 0,0 1 14 0,2-2-7 0,0 4-12 16,0-1 6-16,0 2 12 0,2 2-7 0,-1 0-11 0,1 2 6 0,1 0 13 16,-1 1-7-16,2 0-12 0,0 1 8 0,0 0 10 0,0 0-11 15,1 0-13-15,1 0 6 0,0-1 15 0,1 1-7 0,1-1-11 16,-1-2 9-16,2 1 12 0,-1-1-3 0,2-1-12 0,0 0 9 0,2-1 15 16,-1-1-6-16,0 0-14 0,2-2 13 0,-2-1 16 0,2 1-8 0,0-3-14 15,-1-1 8-15,2-1 19 0,0-1-10 0,0-2-13 0,0 0 8 16,0-2 14-16,2 0-7 0,-1-1-18 0,0-1 11 0,2-2 16 15,0 1-9-15,-1-3-20 0,1 0 10 0,0-2 17 0,1 1-11 0,-2-2-20 16,2-1 9-16,-1-1 15 0,0-1-11 0,-1 0-22 0,1-1 9 0,0-1 17 16,-1-2-11-16,1 0-20 0,0 1 10 0,-1-3 13 0,1 0-8 0,0-1-17 15,-2-1 7-15,0 0 19 0,1-2-10 0,-1 1-18 0,-1-1 11 16,0-1 16-16,-1 2-8 0,-1-2-16 0,1 1 8 0,0 1 16 16,-1-1-9-16,0 1-14 0,-2 0 10 0,1 1 14 0,-1-1-7 0,-1 3-18 15,-1 0 11-15,1 0 17 0,-2 3-5 0,1 0-13 0,-2 2 13 0,0 1 17 16,0 1-5-16,0 2-16 0,0-1 8 0,0 4 14 0,-2-1-8 15,2 1-17-15,0 0 10 0,0 0 14 0,0 0-10 0,-1 1-16 16,0 2 4-16,-1 0 10 0,1 2-10 0,0 2-21 0,-1 2 9 0,1 0 14 16,0 3-10-16,-1 3-14 0,1-1 8 0,0 4 17 0,-1 0-7 0,0 2-17 15,0 1 12-15,0 2 18 0,0-1-8 0,0 1-16 0,0 1 9 16,1-1 17-16,0 0-8 0,-1 0-15 0,1-3 7 0,0 2 20 0,-1-3-10 16,1 0-19-16,0-2 10 0,-1 0 16 0,1-3-12 0,0 0-18 15,-2 0 6-15,2-2 16 0,-1-3-8 0,1 0-20 0,0-2 9 0,-1-1 18 16,1-1-11-16,0-2-20 0,-1-2 7 0,2-1 13 0,0 0-14 0,-2-1-23 15,-1-1 4-15,0-1 11 0,1-1-15 0,-2-2-24 0,1-2 5 16,-1 0 13-16,0-3-12 0,0-1-17 0,0-1 7 0,0-1 16 16,0-3-8-16,0 0-11 0,0-1 13 0,0-1 19 0,0-2 1 0,0 2-11 15,0-1 19-15,0 1 25 0,1-1 5 0,-1 2-2 0,2 0 17 0,-2 3 26 16,1 0 0-16,0 2-7 0,1 2 16 0,-1 2 25 0,0 0 1 0,2 1-8 16,0 2 10-16,-1 0 16 0,2 2-8 0,0 1-15 0,0 0-2 15,0 1 7-15,2 1-16 0,0 0-20 0,1-1 5 0,1 1 13 16,1 1-11-16,3-1-20 0,0 1 2 0,3-1 6 0,0 1-9 0,2-1-16 15,0-1 4-15,3 1 10 0,0 0-7 0,2 0-10 0,0-2-1 0,2 2 4 16,0-1-23-16,0 1-30 0,2-2-15 0,-1 1-9 0,0-1-26 16,1 2-31-16,-1-1-24 0,-1 1-22 0,-1-1-31 0,-2 2-34 15,0 0-78-15,-2 2-90 0,0-1-33 0,-3 1-18 0,0-1 9 0,-2 2 20 16,1-1 11-16,-2 1 13 0,-1 0 22 0,0 0 24 0,0 0 28 0,-1 1 26 16</inkml:trace>
  <inkml:trace contextRef="#ctx0" brushRef="#br0" timeOffset="88939.7897">14569 7940 0 0,'-4'-2'193'0,"0"0"142"0,0-1 2 0,0 1 8 0,0-1 9 0,0 1-1 16,-1 0-5-16,0-1 6 0,-1 2 6 0,1-1 0 0,0 0-2 16,-1 1-97-16,1 1-127 0,0-1-56 0,-2 1-36 0,0 1-3 0,1-1 4 15,-2 1-8-15,1 2-16 0,-1-1 8 0,0 1 14 0,0 1-7 0,-1 1-13 16,1 0 8-16,-2 2 11 0,1 0-5 0,0 2-13 0,-1-1 5 15,0 2 14-15,0 1-8 0,1 1-14 0,0 0 11 0,-1 0 18 0,2 1-10 16,0-1-16-16,0 1 7 0,2 1 14 0,0 0-8 0,2-1-20 16,0 0 7-16,2 0 17 0,-1 0-9 0,2 1-18 0,1-2 5 0,1 0 11 15,0 0-11-15,2-2-20 0,1 1 6 0,1 0 16 0,2-1-10 0,1-2-18 16,3 0 11-16,-1-2 14 0,2 0-8 0,3-2-17 0,0 0 4 16,1-3 17-16,0-1-13 0,1-1-19 0,2-2 8 0,-2 0 15 15,2-2-10-15,-2-1-17 0,-1-1 7 0,1-2 16 0,-2 1-10 0,0-2-16 16,-3-1 11-16,0-1 17 0,-3 0-7 0,-1 0-13 0,-1-1 11 0,-2 0 20 15,-1-1-7-15,-3 0-14 0,-1 0 10 0,-1 1 19 0,-2-2-8 16,-1 2-14-16,-2 1 14 0,-1 0 21 0,-1 0-6 0,-1 1-15 0,-1 2 12 16,1-1 21-16,-2 1-7 0,2 0-19 0,0 2 10 0,-1 1 16 15,1 0-11-15,1 1-17 0,1 0-1 0,2 2 7 0,1 0-31 0,0 1-40 16,3 1-10-16,1 1-4 0,0 0-28 0,0 0-39 0,0 0-42 0,4 2-46 16,0 1-89-16,1-1-102 0,2 2-26 0,1-1-1 0,1 1-3 15,2-1 0-15,1 1 21 0,0 0 27 0,1-2 12 0,2 0 6 16,-1 0 23-16,1-1 64 0</inkml:trace>
  <inkml:trace contextRef="#ctx0" brushRef="#br0" timeOffset="89439.5984">15157 7474 0 0,'-1'-6'177'16,"1"1"133"-16,-1 1 5 0,-1-1 0 0,1 1 0 0,1 1 0 0,-1 0-1 16,1 3-1-16,0 0 2 0,0 0 2 0,0 0-2 0,-2 0-101 15,1 3-130-15,0 1-42 0,-1 1-13 0,1 1-2 0,1 3 0 0,-1 0 7 16,1 1 7-16,-2 2 7 0,2 2 3 0,0-2 9 0,0 4 13 16,0 1 2-16,0 2 0 0,-1 1 5 0,0 2 5 0,-1 1-8 0,0 2-14 15,-1 2 0-15,0-1 6 0,-1 2-12 0,0 1-17 0,0-2 5 0,0 1 6 16,0-1-13-16,0 0-22 0,0-2 5 0,0 0 12 0,0-1-10 15,0-1-19-15,0 0 8 0,0-2 15 0,2 0-10 0,-2-2-19 16,1-1 8-16,0 0 17 0,1-1-11 0,-1-2-21 0,0 0 9 0,1-1 15 16,-1-2-12-16,0-1-20 0,2-1 11 0,-2-3 17 0,1 0-10 0,-1-2-16 15,0 0 9-15,1-3 20 0,-2 0-10 0,1 0-16 0,-1-2 9 16,0 0 17-16,0-3-10 0,0 1-17 0,0-2 10 0,0 1 15 0,-1-2-8 16,-1-1-17-16,1-1 7 0,0-2 18 0,-1 1-6 0,2-2-17 15,-1-1 13-15,1 1 23 0,0-1-2 0,0-1-11 0,1 1 15 0,1 0 19 16,-1 0-1-16,0 2-7 0,2-1 13 0,0 2 19 0,1-1-1 0,0 2-7 15,0 0 7-15,1 1 12 0,0 0-8 0,2 1-17 0,1 0 1 16,0 1 4-16,1 0-7 0,2 0-15 0,1 2-3 0,0-2 2 16,1 2-11-16,2 1-12 0,1 0-3 0,1-1 1 0,1 1-13 0,-1 1-18 15,2 0-6-15,-1 1-6 0,2-1-18 0,-1 2-25 0,1-1-11 0,-1 0-8 16,1 0-17-16,0 2-25 0,0-2-13 0,0 0-12 0,0 0-19 0,0 2-23 16,0-2-18-16,0 0-21 0,0 0-36 0,-2 0-39 0,1 1-36 15,0-1-39-15,1-1-9 0,-2 0 1 0,1 0 16 0,1-1 19 16,-1-1 16-16,-1 0 14 0,1 1 18 0,0-2 20 0</inkml:trace>
  <inkml:trace contextRef="#ctx0" brushRef="#br0" timeOffset="89757.6475">15551 7996 0 0,'6'-4'189'0,"0"2"142"0,-2-2 25 0,0 2 10 0,0-2 6 16,-2 2 13-16,0-1 19 0,-2 0-17 0,0 0-27 0,0 0 24 15,-2 0 37-15,1 0-70 0,0 0-102 0,-2 1-49 0,0-1-35 16,-1 1-21-16,0 0-24 0,0-1-5 0,-1 1 1 0,0 1-16 0,-1-1-20 16,0 1-1-16,0 1 8 0,0 0-15 0,-1 1-22 0,2 1-5 0,-2 0 3 15,2 0-17-15,-1 2-19 0,2 1-1 0,-1 0 1 0,1 1-6 16,0 1-11-16,0 1 4 0,0 2 5 0,0 1-5 0,1-1-7 0,1 1 5 15,-1 1 8-15,0 1-7 0,1-1-7 0,0 2 2 0,2-1 7 16,0-1-8-16,0 1-10 0,2-1 2 0,-1-1 5 0,2 0-8 0,1-2-13 16,1 0 5-16,0-1 8 0,2-1-8 0,1-1-11 0,1-1 7 15,1 0 11-15,0-3-7 0,2 1-12 0,2-3 9 0,-2 0 15 0,1-3-3 16,0 1-9-16,1-3 11 0,-1 0 17 0,0-1-7 0,-2-1-13 16,0-1 10-16,-2-1 15 0,-1 0-8 0,-1-1-14 0,-2 0 10 0,-2 0 16 15,-1-1-7-15,-2 0-13 0,0 0 8 0,-1 0 17 0,-3 1-7 0,0-1-14 16,-1 1 9-16,-2-1 16 0,-1 2-7 0,-1 0-13 0,-1 2 7 15,0 0 13-15,-1 1-10 0,0 1-15 0,1 0-3 0,0 2-1 16,1 0-34-16,2 2-43 0,1 0-40 0,-1 1-40 0,7 0-109 0,-5 2-126 16,2 1-36-16,3-3-7 0,-1 3-8 0,1 2-8 0,4 0 4 0,0-1 7 15,4-1 7-15,1 1 8 0,2-1 29 0,3 0 34 0</inkml:trace>
  <inkml:trace contextRef="#ctx0" brushRef="#br0" timeOffset="93961.0646">17180 7651 0 0,'1'-5'199'0,"-1"1"100"0,0-1 2 0,0 0 5 0,-1 1 5 0,1 0 4 16,-1 0 3-16,-1 0-11 0,1 0-16 0,0 1 17 0,-1 0 28 16,1-2-84-16,0 2-116 0,-1-1-41 0,1 1-17 0,0 0-8 0,-1 0-4 15,1 0 0-15,0-2 3 0,1 4-4 0,-2-4-10 0,1 4 4 0,0-4 5 16,-1 4-8-16,1-4-14 0,0 4 3 0,-1-2 9 0,1 0-14 15,0 1-17-15,-1-1 4 0,1 2 13 0,-2-2-7 0,1 0-15 0,-1 1 5 16,0-1 13-16,-1 2-12 0,-1-2-17 0,0 0 5 0,-1 3 15 16,0-3-13-16,-2 1-17 0,-2 1 7 0,1 1 16 0,-2 0-11 0,1 0-18 15,-4 0 6-15,2 0 12 0,-2 3-8 0,0 0-13 0,0 0 6 0,-1 0 17 16,0 1-10-16,1 1-17 0,-1-1 10 0,2 1 16 0,-1 1-8 16,2 0-14-16,0 0 7 0,2 0 16 0,0 0-10 0,2 0-13 15,0 1 9-15,0 1 15 0,2 1-6 0,0-1-18 0,2 2 11 0,0-1 17 16,2 2-7-16,0 0-13 0,2 0 10 0,0-1 19 0,3 2-5 0,0-1-13 15,2 1 10-15,0 0 17 0,3 0-7 0,0 0-15 0,3 0 11 0,0 0 17 16,1-1-7-16,0 1-16 0,1-1 7 0,0 0 13 0,2-1-10 16,-2 0-18-16,2 0 6 0,-2-2 12 0,2 0-7 0,-2 1-17 15,2-2 7-15,-2 0 16 0,1-1-13 0,-1 0-19 0,-1 0 8 0,-1 0 14 16,-1-1-10-16,1 0-15 0,-2 0 6 0,-1-1 15 0,-1 1-7 0,0 0-14 16,-2 0 7-16,0 0 14 0,-2-1-4 0,0 0-13 0,-2 1 14 15,0-2 20-15,-2 2-2 0,0-1-8 0,-2 1 14 0,-1-1 15 16,-1 1 0-16,-1 0-7 0,-2 1 8 0,0 0 13 0,-2 1-4 0,-1 0-8 15,-1 1 2-15,0-1 7 0,-3 1-10 0,1-1-13 0,-1 1-1 0,-2-1 2 16,1 0-8-16,-2-1-11 0,1 0-2 0,-2 0 1 0,2-1-5 0,0 0-6 16,-1-1 0-16,1 0 0 0,0-2-2 0,1 2-5 0,1-2 2 15,0 0 4-15,1-1-4 0,2 0-7 0,0-1 0 0,1 0 2 16,2 0-8-16,1-1-11 0,1 0-2 0,2-1-4 0,1 0-17 0,0-2-23 16,1 1-11-16,2-1-8 0,1 1-28 0,0-2-35 0,1-1-32 0,2 0-32 15,-1-1-56-15,4-1-68 0,-1 1-59 0,3 0-55 0,1 0-13 16,2-2-5-16,0 2 16 0,1-1 22 0,1 1 11 0,0-2 10 0,2 2 28 15,-2 0 31-15,-1 1 35 0,2 1 281 0</inkml:trace>
  <inkml:trace contextRef="#ctx0" brushRef="#br0" timeOffset="94661.7564">17723 7639 291 0,'1'-5'360'0,"0"-1"4"0,2 0 1 0,0 0 5 0,-1 0 8 16,1 2-1-16,0-2-4 0,-1 1 11 0,2 2 17 0,0-1-53 0,2 1-72 16,-1-2-74-16,2 1-74 0,-1 1-35 0,2-2-24 0,2 1 7 15,-1 1 11-15,2 0-3 0,1-2-15 0,0 2 9 0,0 0 11 0,1 2-14 16,2-2-24-16,-2 1 0 0,2 1 7 0,-2 1-14 0,0 1-23 15,-1 1 1-15,2-1 11 0,-2 1-13 0,-2 2-22 0,0-1 5 0,-1 2 11 16,-1 1-10-16,0-2-16 0,-3 2 6 0,1 0 12 0,-2 0-9 0,-3 0-16 16,0 2 7-16,-2-2 13 0,0 3-10 0,-3-2-18 0,-2 2 8 0,0 0 13 15,-4 0-11-15,1 0-17 0,-3 1 7 0,0-2 15 0,0 2-9 16,-3-2-14-16,2 2 11 0,-2-2 15 0,2 1-7 0,-2-1-16 16,2 1 13-16,-2-2 20 0,2 1-8 0,1-1-17 0,0 1 12 0,1-2 18 15,1 0-5-15,2-2-14 0,0 1 10 0,2-1 16 0,1-1-7 0,2 0-16 16,1-2 10-16,2-1 18 0,0 0-9 0,0 0-21 0,0 0 12 15,4 0 19-15,1 0-7 0,3-1-15 0,0 1 12 0,3-1 20 16,-1-1-8-16,4 1-15 0,0 0 10 0,1 0 16 0,1 0-10 0,1-1-13 16,-1 1 9-16,2 1 17 0,-1 0-8 0,-1 1-17 0,1 1 7 0,-1-1 13 15,-1 1-11-15,0 1-19 0,-2 0 6 0,0 1 14 0,-1-1-8 0,-1 2-17 16,-2 0 8-16,-1 0 14 0,-1 0-8 0,-2-1-17 0,-1 2 8 16,-1 0 15-16,-2 0-7 0,-2 0-16 0,-2 2 10 0,-1-1 13 15,-2 0-6-15,-2 1-15 0,-2 1 6 0,-2-1 13 0,0 1-5 0,-2 0-14 16,-1 2 9-16,0 0 13 0,-1 0-8 0,-1-1-14 0,1 1 6 0,-1 0 13 15,1 0-5-15,0-2-14 0,1 1 7 0,0 0 13 0,1-1-7 16,0 0-13-16,2-1 6 0,-1 0 11 0,2 0-13 0,1-1-19 0,-1 0-1 16,2-1 2-16,1-1-23 0,0 0-31 0,0-1-17 0,1 0-16 15,2-2-40-15,-1 1-46 0,2-1-88 0,0-1-97 0,4-1-48 0,0 0-33 16,0 0 2-16,-5 0 8 0,5 0 7 0,-4-1 2 0,4 1 19 0,-5-2 25 16,1 1 21-16,4 1 18 0</inkml:trace>
  <inkml:trace contextRef="#ctx0" brushRef="#br0" timeOffset="96453.9459">19104 7375 0 0,'1'-3'88'0,"2"-3"194"16,0 3 14-16,-1-2 4 0,1 1 3 0,0 1 6 0,1 0 6 0,-2 0-5 15,2 0-8-15,0 1 13 0,2-1 18 0,-1 2-69 0,0-1-95 16,1-1-43-16,-1 2-31 0,0-1-10 0,2 1 1 0,-2-1-7 0,2 1-5 16,0 1 2-16,-1-2 5 0,1 2-7 0,0 0-16 0,-1 0 2 0,1 0 6 15,0 0-15-15,-1 0-21 0,0 2 6 0,-1-2 12 0,0 0-13 16,1 1-20-16,-2 1 4 0,0-1 13 0,-2 1-13 0,2-2-17 16,-1 1 8-16,0 2 16 0,-2-1-10 0,0 1-14 0,1 0 8 0,-1 1 19 15,-1-1-11-15,-1 2-18 0,1 1 10 0,-2 1 20 0,0 1-9 0,-1 1-16 16,-1 1 7-16,-1 1 15 0,-1 1-9 0,1 1-20 0,0 1 10 15,-2-1 14-15,-1 4-10 0,1-2-19 0,-1 0 8 0,2 3 17 0,-2 0-9 16,1 0-13-16,0 0 10 0,1 1 16 0,0 1-10 0,1 1-16 16,0 0 8-16,1 0 19 0,0-1-11 0,2 0-15 0,2 0 9 0,2-2 16 15,0-2-7-15,2 0-16 0,2 0 7 0,2-3 12 0,0 0-11 0,1-1-19 16,2-1 11-16,-1-2 17 0,1 0-8 0,1-1-17 0,1-1 9 16,-1-1 16-16,2-1-7 0,-2 0-18 0,1-1 11 0,-1-2 16 15,0-1-9-15,0 0-18 0,-1-1 9 0,-1 0 18 0,0-1-11 0,-1-1-17 16,-1-1 8-16,-1 1 19 0,-1 0-11 0,0-2-21 0,-2-1 9 0,0 2 18 15,-2-2-11-15,0 0-17 0,-2 0 7 0,0 0 18 0,-2 1-9 16,0-1-17-16,-1 0 10 0,-1 0 17 0,-1 0-10 0,-2 1-18 0,0 0 9 16,-1 0 21-16,0 2-10 0,-1 0-19 0,0 0 11 0,-1 1 18 15,1 0-10-15,0 2-16 0,-1 0 8 0,1 1 17 0,1 0-10 0,0 2-17 16,1 0 10-16,1 1 16 0,-1 1-8 0,2 0-19 0,1 1 11 0,1 2 18 16,0-1-10-16,2 2-17 0,1 1 9 0,1-2 18 0,2 2-9 0,1 1-15 15,1-1 9-15,1 1 18 0,0 0-9 0,2 0-18 16,0 0 9-16,0 0 16 0,2 0-7 0,-2 0-16 0,1 0 8 0,-1-1 17 15,0 1-9-15,0-2-15 0,0 2 8 0,0-1 13 0,-1 1-8 0,-1-1-16 16,0 1 8-16,-1-1 19 0,-1 0-9 0,-1-1-15 0,-1 0 10 0,-2 1 20 16,0-2-4-16,-2 2-14 0,-1-1 12 0,-2 1 18 0,-1-1-8 15,-2 1-14-15,-1 1 8 0,-2-1 17 0,1 1-9 0,-4 0-18 16,1 1 8-16,0-1 17 0,-1 1-13 0,0 1-19 0,0-1 4 0,0 0 12 16,0-1-14-16,1 1-19 0,0-1 2 0,1 0 7 0,1 0-24 0,0-1-32 15,2 0-14-15,0 0-10 0,-1-2-38 0,2 1-50 0,2-2-90 16,-1 1-104-16,0-2-47 0,3-2-34 0,0-1-1 0,3 0 8 0,1-4 2 15,0 0 1-15,3 4 17 0,-3-4 26 0,5 1 18 0,-5-1 18 16</inkml:trace>
  <inkml:trace contextRef="#ctx0" brushRef="#br0" timeOffset="103051.5453">2772 9331 61 0,'0'0'114'0,"0"0"-1"0,3-1-4 0,-3 1 16 0,0 0 19 16,0 0-12-16,0 0-20 0,0 0-8 0,0 0-7 0,0 0 4 15,0 0 4-15,0 0 9 0,0 0 9 0,0 0-6 0,0 0-9 16,0 0 0-16,0 0 0 0,0 0-8 0,0 0-14 0,0 0-2 15,0 0 0-15,0 0-9 0,0 0-14 0,0 0-1 0,0 0 6 16,0 0-13-16,0 0-17 0,0 0 7 0,0 0 19 0,0 0-11 16,0 0-17-16,0 0 7 0,0 0 14 0,0 0-11 0,0 0-22 15,0 0 8-15,0 0 15 0,0 0-15 0,0 0-22 0,0 0 8 0,0 0 22 16,0 0-13-16,0 0-19 0,0 0 8 0,0 0 20 16,0 0-11-16,0 0-19 0,0 0 10 0,0 0 17 0,0 0-8 0,0 0-20 15,0 0 9-15,0 0 18 0,0 0-14 0,0 0-19 0,0 0 9 16,0 0 15-16,0 0-10 0,0 0-22 0,1-1 10 0,-1 1 17 15,0 0-10-15,0 0-19 0,0 0 8 0,0 0 19 0,0 0-10 16,0 0-19-16,0 0 11 0,0 0 19 0,0 0-12 0,0 0-20 0,0 0 11 16,0 0 18-16,0 0-10 0,0 0-17 0,0 0 10 0,0 0 20 15,0 0-10-15,0 0-22 0,0 0 11 0,0 0 20 16,0 0-10-16,0 0-19 0,0 0 11 0,0 0 19 0,0 0-9 0,0 0-18 16,0 0 7-16,0 0 20 0,0 0-12 0,0 0-18 0,0 0 12 15,0 0 20-15,0 0-10 0,0 0-20 0,0 0 8 0,0 0 20 16,0 0-10-16,0 0-20 0,0 0 12 0,0 0 19 0,0 0-10 15,0 0-21-15,0 0 11 0,0 0 19 0,0 0-12 0,0 0-20 16,0 0 11-16,0 0 18 0,0 0-9 0,0 0-18 0,0 0 11 0,0 0 19 16,0 0-12-16,0 0-20 0,0 0 11 0,0 0 18 0,0 0-7 15,0 0-17-15,0 0 6 0,0 0 13 0,0 0-20 0,0 0-31 16,0 0-13-16,0 0-7 0,0 0-37 0,0 0-43 0,0 0-39 0,1-1-36 16,-1 1-37-16,0 0-40 0,0 0-4 0,0 0 5 15,0 0-2-15,-4-3-6 0,4 3 16 0,-5-1 23 0,-2 1 17 0,2 0 145 16</inkml:trace>
  <inkml:trace contextRef="#ctx0" brushRef="#br0" timeOffset="103971.0583">2707 9442 121 0,'1'-4'185'0,"-1"0"8"0,0 1 13 0,0 0-1 0,-1 0-4 15,1-1 3-15,-2 2 6 0,2 2-19 0,0-3-26 16,-1 1-38-16,1 0-40 0,-1 0-18 0,1 2-10 0,0-2 10 0,-2 0 21 16,2-1-11-16,-1 2-14 0,1 1 4 0,-1-2 13 0,-1-1-7 15,2 2-13-15,-1-1 4 0,0 0 7 0,-1 0-7 0,2 2-15 16,-1-2 11-16,0 0 13 0,-2 0-20 0,2 1-26 0,-1 0 5 0,0-2 20 16,0 2-9-16,0 0-15 0,-1-2 9 0,0 2 18 15,1-1-12-15,-1 1-18 0,0-2 8 0,1 2 14 0,-1 0-10 0,0 0-18 16,1-1 8-16,-1 1 13 0,-1 0-14 0,1 0-20 15,-1 1 5-15,-1-1 16 0,0 1-13 0,-1 0-20 0,0 0 5 0,-2 1 11 16,-2 0-12-16,1 1-19 0,0 1 2 0,-2 0 16 0,0 1-10 16,1 0-16-16,-2 0 8 0,1 0 17 0,0 1-10 0,-1 0-15 15,2-1 9-15,-1 2 18 0,-1 0-7 0,1 0-17 0,-1 0 9 16,0 0 18-16,0 2-9 0,0-1-14 0,0 0 11 0,2 1 18 16,-1 1-7-16,0-1-17 0,1 1 9 0,2-1 16 0,0-1-8 0,1 2-16 15,0-2 10-15,3-1 19 0,2 2-9 0,-1-2-15 16,3 0 9-16,0 0 18 0,3 1-9 0,-1-1-18 0,2 2 7 0,2-2 22 15,0 0-11-15,1 1-15 0,1-1 10 0,0 2 16 0,1-2-8 16,2 1-17-16,1-1 8 0,0 0 15 0,0 0-9 0,1 0-16 16,1 0 7-16,-1 0 16 0,2 2-10 0,-2-2-18 0,2 0 9 0,-2 1 15 15,2 2-7-15,-2-1-17 0,0 1 6 0,-1 1 15 16,2 1-8-16,-4 1-14 0,1 0 7 0,0 0 18 0,-2 1-11 0,0 2-13 16,-1 0 9-16,-1 0 17 0,-2 0-7 0,1 2-16 0,-2-1 9 15,0 1 17-15,-3 1-7 0,0-2-14 0,-1 2 10 0,-1-1 18 16,0 1-5-16,-3 0-14 0,0 0 11 0,-2-2 19 0,0 1-5 15,-2-2-11-15,-2 3 10 0,0-3 13 0,-1 0-5 0,-1-2-11 16,-1 1 8-16,1-1 14 0,-2-2-6 0,1-1-12 0,-2 1 5 16,2-4 10-16,-2 2-8 0,1-1-14 0,-2-2 4 0,1 0 9 15,-1 0-6-15,0-2-11 0,1 1 5 0,-1-2 6 0,0 1-7 0,2-2-13 16,-1-1 4-16,2 1 7 0,1-2-8 0,0-2-10 0,1 1 5 16,2-1 7-16,1-1-12 0,1 0-18 0,0-1-5 0,2-1-2 15,1 1-23-15,1-1-30 0,1 1-15 0,0-2-11 0,2 1-35 16,0 1-47-16,2-2-47 0,2 1-46 0,0-1-49 0,1 0-47 15,2 0-6-15,1 2 6 0,1-2 4 0,2 0 4 0,1 0 20 16,0 0 28-16,0 0 17 0,0 0 14 0</inkml:trace>
  <inkml:trace contextRef="#ctx0" brushRef="#br0" timeOffset="104454.6234">3101 9601 0 0,'0'0'75'0,"2"-2"132"0,-2 2 16 16,2-1-5-16,-2 1-14 0,0 0 10 0,2 1 19 0,-1 1-4 0,0-1-7 15,1 1-18-15,-1-1-21 0,0 4-52 0,-1-2-58 0,0 0 4 0,0 1 20 16,0 1-5-16,0-1-16 0,-1 2 13 0,0 0 20 0,-2 2-4 16,0 1-15-16,1-2 5 0,-2 4 8 0,-2-1-11 0,1 2-19 15,0 0-7-15,-2 0-4 0,-1 2-11 0,1-2-6 0,-1 1-8 0,0 2-1 16,-1-1-16-16,1-1-17 0,0 1 3 0,0-1 9 0,0 1-5 15,1-2-7-15,1 0 6 0,-1-2 6 0,2-1-4 0,1 0-8 16,0-1 3-16,1-2 3 0,2 0-2 0,-1 0-4 0,2-3 15 0,2 0 20 16,-1 0-1-16,2 0-11 0,1-3 7 0,1 3 10 15,2-2-7-15,2 1-13 0,0-1 7 0,3-1 10 0,2 0-5 0,0 0-13 16,2-1 4-16,0-1 8 0,2-1-22 0,0 2-27 16,0-4-15-16,0 2-7 0,0-1-26 0,-1 1-29 0,0 0-23 0,1 0-19 15,-4 0-43-15,2 1-51 0,-2-1-54 0,0 2-57 0,-2-2-21 16,-1 0-12-16,-2 1 15 0,1 1 17 0,-4-2 8 0,1 1 8 15,-2-1 20-15,-2 0 23 0</inkml:trace>
  <inkml:trace contextRef="#ctx0" brushRef="#br0" timeOffset="104738.4947">3363 9737 0 0,'0'0'99'0,"1"-1"145"15,-1 1 7-15,3 0-1 0,-1-2-5 0,-2 2 8 0,0 0 11 16,0 0 3-16,3 2 0 0,0-2-9 0,-2 1-12 0,0 2-64 0,1-1-82 16,-1 2-20-16,0 1-2 0,1-1-12 0,-1 1-15 15,-1 1 10-15,1 0 19 0,1 1-4 0,-1 2-10 0,0-1 5 0,2 2 10 16,-2 1-17-16,2 1-26 0,-2 1 5 0,2 1 13 0,-2 2-10 16,2-1-19-16,-2 3 11 0,1 0 13 0,0 3-11 0,0-1-23 15,-1 1 1-15,2 0 6 0,-2 1-12 0,2-1-17 0,-2 0 4 16,2-1 11-16,-1 1-19 0,1-3-27 0,0 0-12 0,-1 0-7 15,1-3-49-15,-2 1-58 0,2-2-72 0,0 1-73 0,-1-3-31 0,0 0-13 16,-2 0 2-16,0-3 5 0,0 0 1 0,-2 0-5 16,1-3 13-16,0-2 20 0,-2-1 15 0,3-3 164 0</inkml:trace>
  <inkml:trace contextRef="#ctx0" brushRef="#br0" timeOffset="107293.6959">4389 9586 187 0,'0'0'276'0,"-1"-2"2"0,1-1-7 0,0 2 11 0,0-2 15 15,0 0-16-15,0 3-28 0,-1-2 23 0,1 2 38 0,0-3-44 16,0 3-66-16,0-1-44 0,0 1-34 0,-2-3-18 0,2 3-13 16,0-3 8-16,0 3 17 0,-1-2-4 0,1 2-11 0,0 0 3 0,0-3 9 15,0 3-9-15,0 0-14 0,0 0-1 0,0 0 5 16,-1-1-14-16,1 1-15 0,0 0-8 0,0 0-2 0,0 0-11 0,0 0-15 15,0 0-6-15,0 0 0 0,0-2-8 0,0 2-5 0,0 0-4 16,0 0 1-16,0-3-7 0,0 3-7 0,0-1-6 0,1-2-3 16,-1 3-16-16,0-3-17 0,0 3-6 0,0 0-5 0,0 0-17 15,1-2-19-15,-1 2-10 0,2-3-6 0,0 2-33 0,0 1-39 16,0 0-37-16,2 0-37 0,-4 0-61 0,6-2-66 0,-1 2-9 0,-5 0 8 16,0 0 7-16,5 0 6 0,-5 0 15 0,4 2 19 0,-4-2 10 15,0 0 10-15,0 0 30 0,0 0 276 0</inkml:trace>
  <inkml:trace contextRef="#ctx0" brushRef="#br0" timeOffset="107979.6281">4411 10177 0 0,'0'0'33'0,"0"-3"282"0,1 0 4 16,-1 0 7-16,1 1 10 0,-1-2-5 0,2 2-5 0,-2 2 5 16,0-3 8-16,0 3 0 0,0 0-3 0,0 0-64 0,1-1-88 15,-1 1-65-15,1-2-64 0,-1 2-7 0,0 0 6 16,0-1-9-16,0 1-10 0,2-3 4 0,-1 1 12 0,0 1-9 0,-1-2-12 16,2 1 1-16,-1-1 10 0,0 2-11 0,2-2-17 0,-2 0 4 15,2 1 2-15,-2-1-7 0,1 2-18 0,0-2 3 0,0 0 5 16,-1 1-16-16,0 1-20 0,1-1-11 0,-1 1-6 0,0 1-36 0,1-3-44 15,-1 1-49-15,0 1-52 0,-1 1-61 0,0 0-59 16,3-2-16-16,-3 2 2 0,0 0-1 0,0 0-1 0,0 0 11 0,0 0 15 16,0 0 14-16,0 0 10 0</inkml:trace>
  <inkml:trace contextRef="#ctx0" brushRef="#br0" timeOffset="109493.5711">5981 9568 159 0,'0'-3'240'0,"0"0"-5"0,0 0-10 0,0 0 8 15,2 1 10-15,-2 2-14 0,0-3-22 0,0 2 12 0,0 1 21 16,1-3-69-16,-1 0-97 0,1 1-20 0,1 1 4 0,-1-2-10 0,0 1-16 15,1 1 10-15,-1-2 19 0,0 1-2 0,1 1-13 0,-1-2 11 0,-1 3 18 16,1-4-6-16,1 3-13 0,-1-2 4 0,-1 3 10 0,1-2-8 16,1 1-17-16,-2 1 0 0,0 0 1 0,1-3-4 0,-1 3-6 0,0 0-1 15,0 0-1-15,0 0-4 0,0 0-3 0,0 0 0 0,0 0-3 16,0 0-1-16,0 0-7 0,0 0-4 0,0 0-1 0,0 0-2 0,0 0 0 16,0 0-3-16,0 0-3 0,0 0 0 0,0 0 1 0,0 3-2 0,0 0-4 15,0 0 4-15,0 2 4 0,0-1 0 0,0 1 0 0,0-1 6 16,0 1 10-16,0 1 1 0,0 1-5 0,0 2 7 0,-1-1 10 15,1 2-1-15,-2-1-2 0,1 3 4 0,0 2 7 0,-1-1-1 0,0 2-3 16,-1 2 5-16,0 1 5 0,-1 0-8 0,2 3-11 0,-2 0 1 0,0 1 10 16,0 1-8-16,0-1-17 0,0 4 2 0,0-2 9 0,0 1-7 15,1 1-11-15,0-2 1 0,2 0 8 0,-2 0-9 0,2 0-10 0,1-2 2 16,-1-2 10-16,1-1-8 0,0-1-12 0,0 0 4 0,0-1 11 16,0-4-4-16,0 1-14 0,1-1 7 0,-1-2 11 0,1-2-7 0,-1 0-11 15,2-2 3-15,-2 1 7 0,1-4-8 0,-1 1-14 0,0-2 0 0,0 0 4 16,1 0-5-16,-1-3-13 0,0 0-2 0,0 0-1 0,0 0-19 0,0 0-19 15,0 0-26-15,0 0-24 0,0 0-33 0,-2-2-35 16,2 2-61-16,-2-4-69 0,1-1-22 0,1 1-5 0,0-4 1 0,0 1 7 16,1-1 5-16,-1-1 8 0,2 0 14 0,-1-1 16 0,0-2 27 0,1 0 228 15</inkml:trace>
  <inkml:trace contextRef="#ctx0" brushRef="#br0" timeOffset="109943.6709">6005 9622 238 0,'3'-9'264'0,"-2"1"8"0,2 1 8 0,-2 1-2 0,2-2-7 0,-2 2 8 16,2-1 6-16,1 1 2 0,0 0-1 0,0 1-67 0,1-1-90 15,1 2-45-15,0-2-31 0,1 1-2 0,0-1 6 0,1 1 4 0,0-1 4 16,1 1 4-16,2-1 4 0,-1 1 7 0,2-1 4 0,0 2-2 16,3-2-5-16,0 1-1 0,-1-1 1 0,2 1-8 0,2 0-8 15,-2 2-2-15,0-1-2 0,0 2-15 0,0-1-18 0,-3 3 3 0,2 0 7 16,-3 1-14-16,0 2-20 0,-2 0 3 0,0 1 12 0,-1 1-9 0,-1 1-18 16,-1 1 9-16,-1 0 12 0,0 0-6 0,-2 3-14 0,-2 0 7 0,1-1 13 15,-2 3-11-15,-2 0-14 0,0 0 7 0,-3 0 15 16,0 3-8-16,-3-2-14 0,-1 2 8 0,0 0 14 0,-3 2-4 0,1-4-14 15,-4 4 6-15,1-4 12 0,0 2-6 0,-2-3-9 0,-1 0 6 0,0-1 12 16,0-2-6-16,-1 1-12 0,-1-2 7 0,1-2 11 0,-2 1-7 0,2-2-11 16,-2 1 4-16,2-3 11 0,1 0-7 0,0-2-14 0,3 1 6 0,-1-4 7 15,2 1-7-15,2-1-13 0,2-2-1 0,0-1 7 0,1-1-13 16,3 0-16-16,0 0-1 0,1-1 2 0,2-1-7 0,1 1-10 16,0-2-25-16,3 1-23 0,-1-1-25 0,2 2-20 0,0 1-58 0,2-2-64 15,-1 1-33-15,3 1-27 0,-1 0 0 0,1 1 9 0,0 1 3 0,1-1 3 16,0 4 6-16,-1 1 6 0,2 0 27 0,-2 1 59 0</inkml:trace>
  <inkml:trace contextRef="#ctx0" brushRef="#br0" timeOffset="110510.4552">6561 9664 0 0,'3'-5'280'16,"0"-1"32"-16,-1 2 3 0,0-1 2 0,-1 1-1 0,0-2 1 0,1 3-1 16,0 0-16-16,0 0-21 0,-1 1 9 0,-1 2 20 0,1-1-100 15,-1 1-131-15,0 0-43 0,0 0-17 0,0 0-4 0,0 0 1 16,0 0 10-16,3 1 13 0,-2 1 4 0,1 1-1 0,-1-2 8 0,-1 4 9 15,1-2-1-15,-1 3-8 0,0 0 3 0,0 1 7 0,0 1-4 16,0 2-9-16,0-1 2 0,0 2 2 0,0-1-14 0,0 1-19 0,-1-1 1 16,1 1 8-16,0 1-10 0,0-2-16 0,-1-1 7 0,1 2 13 15,0-2-5-15,-2 0-14 0,2-3 6 0,-1 0 13 0,1 0-5 0,-1 0-13 16,1-2 10-16,0-1 17 0,0 0-2 0,0-3-10 0,-2 2 13 0,2-2 20 16,0 0-5-16,0 0-16 0,0 0 10 0,0 0 13 0,0 0-8 15,0-2-14-15,-1-1 5 0,1 0 14 0,0-1-12 0,0-2-19 16,1 0 2-16,-1-2 11 0,2-1-18 0,-1 0-21 0,0-1 6 0,1-2 15 15,-1-2-7-15,2 1-17 0,-1-2 6 0,1 1 15 0,0-2-8 0,1 1-13 16,1 0 8-16,0-2 16 0,1 2-9 0,-1-1-15 0,0 2 9 0,2 1 16 16,0-1-7-16,-1 2-15 0,2 2 9 0,-1-1 15 0,1 1-7 15,0-1-16-15,0 2 10 0,1 0 14 0,1 0-7 0,-2 2-13 16,1 0 7-16,0 0 15 0,-1 1-9 0,0 1-17 0,0 0 8 0,0 2 17 16,-1 0-11-16,0 1-15 0,-1-1 7 0,0 2 14 0,-1 1-7 0,0 0-17 15,1 1 7-15,-1 1 16 0,0 0-10 0,-1 0-16 0,2 2 8 16,-2 0 13-16,0-1-9 0,0 2-17 0,0 0 10 0,0 1 14 0,0 0-13 15,0 0-19-15,0 1-2 0,-2 0 6 0,1 0-21 0,0 2-24 16,-1-1-11-16,1 1-7 0,-2 0-21 0,1 0-28 0,-2 1-59 0,1-1-69 16,-1 2-68-16,0-4-67 0,0 2-7 0,0-1 7 0,-1-1 3 0,1-1 1 15,0 0 16-15,0-6 17 0,1 6 16 0,-1-6 14 0,1 5 22 16,-1-5 271-16</inkml:trace>
  <inkml:trace contextRef="#ctx0" brushRef="#br0" timeOffset="110811.6907">7117 9480 78 0,'2'-1'312'0,"-2"1"3"0,1-3 1 0,-1 3-1 0,0 0 2 16,0 0-2-16,0 0 1 0,0 0 1 0,0 0-2 0,-1 3-29 16,-1-1-38-16,1 2-91 0,-2 1-106 0,2-1-28 0,-2 2-8 0,2 0 1 15,-2 2 4-15,2-1 2 0,0 1 4 0,-1-1 4 0,1 1 9 16,0-1 4-16,1 2 5 0,-2 0 8 0,2 2 8 0,-1-1-2 0,0 2-7 15,1 0 4-15,-2 2 2 0,1-2-7 0,0 3-12 0,-1-2 3 16,2 1 3-16,-1-2-10 0,1 1-16 0,-1-2 2 0,1 1 3 0,0 0-12 16,0-3-16-16,0 0 4 0,0 0 12 0,0 0-9 0,0-3-18 15,0 1 0-15,0-1 4 0,0 0-14 0,-2-1-23 0,2-1-9 0,0-1-3 16,0 2-20-16,0-4-22 0,0-1-31 0,0 0-37 0,0 0-52 0,0 0-57 16,0 0-42-16,0 0-39 0,0-7-10 0,2-1-4 0,-1-1 13 15,0 2 14-15,2-4 13 0,-2 1 10 0,2-2 13 0,0 0 19 16</inkml:trace>
  <inkml:trace contextRef="#ctx0" brushRef="#br0" timeOffset="110988.1644">7168 9344 0 0,'1'-4'186'0,"1"-1"139"0,-1 0 8 0,0 1 3 0,-1 1 3 15,2-1 0-15,-2 2-1 0,0 2-1 0,0 0 2 0,0 0 0 16,0-3-3-16,0 3-99 0,0 0-132 0,0 0-54 0,0 0-33 15,0 0-19-15,1 3-16 0,0-1-19 0,1 2-19 0,-1-2-52 0,0 2-61 16,1 1-70-16,-1-1-73 0,0 0-19 0,-1-4-4 0,2 6-4 0,0-1-1 16,0-2 3-16,0 2 5 0,1-1 8 0,0-1 8 0,-1 1 15 0,1 1 221 15</inkml:trace>
  <inkml:trace contextRef="#ctx0" brushRef="#br0" timeOffset="111495.2396">7427 9437 0 0,'0'0'297'0,"0"0"64"0,0 0 2 16,0 0 5-16,0 0 7 0,0 0-5 0,1-3-7 0,-1 3 3 0,0 0 6 15,0 0-4-15,0 0-7 0,0 0-107 0,0 0-142 0,0 4-62 16,0 0-41-16,-1-1-3 0,1 2 4 0,-2 0-5 0,2 0-13 0,0 1 10 16,-1 0 13-16,1 1-5 0,0 1-10 0,0 1 11 0,0 0 16 15,1 1-6-15,-1 1-14 0,0 1 8 0,0 1 15 0,0 1-6 0,-1 1-13 16,1 0 7-16,-1 0 15 0,1 1-11 0,-2-2-14 0,2 2 7 0,-1-2 13 15,1-1-10-15,0 1-18 0,-1-4 6 0,1 1 14 0,-2-1-11 16,2-2-15-16,0-1 6 0,0-1 13 0,0-1-7 0,0-1-16 16,0-2 10-16,0-2 18 0,0 3-6 0,0-3-15 0,0 0 10 0,0 0 16 15,0 0-8-15,0 0-17 0,2-2 8 0,-1 1 18 0,0-4-7 0,1 1-17 16,-1-2 9-16,0 0 16 0,2-2-13 0,0 1-18 0,-1-4 5 0,2 2 11 16,0-1-8-16,0-2-16 0,2 0 11 0,-1-2 20 0,0-1-11 15,3 2-20-15,0-1 11 0,0-1 18 0,0 0-9 0,2 0-18 16,0 2 11-16,1-1 17 0,0-1-7 0,-1 3-13 0,2-1 7 0,0 2 13 15,-1 0-7-15,1 1-18 0,-1 2 11 0,1 0 14 0,-2 0-7 0,1 2-18 16,-2 2 9-16,1 0 17 0,-2 2-8 0,0-1-17 0,0 3 10 16,-2 0 11-16,0 1-7 0,-1 2-18 0,0 0 11 0,1 1 16 15,-2 2-9-15,0 0-18 0,0 0 7 0,-2 2 17 0,2 1-9 0,-1-1-16 16,0 2 7-16,-1 1 15 0,1 1-9 0,0 0-17 0,-2 1 11 0,0 1 18 16,-1 1-10-16,2-3-19 0,-2 3 10 0,0 0 17 0,0 0-10 15,0 0-19-15,0-2 2 0,0 2 11 0,-2-1-13 0,1-2-22 0,0 1-2 16,-1-1 5-16,0-1-17 0,0-1-26 0,0-1-14 0,-1 0-8 15,2-1-20-15,-1-2-20 0,1-2-17 0,0-1-17 0,1-3-32 0,0 0-32 16,0 0-52-16,0 0-53 0,4-1-13 0,1-5-4 0,-1 1 14 0,1-2 13 16,1 1 18-16,0-5 19 0,1 1 14 0,1-4 14 0</inkml:trace>
  <inkml:trace contextRef="#ctx0" brushRef="#br0" timeOffset="111862.2734">8027 9150 0 0,'5'-10'36'0,"-1"3"318"15,-1 0 3-15,-1 1 7 0,1 1 8 0,-2 2-1 0,1 0-8 16,-2 3 3-16,0 0 6 0,0 0-2 0,0 4-5 0,1 1-61 0,-1 1-79 16,0 1-94-16,0 2-97 0,0 2-22 0,-1 1 2 0,1 1-10 0,1 2-13 15,-1 0 8-15,1 2 14 0,1 1-7 0,0 0-12 0,1 3 6 16,0 0 14-16,-2 1-8 0,2 1-15 0,-1 1 9 0,1-2 13 0,0 2-7 16,-1 2-12-16,0-2 8 0,0 1 11 0,0 0-7 0,-1 1-15 15,0 0 8-15,1-1 13 0,-2 1-8 0,0-1-13 0,-2-1 11 0,1 0 13 16,0 0-6-16,-2-3-15 0,0 0 10 0,1-1 13 0,-2-2-8 0,0-2-12 15,-2-2 6-15,1 1 13 0,1-3-7 0,-1 0-13 0,-1-3 5 16,1-2 14-16,0 1-9 0,-1-4-13 0,1 1 7 0,0-4 12 0,-2 1-6 16,2-2-11-16,-2-3 7 0,0 1 11 0,2-2-4 0,-2-2-15 15,2-2 11-15,0-1 14 0,1 0-5 0,0-1-11 0,0-2 15 0,1 0 21 16,2-2-2-16,-1 1-11 0,2-1 10 0,2 1 18 0,0 1-6 16,1-2-11-16,2 2 8 0,1-1 14 0,0 1-11 0,2-2-14 0,0 2 7 15,2-1 11-15,0 1-13 0,2 1-24 0,0 1 3 0,0 1 11 16,0 0-16-16,2 0-20 0,-1 3-2 0,0 0 7 0,2 0-25 0,-2 1-34 15,1 2-16-15,0 0-7 0,0 2-36 0,-1 1-42 0,0 1-72 0,1 2-79 16,0-1-59-16,1 2-50 0,1-1-7 0,-1 2 8 0,1-2-1 16,0 1 1-16,0 1 19 0,1-2 25 0,-1 0 20 0,1 1 17 15</inkml:trace>
  <inkml:trace contextRef="#ctx0" brushRef="#br0" timeOffset="112963.6009">8996 8924 0 0,'-4'0'169'0,"0"-1"68"0,-1 1 14 0,-2 0-4 0,2 0-11 16,-2 0 5-16,2 0 13 0,-2 0-5 0,2 1-9 0,-1-1-27 0,1 2-30 15,1-2-68-15,-1 0-79 0,1 1-9 0,-2-1 14 0,1 0-14 16,1 1-18-16,-1-1 10 0,1 1 20 0,-2 0-9 0,2 1-16 16,-1-1 8-16,0 0 19 0,-1 1-11 0,1 1-18 0,0-1 7 0,-1 2 17 15,0-1-1-15,-1 2-11 0,-1 1 12 0,0 0 15 0,-1 1-3 0,-1 2-5 16,0 0 7-16,-1 3 8 0,-1 0 1 0,0 2-4 0,-3 1 5 15,1 1 6-15,-1 2 0 0,-1 0-7 0,1 2-4 0,-1 3-4 16,0 1-4-16,2 1-7 0,-1 2-5 0,2 0-5 0,-1 1-3 0,2 2-2 16,2-1-5-16,2 1-5 0,0-2-2 0,1 1 4 0,2 0-5 0,2 0-9 15,0-2 9-15,3 3 10 0,0-3 2 0,2 0-4 0,0 0 10 0,2 0 16 16,2-1-1-16,0-2-6 0,1 0 11 0,0-3 16 0,1 0-8 16,1-2-10-16,0 1 8 0,1-4 13 0,-1 1-12 0,0-1-20 15,2-2 1-15,1 1 10 0,0-2-20 0,1-1-28 0,2 0-15 0,0 0-12 16,-1-1-43-16,4-2-52 0,-2 1-86 0,1-1-97 0,0-1-55 0,1-2-43 15,-1-2-7-15,0 1 7 0,1-4-5 0,-1 1-9 0,0-4 9 16,-1 1 15-16,0-2 15 0,0 0 13 0</inkml:trace>
  <inkml:trace contextRef="#ctx0" brushRef="#br0" timeOffset="113730.8064">9440 9230 0 0,'-3'-4'229'0,"1"-1"47"0,-1 0 0 0,-1 0 9 0,0 2 11 15,0-2 1-15,0 0 1 0,0 1 5 0,0 1 6 0,-1-1-33 0,1 1-43 16,-2-1-53-16,1 0-54 0,-2 2-27 0,2-2-18 0,-2 2-5 0,1 0-2 16,-1-1-5-16,-1 1-6 0,0 1-5 0,0-1-2 0,-1 2-2 0,-2-1-3 15,0 1-5-15,1 1-5 0,-1 1 1 0,0 0 4 0,1 0-10 16,0 1-13-16,1 0 2 0,0 2 5 0,-1 0-6 0,1 0-10 16,1 1 5-16,0 1 11 0,1 1-7 0,1 1-13 0,-1-1 5 0,0 2 9 15,2 1-12-15,0 1-18 0,-1-2 6 0,2 2 12 0,2 0-9 0,-1 0-12 16,2 2 8-16,1-2 13 0,0 0-8 0,1 0-13 0,0 0 11 15,2 1 14-15,1-1-8 0,0 0-14 0,1 0 7 0,2-1 17 0,0 1-7 16,1-2-16-16,1 1 10 0,2 0 14 0,-1-1-7 0,2-1-13 16,2 0 7-16,0-2 13 0,1 0-7 0,1-1-15 0,0-1 6 0,1 0 15 15,-1 1-7-15,2-3-16 0,-1 0 8 0,0 1 17 0,-1-2-11 16,2 1-17-16,-2 0 8 0,-2-2 15 0,1 2-9 0,0-1-16 0,-3 1 8 16,0 0 14-16,-2-2-7 0,1 2-17 0,-2-1 10 0,-1 2 14 15,-1-1-9-15,-2 2-15 0,1-2 9 0,-2 1 20 0,-2 1-11 0,0 1-15 16,-2-2 15-16,0 1 19 0,-2 1-5 0,-2 0-13 0,0 1 11 0,-1 1 18 15,-2-2-9-15,-1 3-15 0,-1 0 9 0,-2 0 17 0,1 0-10 16,-2 0-19-16,0 0 9 0,-2-2 17 0,2 1-14 0,-1-1-21 16,1 1 6-16,0-2 13 0,0 0-10 0,0 0-18 0,0 0 8 0,0-2 14 15,0-1-8-15,0 2-19 0,0-1 10 0,1-2 16 0,-1 1-9 0,2-2-17 16,-1 1 8-16,0-2 15 0,1 0-7 0,0-3-19 0,1 0 11 0,0 1 18 16,1-2-10-16,0-2-17 0,1 1 9 0,0 1 15 0,1-2-11 15,0 0-19-15,2-2 6 0,0 2 15 0,2-1-16 0,-1 1-23 16,0-2-6-16,2 1 0 0,1-1-20 0,0 1-25 0,0 1-18 0,1 0-18 15,1 0-31-15,-1 0-37 0,2 0-74 0,-1 1-86 0,2 1-32 0,-1 1-17 16,1-2 8-16,1 4 16 0,2-2 7 0,0 0 9 0,2 3 16 16,0-3 16-16,1 0 25 0,0 3 81 0</inkml:trace>
  <inkml:trace contextRef="#ctx0" brushRef="#br0" timeOffset="114231.3062">10216 8868 31 0,'3'0'282'0,"1"1"6"0,-2 0 0 0,2 2 5 16,0-1 8-16,0 3-1 0,0 1-1 0,0 1 5 0,2 2 13 15,-1 0-28-15,0 2-38 0,1 1-64 0,0 0-68 0,1 2-25 0,0 1-10 16,-1 2-1-16,2-1-1 0,0 2 4 0,0 0 4 0,0 3 3 0,-1-1-3 15,0 2 3-15,-1 1 1 0,1 1-14 0,-2 0-19 0,1 2 4 16,-1 0 10-16,-1 1-11 0,0-1-14 0,-1 2 4 0,-1-2 10 16,0 1-8-16,-1-1-16 0,-1-1 10 0,-1 0 14 0,-1 1-7 0,0-1-16 15,-2-1 8-15,-2 2 17 0,1-1-9 0,-2 1-16 0,-1-2 5 0,0 1 13 16,-1 1-11-16,-2-1-17 0,1-1 4 0,-2 0 8 0,0 0-11 0,-2-1-20 16,2-1 4-16,-1 1 11 0,0-2-15 0,-1 0-18 0,1-3-3 15,1 1 5-15,-1-1-20 0,1-1-27 0,0 1-9 0,1-5-3 16,-1 2-24-16,1-3-29 0,-1-1-25 0,2-2-25 0,-2 0-50 0,1-2-56 15,-1-1-74-15,1-1-79 0,1-2-25 0,-1-3-7 0,2 0 14 0,1-2 20 16,1-2 12-16,0-1 8 0,2-1 19 0,1-1 24 0,1-5 30 16,1 1 144-16</inkml:trace>
  <inkml:trace contextRef="#ctx0" brushRef="#br0" timeOffset="115938.7694">11285 9480 0 0,'-1'-2'186'0,"-2"-2"172"15,1-1 20-15,-1 0 2 0,-1-1-2 0,1 2 4 0,-1-2 11 16,0 1-4-16,2 0-5 0,-1 1 4 0,2 1 11 0,-1-1-94 0,1 2-127 15,1-1-50-15,-1 1-26 0,1 0-23 0,0-1-17 0,0 1 8 0,0-1 17 16,0 3-1-16,-2-2-11 0,2 2 7 0,0 0 13 0,0-2-8 16,0 2-17-16,0 0 2 0,0 0 8 0,0 0-20 0,0 0-26 15,0 0-5-15,0 0 1 0,0 0-20 0,0 0-28 0,0 0-4 0,2-3 2 16,-2 3-17-16,0 0-25 0,0 0-1 0,0 0 3 0,0 0-19 0,2 1-29 16,1 1-18-16,-3-2-12 0,1 1-36 0,1 0-41 0,-2-1-85 15,0 0-94-15,0 0-34 0,0 0-14 0,1 5 10 0,-1-5 15 0,1 5 6 16,-1-5 0-16,0 4 18 0,0-4 22 0,0 0 22 0,0 6 20 15</inkml:trace>
  <inkml:trace contextRef="#ctx0" brushRef="#br0" timeOffset="116433.543">11219 9980 0 0,'0'0'346'0,"1"-1"26"0,0-2 9 15,-1 3-4-15,0-2-7 0,0 2 5 0,0 0 6 0,0 0-3 0,0 0-6 16,0 0 2-16,3 2 7 0,0 1-128 0,-2 0-163 0,2 3-51 0,-2 0-19 15,0 0-14-15,1 1-17 0,-1 1 10 0,0 1 13 0,1 0-6 16,-1 0-11-16,-1 3 7 0,1-2 14 0,-1 2-8 0,0 2-13 16,-1-2 8-16,0 3 14 0,-1 0-7 0,0 1-11 0,-2 1 4 0,0-1 12 15,-2 1-11-15,0 1-16 0,-1 0 2 0,-2 0 4 0,-1 1-17 0,0-1-25 16,-2 2-18-16,-2-2-15 0,0 0-33 0,0-2-37 0,0 2-79 16,-2-1-86-16,1-2-40 0,2-2-22 0,-2-1 0 0,2-1 6 0,1-2 3 15,1-3 0-15,0 0 12 0,2-2 18 0,1-2 21 0,1-2 24 16</inkml:trace>
  <inkml:trace contextRef="#ctx0" brushRef="#br0" timeOffset="119619.5711">12045 9619 172 0,'4'1'279'0,"0"1"0"0,0-2-1 16,2 0 5-16,-1 0 10 0,2 1-8 0,-1-1-12 0,2 0 13 0,0 2 17 15,0-2-49-15,2 0-68 0,0 0-53 0,1-2-49 0,1 1-18 0,0 1-15 16,0-3 3-16,1 0 3 0,1 0-1 0,-1 0-4 0,0-2-1 16,1 1-3-16,-1 1-1 0,-1-3-2 0,1 1-11 0,-1 1-7 0,0-1 0 15,0-1 3-15,-1 2-6 0,-2-2-7 0,1 0-2 0,-1 1 1 16,-1 1-5-16,-1-2-10 0,-2 1 4 0,0 1 5 0,1-2-2 0,-2 0-10 16,-2 0 7-16,1 1 5 0,-2-1-4 0,-1 1-7 0,0-1 4 0,0 0 9 15,-1 1-3-15,0-1-8 0,-2 0 5 0,-1 0 8 0,0 0-4 16,-1 1-8-16,-2-1 4 0,0 2 6 0,-1-2-5 0,-1 1-7 15,-2 1 5-15,1-1 7 0,-4 2-3 0,1 0-8 0,0 1 7 0,-3 0 11 16,1 0-2-16,-2 1-8 0,1 0 9 0,-2 1 13 0,1 1-2 0,1 0-10 16,-1 2 7-16,1-1 11 0,-2 2-7 0,2 1-10 0,2-1 2 0,-1 2 13 15,0 2-13-15,3 0-13 0,0 0 6 0,2 2 9 0,0 1-9 16,1 0-18-16,2 2 8 0,1-1 11 0,2 3-8 0,0-1-17 16,2 4 10-16,1-2 20 0,1 1-6 0,3 2-13 0,-1-1 8 0,4 2 17 15,-1-1-10-15,3 1-17 0,1-2 7 0,1 1 17 0,2-1-9 0,0-1-16 16,2-2 8-16,1 1 16 0,1-2-11 0,1-2-18 0,1 0 6 15,0-2 16-15,1-1-10 0,1-1-21 0,-1-1 11 0,1-2 17 16,-2-2-10-16,1-2-18 0,0 1 9 0,-1-4 17 0,1 1-11 0,-2-4-20 16,-1 1 10-16,0-2 16 0,0-2-11 0,-2 1-17 0,0-4 8 0,-2-1 20 15,0 0-10-15,0-1-17 0,-1-1 10 0,-2-2 17 0,-1 1-7 16,0-3-19-16,0 0 11 0,-1 0 18 0,0-2-7 0,-1 2-14 0,0-1 12 16,-2 1 19-16,1 0 1 0,-1 0-10 0,0 3 17 0,-1-2 24 15,1 2 0-15,-2 2-12 0,2-2 17 0,0 3 20 0,-1 1-2 0,1 2-10 16,-1-1 10-16,1 3 13 0,-2 0-8 0,1 2-17 0,0 0-1 0,-2 2 7 15,2 0-17-15,-2 1-23 0,-1 2 1 0,4 0 7 0,-1 1-14 16,1 1-20-16,-2 2 1 0,2 0 7 0,-1 0-8 0,1 1-14 16,0 2 6-16,-1 1 12 0,-1-1-5 0,2 2-13 0,-1 1 8 0,0 0 13 15,-1 0-8-15,2 2-11 0,-1 0 5 0,0-1 14 0,-1 1-6 0,2-2-12 16,-1 1 6-16,0 1 14 0,-1-2-7 0,1 1-13 0,0-1 8 0,-1 1 11 16,1-2-7-16,0 0-12 0,-2 0 6 0,2-2 12 0,-2-1-7 15,0 0-10-15,1-1 7 0,-2-2 13 0,1 0-2 0,-1-3-2 0,0 0 10 16,0 0 15-16,0 0-2 0,0 0-4 0,0 0 3 0,3-3 6 15,1 1-1-15,0-2-10 0,0-2 5 0,0 0 11 0,1-3-7 0,2 0-5 16,-1-2-2-16,2-1 0 0,0 2-8 0,2-4-8 0,-2 2 1 16,1-1 1-16,-1 1 1 0,1 0 1 0,1 0 0 0,-1 1 1 0,0 1-1 15,1-1-3-15,-1 3 0 0,2 0 0 0,-2-1 0 0,0 3-4 16,1 0-2-16,-2 1-2 0,0 3-2 0,-2 0-4 0,1 0 1 0,-2 4-2 16,1-1 0-16,-1 1 0 0,-1 2-2 0,0 2-1 0,-1 0 2 0,-1 1-1 15,1 1 1-15,0 2-2 0,-2 1-9 0,0 1-12 0,-1 2-9 16,2-1-6-16,-2 1-17 0,1-1-17 0,0 4-4 0,1-4-1 0,0 4-21 15,1-4-22-15,0 2-22 0,1-1-19 0,0-1-25 0,1 1-29 16,2-2-45-16,-1 0-51 0,2-3-60 0,0 0-66 0,3-2-6 0,1-2 12 16,1-2 1-16,2 1 2 0,1-2 20 0,0-2 25 0,1 0 19 0,2-2 20 15,0-1 27-15,-1 0 224 0</inkml:trace>
  <inkml:trace contextRef="#ctx0" brushRef="#br0" timeOffset="120120.5208">13431 9545 211 0,'2'-13'365'16,"1"-1"7"-16,-2 1 3 0,1-1 10 0,-4 1 13 0,1-1 1 15,0 1 0-15,-2 1 10 0,0 1 16 0,1 1-40 0,-2 0-53 16,0 2-88-16,-2-1-92 0,0 2-44 0,-1 0-29 0,0 1-2 0,-1 1 2 16,-1 1-10-16,0 1-15 0,-1 0 3 0,0 2 11 0,0 1-17 0,0 1-21 15,0 1 1-15,0 1 10 0,0 1-16 0,1 2-19 0,0 0 5 16,-1 2 11-16,1 1-7 0,1 1-18 0,0 1 5 0,0 1 13 0,1 1-11 16,1 2-14-16,0-1 5 0,1 2 16 0,0-1-10 0,-1 2-13 15,2 1 9-15,2 0 12 0,-1-2-7 0,2 2-14 0,-1-1 3 0,2 1 12 16,2-3-12-16,0 0-18 0,2-3 7 0,2 0 13 0,0-3-10 0,1 0-16 15,1-3 9-15,1-2 14 0,1-2-10 0,0-1-16 0,1-1 9 16,1-1 15-16,1-5-6 0,1 0-10 0,-1-2 10 0,2-2 18 16,-2-2-9-16,2-2-17 0,1-1 8 0,-2-1 15 0,1-4-12 0,-2 1-18 15,2-4 9-15,-2 1 15 0,-1-3-10 0,-1 0-16 0,0-2 7 0,-2 0 14 16,-1-1-7-16,-1-2-16 0,-1 0 10 0,-2 0 18 0,0-1-8 0,0 0-13 16,-1 0 14-16,-2-1 22 0,1 2 0 0,-1 2-6 0,-1 0 22 15,1 3 31-15,1 1 7 0,-2 2 1 0,0 3 16 0,-2 2 20 16,2 4 1-16,-1 1-8 0,0 4 4 0,1 0 11 0,-2 4-7 0,2 1-14 15,0 3-2-15,0 0 2 0,-1 4-18 0,0 2-22 0,1 1-10 0,-2 4-4 16,1 1-13-16,0 3-11 0,-1 3-3 0,0 3 3 0,0 2 0 16,0 2-2-16,-1 1 2 0,0 4 6 0,1 0-1 0,-1 3-2 15,0 0 0-15,2 1 3 0,-2-2 0 0,2 2-2 0,1-2 1 0,0-1 2 16,0-1-1-16,1 0-3 0,1-1 3 0,-1 0 5 0,0-1-4 0,2 0-2 16,-2-2-1-16,1 1 2 0,-1 0 0 0,0-3-4 0,-1 0 1 0,2 0 0 15,-2 0 0-15,1 0-2 0,-1-3-1 0,0 0-1 0,0 1-20 16,0-2-24-16,0-1-14 0,0 1-10 0,-1-1-31 0,1-1-37 0,-2-1-34 15,0 1-30-15,-2-3-63 0,-2 1-69 0,2-1-79 0,-1-1-83 16,-2-1-24-16,1-2-5 0,-1-2 14 0,-1 0 20 0,1-3 14 0,1-2 11 16,-1 1 32-16,-1-4 32 0,0-1 35 0,0 0 155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9:33:14.62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440 767 88 0,'0'-3'125'0,"-1"1"-2"0,1-2 0 0,0 1-17 0,0-1-22 16,1 1 11-16,-1-1 23 0,1 0-25 0,1 1-39 0,-1-2-15 0,0 1-6 15,2 0 5-15,-2 0 10 0,1-1 15 0,-1 2 16 16,0-1 13-16,-1 0 13 0,0 1 18 0,0-1 21 0,0 1 0 0,2-1-2 16,-2 2 5-16,0-1 11 0,0 1-10 0,0-1-11 0,0 3-1 0,0-2-1 15,-2-2-7-15,1 2-13 0,0 0 1 0,-1-1 7 0,1 0-15 16,0 0-21-16,-1 1 4 0,0-2 11 0,0 1-9 0,1-1-13 0,0 2 8 16,-1-2 16-16,1 2 1 0,1-2-3 0,-1 2 6 0,1-2 10 15,-2 2-2-15,2-1-4 0,-1 1 4 0,1-1 10 0,-1 1 3 0,-1 0 0 16,2-1 4-16,-1 1 5 0,0-1 2 0,1 3-1 0,-2-2-5 0,2 2-11 15,-1-1-8-15,1 1-5 0,0 0-16 0,0 0-17 16,0 0-8-16,0 0-3 0,0 0-15 0,0 0-15 0,1-3-9 0,2 2-2 16,1 0-13-16,1 1-15 0,2-1 0 0,2 0 6 0,2-1-6 0,4 0-9 15,1 0 6-15,1-1 8 0,3 0-2 0,0-1-8 0,3-1 5 16,-2 2 9-16,2-2-4 0,-1 0-8 0,1 0 4 0,0 0 8 16,-1 1-4-16,0 0-7 0,-1-1 7 0,-1 2 5 0,0-2-4 0,-1 1-7 15,-1 1 2-15,1 0 7 0,-3 1-7 0,0-1-11 0,0 2-5 0,-3 1-2 16,2 0-14-16,-3 1-17 0,0 2-8 0,-1-1-2 0,-2 1-10 0,-1 1-10 15,0 1-3-15,-1 0 3 0,-2 2-6 0,0 0-6 16,-2 1 3-16,0 0 6 0,-2 2 3 0,-2 0 3 0,-1 0 12 0,-2 1 18 16,0 1 8-16,-1-1 7 0,-2 1 6 0,-1 0 4 0,0 0 4 0,-1 0 5 15,0-2 2-15,-1 2 3 0,1 0 3 0,-2-1 2 0,1 0 2 16,-1 0 1-16,0-2 2 0,1 1-1 0,-1 0 0 0,2-2 2 16,-2 0 1-16,2 1 1 0,-1-2 5 0,1 0 5 0,1 0 2 0,0-1 2 15,0 0 5-15,1-1 4 0,1 0 0 0,0-1 0 0,1-1 0 0,1 1 3 16,1-2-3-16,1-1-3 0,-1 1 4 0,3-2 5 0,0 0-3 15,0 0-3-15,0 0 5 0,0 0 5 0,0 0-1 0,0 0-7 16,0 0 2-16,0 0 7 0,0 0-7 0,0 0-4 0,1-3-1 0,1 1 1 16,-1 1-8-16,0-2-13 0,2 1-7 0,0-1-8 0,-1 1-17 0,1-2-17 15,1 2-17-15,0-2-17 0,0 1-22 0,1-1-24 0,1 1-34 16,-1-1-41-16,0 0-48 0,1 0-48 0,-1 0-74 0,0-1-77 16,1 2-20-16,-2-2-3 0,0 1 7 0,0 1 10 0,-3-1 16 0,0-1 18 15,-1 5 18-15,0-5 19 0,-1 1 40 0,0-1 172 0</inkml:trace>
  <inkml:trace contextRef="#ctx0" brushRef="#br1" timeOffset="6305.2246">1157 820 54 0,'-5'1'270'15,"1"-2"1"-15,1-1-2 0,2 0 4 0,1 0 9 0,-1-1-3 0,1 1-8 16,1-1 7-16,0 1 10 0,2 0-51 0,0-1-71 0,-1 1-43 0,4-1-37 15,-1 1-25-15,0-2-19 0,2 1 11 0,0-1 22 0,-1 1-5 16,1-1-8-16,0 0 14 0,1 1 19 0,-2-1-1 0,1 1-7 0,1-1 9 16,-1 0 14-16,1 1-11 0,0-1-17 0,1 1-1 0,0-1 6 15,1 0-10-15,-1 1-17 0,0-1 1 0,1 1 7 0,0-1-8 0,0 0-11 16,-1 1-4-16,0-1 0 0,2 2-7 0,-2-2-11 0,1 2 0 0,-1-2 1 16,0 2-4-16,2-1-4 0,-2 1-4 0,1 0 2 15,0-1-6-15,0 2-6 0,-1 0-1 0,0 1-2 0,1-1-2 0,-2 1-2 16,0 0-1-16,0 1 4 0,0-1-1 0,0 1-2 0,-2 0-1 0,1 2 2 15,-2-1 0-15,1 0-1 0,-1 2-1 0,-1 1 2 0,0 0 0 16,-1-1-1-16,-1 2-1 0,0 0 4 0,-1 2-2 0,-1 0-5 16,-1 0 4-16,-2 1 4 0,0 0-2 0,-1 2-2 0,-2 1-2 0,-1 0 3 15,-2 1-2-15,-1 2 1 0,-2-1-1 0,0 1 4 0,-2 0-4 0,0 0-1 16,0 0 2-16,-2 0 2 0,1-1-2 0,-1-1-4 0,0 0 4 16,0 1 1-16,1-2-2 0,-1-2-1 0,2 1 2 0,-1-1 2 15,0-1 1-15,2 0-4 0,0-1 1 0,1-1 2 0,1-1-1 0,2-1 0 16,1 0 2-16,0-1 4 0,2-1 3 0,2 0 3 0,0-2 4 0,3 0 4 15,1-1-1-15,0 0-1 0,0 0 2 0,0 0 4 0,4 0 1 16,0-1 2-16,3 0-1 0,-1-1-1 0,4 1 1 0,-1-1-1 16,3 1-4-16,1-2-4 0,1 1-4 0,2-1-1 0,-2 0-1 0,2 0-2 15,2 1 0-15,-2 0-2 0,0 0-1 0,-2 1-4 0,1 0-1 0,0 1 2 16,-2 1-1-16,-1 0-4 0,0 2 1 0,-1-1 2 0,-1 2-2 16,0 1-4-16,-1-1 2 0,-1 1 2 0,-1 1-2 0,-2 1-3 15,-1 1 0-15,0 0 1 0,-3 0 1 0,1 2 1 0,-4 0 1 0,0 0 2 16,-2 2-1-16,-2 0-4 0,0 0 4 0,-2 3 4 0,-2-2-2 0,0 1 1 15,-1 2 2-15,-2-2 2 0,-1 2 0 0,0-2 2 16,-2 1 2-16,0-1 7 0,-2 1-1 0,1-3 1 0,-2 0 4 0,2-2 9 16,-2 1 0-16,1-2 0 0,-2-1 4 0,1 0 4 0,-1-2 2 0,1 0 4 15,1-1 8-15,0-1 13 0,1-2 2 0,0-1 2 0,2 1 6 16,2-2 11-16,1-2-5 0,1 0-8 0,3 0 1 0,0-1-1 16,3 0-14-16,1-2-22 0,1 0-20 0,2-1-23 0,1 0-36 0,2 0-39 15,1 0-41-15,2 0-40 0,2-1-43 0,2 0-44 0,2-1-57 16,1 1-62-16,3 0-71 0,2 0-79 0,0 0-10 0,2 1 9 15,1 1 17-15,0 0 19 0,0 0 25 0,0 2 26 0,-1 0 35 0,1 1 34 16,-2 1 34-16,2-2 214 0</inkml:trace>
  <inkml:trace contextRef="#ctx0" brushRef="#br1" timeOffset="6822.4078">2059 520 49 0,'4'-2'282'0,"0"1"-3"0,1 1-7 15,2 0 7-15,-1 0 7 0,2 1-5 0,2 1-10 0,-1 0 8 0,2 2 8 16,-1-1-46-16,1 2-62 0,1 0-64 0,-1 1-62 0,1 1-28 15,-2 1-19-15,2 1 15 0,0 0 24 0,0 2-3 0,0 0-12 16,0 2 15-16,0 2 20 0,0-1-7 0,2 3-11 0,-2 0 10 0,-2 2 19 16,1 1-10-16,-2 2-18 0,-1 1 6 0,-1 2 11 0,-2 1-17 0,-1 2-23 15,-2 1 4-15,-2 1 8 0,-2 1-8 0,0 0-17 0,-2 0 4 16,-3-1 11-16,0 1-1 0,-1-1-8 0,-1 2 12 0,-2-2 16 16,1 1-4-16,-4-1-9 0,1 0 5 0,-2-1 13 0,-1 1-6 0,-1-2-11 15,-2 1 5-15,1-1 6 0,-4-1-7 0,2 0-8 0,-1-2-6 0,0-1-2 16,-1 0-25-16,2-2-34 0,0-1-20 0,2-2-14 0,-1-1-44 15,3-2-58-15,0-2-65 0,3 0-70 0,-1-5-41 0,4 0-34 16,-1-5-5-16,3 0-1 0,1-3 1 0,1-2-1 0,2-3 17 0,1-2 24 16,2-2 18-16,2-3 17 0</inkml:trace>
  <inkml:trace contextRef="#ctx0" brushRef="#br1" timeOffset="7622.5433">3329 617 0 0,'-1'-4'48'0,"0"1"253"16,-1-1 4-16,1 0 1 0,0 2 3 0,1 2-2 0,0 0-4 0,0 0 2 15,0 0 2-15,0 0 1 0,2 1-2 0,0 2-80 0,0 0-100 0,1 2-60 16,0 0-48-16,-2 2-9 0,2 0 6 0,-2 3 2 0,2-1-1 0,-1 3 5 16,0 0 9-16,0 3 5 0,0-1-1 0,-1 3 4 0,0 0 2 15,1 2 2-15,-1 0 3 0,-1 3 0 0,0 1-4 0,-1 1-1 0,-1 0 1 16,0 2-7-16,-2-1-8 0,0 2-4 0,0-1 4 0,0 0-8 0,-2 1-11 16,1-1 1-16,1 1 1 0,-1-2-6 0,1 0-8 0,0 0 7 0,0-1 10 15,0-1-6-15,0 1-8 0,1-2 4 0,0-1 10 0,1 0-5 0,-1-2-10 16,0-1 5-16,1-1 10 0,0-3-3 0,0-1-9 0,0-1 6 0,0-2 10 15,0-1-8-15,0-1-14 0,0-2 4 0,0-2 11 0,-1 0-7 0,0-2-10 16,1 1 7-16,-2-2 10 0,0-1-5 0,-2-1-10 0,1-2 6 0,0 0 11 16,-2-2-8-16,0-1-12 0,1-1 7 0,-2-2 11 0,1 0-7 0,-1-2-11 15,1-1 6-15,-1-2 12 0,0-1-6 0,0 0-9 0,0-1 4 16,0-2 11-16,0 0-4 0,0 0-10 0,0-1 14 0,2-2 18 0,-2 2-1 16,1-1-8-16,0-1 16 0,1 1 25 0,-1-2 2 0,2 2-2 15,1-2 10-15,0 2 16 0,1 0 4 0,0-1-1 0,2 1 11 0,1-1 14 16,1 2-2-16,2 0-8 0,0 0 7 0,1 1 13 0,1 0-12 0,2 1-20 15,1 1-2-15,0 1-1 0,1 0-10 0,2 1-15 0,1 2-3 16,1 0-1-16,0 0-13 0,3 1-16 0,0 0-4 0,3 2-2 16,1-1-11-16,1 2-14 0,1-1-11 0,2 2-11 0,0 0-22 0,2 1-25 15,1 0-26-15,0 0-26 0,1 2-28 0,0 1-30 0,0-1-45 16,-2 3-49-16,2 0-74 0,-1 0-83 0,0 1-37 0,-2 1-24 0,-1 0 2 16,-1 0 10-16,-2 2 18 0,0-1 19 0,-2 0 29 0,-2 1 29 15,-1-1 28-15,0 1 24 0</inkml:trace>
  <inkml:trace contextRef="#ctx0" brushRef="#br1" timeOffset="8940.992">3952 558 93 0,'0'-6'367'0,"0"0"4"0,0 1-7 16,1 0 4-16,-1 1 4 0,0-1-6 0,0 2-6 0,0 3-12 0,0 0-17 16,0 0 8-16,0 0 14 0,0 3-121 0,0 0-152 0,0 2-61 0,-1 1-26 15,0 3 4-15,-1 0 12 0,0 2-3 0,-1 2-11 0,0 2 13 0,-1 0 14 16,0 2-1-16,2 2-10 0,-2 3-2 0,0-1 0 0,0 5 0 0,-2-1 0 16,1 2 0-16,0 2 0 0,-1 1-3 0,1 1-2 0,0 1 1 15,-2-1-1-15,0 0-2 0,1-1-4 0,-1 0-2 0,0 0 1 16,1-1 9-16,-1-2 10 0,0 1-2 0,1-3-10 0,-1 0 5 0,2 1 11 15,-1-4-5-15,1 1-11 0,1-2 5 0,0-2 8 0,1-1-5 16,-1-1-8-16,2-2 4 0,-1-2 7 0,2-2-3 0,-1-1-6 0,1-2 10 16,0-1 16-16,1-2 13 0,0-1 10 0,0-1 11 0,0-3 11 15,0 0-1-15,0 0 1 0,2-1 2 0,2-2 1 0,0-2-1 0,0-1-1 16,2-1-1-16,0-4-2 0,1-1-9 0,1-3-11 16,1 0-14-16,1-2-13 0,-1-1-1 0,0 0 3 0,1-1-1 0,-1 1-1 15,-1 0 7-15,1 1 5 0,-1 0-2 0,0 0-5 0,0 3 3 0,0 0 4 16,0 0-1-16,-1 2-4 0,1 2-2 0,-1 0 1 0,-1 2-7 15,1 0-15-15,0 2-3 0,-1 0 2 0,0 3-8 0,0-1-9 16,0 2 4-16,-1-1 5 0,2 3-4 0,-2 0-7 0,0 0 4 0,2 3 5 16,0-1-5-16,-2 2-5 0,2-1 3 0,-1 2 6 0,0 0-3 0,0 2-6 15,0 0 1-15,-1 2 8 0,-1-1-3 0,0 2-6 0,-1 1 3 16,-1 1 8-16,0 1-4 0,-1 0-5 0,-1 0 5 0,0 2 7 16,0 0-4-16,-1 1-4 0,-1 1 5 0,0-1 7 0,0 1-3 0,0-1-8 15,-1 1 1-15,0-2 5 0,1 1-10 0,0-1-15 0,1-1-4 16,1-1-2-16,0-2-11 0,0-1-13 0,1-1-6 0,1-1 0 15,0-2-7-15,2-1-10 0,0 0-5 0,2-3-4 0,0-1-5 0,1-1-7 16,1-1-4-16,0-1-3 0,1-2 5 0,2-1 5 0,0-2 4 16,-1-1 1-16,2-2 9 0,2-2 9 0,-2 0 3 0,0-1 0 0,0 0 13 15,0-2 19-15,-2 1 13 0,1 0 9 0,-2-1 22 0,-1 2 28 16,0 0 16-16,-1 1 12 0,-2 0 16 0,-1 1 16 0,0 1 11 0,-1 2 8 16,-2 0 12-16,-1 2 17 0,0 0 5 0,0 1 7 0,-1 1-1 0,0 2-1 15,-1-1-7-15,0 2-8 0,2 1-17 0,-3 0-17 0,0 0-10 16,1 1-4-16,-1 2-15 0,0-1-16 0,1 3-8 0,-1 1-6 15,0 1-14-15,1 2-17 0,-2 1-5 0,0 4 0 0,1-1-6 0,0 1-9 16,1 1 4-16,-1 0 8 0,2 1-1 0,-1-1-10 0,2 1 4 16,2 0 7-16,-1-2-3 0,2 0-12 0,-1 0 3 0,2-2 3 15,2-2-5-15,-1 0-5 0,2-2 2 0,-1 0 7 0,2-2-5 0,2-2-8 16,0-1 2-16,1-2 3 0,1-1-7 0,1-1-11 0,2-3 1 16,0-1 4-16,-1-2-7 0,1-1-8 0,0-2 1 0,-1-1 9 15,1 1-5-15,0-4-5 0,-2 1 2 0,-1-1 8 0,1-1-1 0,-2 1-2 16,0-2 7-16,-2 1 11 0,0-1 2 0,-1 1-2 0,-1 0 12 0,-2 1 19 15,-1-1 5-15,0 3 3 0,-2 2 14 0,-1 0 14 16,0 2 4-16,-1 0-4 0,-1 4 8 0,0-1 9 0,-1 1-4 0,1 2-8 16,0 1 1-16,1 1 7 0,-3 0-10 0,0 0-13 0,1 1-6 0,-2 2-1 15,1 1-11-15,-1 2-18 0,-1 1 0 0,1 3 0 0,-2 1-6 0,2 1-8 16,0 0 2-16,0 2 2 0,2-1-11 0,-1 2-15 16,0-1-11-16,2 0-5 0,1 1-20 0,0-2-26 0,0 0-13 0,1 0-10 15,2-1-17-15,0-1-23 0,-1 0-14 0,2-1-20 0,2-1-9 0,0-2-11 16,1 1-8-16,1-2-8 0,1-2 0 0,2 0 4 0,2-2-1 15,1 0-1-15,0-2 10 0,2-2 13 0,2 0 7 0,-2-3 5 16,1 0 23-16,2-2 27 0,-2 0 9 0,0-1 3 0,-1-2 30 0,2 0 38 16,-4-2 17-16,2 0 11 0,-2 0 39 0,-1-1 50 0,-1 0 20 15,-1 0 13-15,-2 0 29 0,-1-1 34 0,-1 1 19 0,-2 0 13 16,-1 1 19-16,-3 0 20 0,1 1 10 0,-2 2 5 0,-2-1 7 0,0 2 2 16,-2 0-4-16,0 1-10 0,-2 2-14 0,0 1-11 0,-1 0-14 15,0 0-19-15,-1 2-23 0,0 1-25 0,0 0-14 0,-1 1-11 0,0 1-21 16,-2 1-26-16,2 2-10 0,-2 1-6 0,2 1-16 0,-1 1-19 15,1 1-1-15,1 2 5 0,0-1-7 0,3 3-8 0,-1 0 2 0,2 2 7 16,0-1-7-16,3 0-8 0,0 0-7 0,1 0-7 0,1 1-10 16,2-1-13-16,1-1-1 0,0-1 0 0,1-1-12 0,2-1-16 15,1-1-4-15,1-1-1 0,2-2-9 0,-1 0-15 0,1-3 3 0,1 1 5 16,0-3 2-16,0-1 5 0,0-1 11 0,0-1 11 0,0-1 5 16,-1-2-1-16,-1-1 10 0,1 0 15 0,0-2 4 0,-3 0 2 15,0-2 14-15,0 0 14 0,-3 0 8 0,0-1 5 0,-1 2 13 0,0-2 18 16,-1 0 6-16,0 0 3 0,-2 0 15 0,0 0 19 0,1 1 5 0,-1 0 2 15,0 1 10-15,1 1 13 0,-2 0 4 0,0 2-2 16,0 1 1-16,0 1 4 0,0 1-11 0,0 1-14 0,0 1-8 0,0 2-5 16,0 0-18-16,0-3-20 0,0 3-5 0,0 0-1 0,0 0-10 0,0 0-13 15,2 3-5-15,0-1-6 0,-1 3-5 0,0 1-5 0,1 0-1 16,-1 2 1-16,0 1-2 0,1 0-6 0,-1 1-8 0,0 1-7 0,-1 1-18 16,2-1-21-16,-2 1-16 0,1-2-13 0,0 1-20 0,1 0-22 15,0-1-16-15,1-1-16 0,0 0-17 0,-1-1-17 0,2-1-16 0,2-1-18 16,-1-1-4-16,0-1-7 0,2-2-7 0,1-1-13 0,0-2-8 15,1-1-5-15,1-2-8 0,-1-1-11 0,2-2-18 0,-1-1-21 16,2-2-27-16,0-2-29 0,0-1 8 0,-1 0 18 0,1-3 15 0,0-1 15 16,-1 0 27-16,1-1 32 0,-2 0 22 0,1 0 48 0</inkml:trace>
  <inkml:trace contextRef="#ctx0" brushRef="#br1" timeOffset="9291.6943">5280 965 172 0,'7'-17'375'16,"1"1"20"-16,0 1 19 0,0-1 13 0,0 2 17 0,-2 1 9 0,0 2 5 15,-2 0 10-15,0 3 10 0,0-1-25 0,-2 3-36 0,0 1-102 16,0 2-124-16,0-1-49 0,-1 2-26 0,-1 2-19 0,0 0-11 0,0 0-13 15,1 1-10-15,1 1 2 0,-1 3 2 0,0 1-5 0,1 3-8 16,-1 0 0-16,0 3 3 0,-1 1-6 0,0 3-3 0,0 1 3 0,0 1 6 16,-1 1-6-16,0 1-9 0,-1 1-2 0,0 0 1 0,-1 2-11 0,0 0-15 15,1 0-2-15,-2 1 4 0,1 0-8 0,-1 0-9 16,0 0 3-16,1 0 4 0,-1 0-8 0,0-1-13 0,2-1 4 0,-2 0 5 16,1-2-7-16,0 1-9 0,1-3 2 0,-1 0 5 0,0-3-5 0,1 0-8 15,-1-2 4-15,2-1 7 0,-1-2-4 0,1-2-5 16,0-2 8-16,-1 0 13 0,2-2-5 0,-1-2-6 0,1-2 6 0,0 0 10 15,0 0-2-15,-3-4-8 0,2 1 7 0,0-2 10 0,-1-1-4 0,1-1-5 16,1 0 8-16,0-3 17 0,0 0 2 0,1 0-4 0,1-1 11 16,-1-1 17-16,0 0 4 0,1-1 1 0,0 1 11 0,1-2 14 15,0 2-4-15,1-1-7 0,0 1 5 0,0 0 2 0,0 0-8 0,1 1-13 16,2 1-4-16,-1-1-1 0,1 1-10 0,1 2-13 0,1-1-9 0,1 1-6 16,0 2-21-16,1 0-28 0,0 0-25 0,1 1-22 0,0 2-33 15,1 0-37-15,-1 2-41 0,0 0-45 0,-1 1-39 0,-1 1-35 16,1 1-53-16,-2 1-64 0,-1-1-65 0,0 2-70 0,-1-1-5 0,-2 1 11 15,1 1 23-15,-2 1 24 0,-2 0 30 0,0 0 35 0,-2 1 43 0,-2 0 45 16,0 0 39-16,-2 1 246 0</inkml:trace>
  <inkml:trace contextRef="#ctx0" brushRef="#br1" timeOffset="9709.3115">4707 983 0 0,'0'0'376'0,"0"0"34"0,0 0 2 0,1-3 17 16,0 1 20-16,2 0 7 0,0-2 3 0,1 0 9 0,0 1 13 0,1-1 5 15,2 1 6-15,-1-1-112 0,2-1-146 0,0 0-69 0,2 1-48 0,-1-1-12 16,2-1-2-16,-1 1-13 0,1-1-18 0,0 1-7 0,1-1-5 16,1 1-9-16,-1 1-11 0,1-2-5 0,2 1-7 0,-2 0-5 0,2-1-7 15,0 1-4-15,-1 0-3 0,1 1-3 0,0 0-3 0,-2-1-4 0,2 2-7 16,-2-1-8-16,-1 2-11 0,0-1-6 0,-1 1-5 0,-1 1-8 0,0 1-14 15,-1 0-8-15,-1 0-5 0,0 1-17 0,0 1-20 0,0 1-13 0,-1 0-10 16,-1 1-20-16,0 1-20 0,-2 1-17 0,0 1-22 0,-2 0-32 0,0 1-37 16,-2 2-65-16,-2 1-76 0,1 1-20 0,-2-1-4 0,1 1 16 0,-2 1 20 15,0 1 14-15,-2 1 11 0,1 1 20 0,-3 0 23 0,0 2 30 0,-1 1 155 16</inkml:trace>
  <inkml:trace contextRef="#ctx0" brushRef="#br1" timeOffset="9910.338">4848 1786 0 0,'0'0'357'0,"-1"1"42"0,1-1-2 0,0 0 11 0,0 0 12 0,0 0-3 16,0 0-4-16,-2-3 10 0,2 1 16 0,0-2-2 0,0 2-5 16,0-2-111-16,0 1-140 0,0-1-77 0,0 1-59 0,0-1-11 0,0 0 1 15,0 1-34-15,0-1-41 0,0 1-35 0,0-2-30 0,2 0-81 0,-2 0-99 16,1 0-65-16,0 1-56 0,2-1-23 0,-2 1-17 0,1 1 5 0,-2 3 9 15,1-5 0-15,-1 5 0 0,-1-5 21 0,-1 1 33 0,2 4 35 0,-4-2 271 16</inkml:trace>
  <inkml:trace contextRef="#ctx0" brushRef="#br1" timeOffset="11126.8534">6347 665 4 0,'5'-16'276'16,"2"1"11"-16,-1-1 10 0,2-1 0 0,2 2 1 0,-1-2-8 0,2-1-13 15,1 1 10-15,0-1 17 0,1 0-22 0,2 0-37 16,-2 0-70-16,2-1-77 0,-2 1-16 15,2 1 5-15,-2 0-7 0,-1 3-7 0,-1 1 4 16,-1 2 2-16,0 2 8 0,-2 2 8 0,0 2-7 16,-2 3-13-16,1 2-4 0,0 1-4 15,-2 4-5-15,0 3-5 0,-1 3-14 0,0 5-16 16,-1 3 8-16,-2 5 16 0,-2 5 7 0,0 3 7 0,-3 3-2 0,0 3-2 16,-3 2 1-16,0 1 2 0,1 0-5 0,-1-1-7 0,-1 1-1 0,0 0-1 15,0 0-4-15,0-2-2 0,0 2-10 0,0-1-11 0,0-2-17 0,0-1-18 16,0-1 10-16,1 0 16 0,1-2-8 0,-1 0-15 0,0-3 10 0,1 0 16 15,0-2-10-15,0-2-16 0,0-1 11 0,0-2 14 0,0-2-8 0,0-2-16 16,0-2 10-16,0-3 16 0,0 0-11 0,0-5-19 0,0 0 6 0,1-2 17 16,-2-2-13-16,2-1-17 0,0-2 4 0,-2-2 13 0,2-1-10 15,-2-3-18-15,0 0 9 0,1-2 17 0,-1-2-11 0,0-2-18 0,1-1 10 0,-2-2 16 16,1-3-10-16,0 0-16 0,2-2 14 0,0-1 19 0,-1-3-6 16,1 1-12-16,1 0 12 0,0-2 24 0,0 2-3 0,0-2-9 0,1 2 16 15,1 0 23-15,-1 1 0 0,2 1-4 0,-1 1 16 0,1 3 19 0,1 0 4 16,1 0-5-16,1 2 6 0,0 0 10 0,1 3-5 0,1 0-11 0,0 1-2 15,1 0 1-15,2 0-13 0,1 2-10 0,0 2-6 0,1-1-3 0,2 0-7 16,1 1-14-16,1 2-9 0,1 0-5 0,2-1-7 0,-2 2-9 16,4 1-9-16,-1 0-10 0,0 1-16 0,2 0-16 0,1 1-7 0,-1-1-4 0,1 1-14 15,1 1-17-15,-1-1-6 0,1 0-2 0,1 1-10 0,0 0-13 16,0 1 1-16,0-2 6 0,0 2 0 0,0 0 3 0,0-1 7 0,-1 1 11 16,0 1 0-16,-1-2-3 0,-1 2 9 0,0-1 12 0,-2 0 6 0,-1 0 3 15,-1 1 9-15,-1-2 14 0,-2 2 4 0,0-1 1 0,-1 1 8 0,-2-2 9 0,-1 1 6 16,-1-2 6-16,-2 1 11 0,-1-1 11 0,0 0 13 0,-1 0 13 15,-2-1 13-15,-1-1 16 0,0 0 2 0,0 0-2 0,0 0 2 0,0 0 11 16,-4 0 0-16,0-1-3 0,0-1 14 0,-1 0 13 0,0 1 0 0,-1-2-6 16,1 0 3-16,0 0 6 0,-2 0-12 0,2-1-18 0,-2 1 10 0,2-1 19 15,-2-1-5-15,2 2-11 0,-2-2 4 0,0 1 7 0,2-1-9 0,-2 2-17 16,1-1 2-16,-1 1 8 0,0-1-14 0,1 2-20 0,-1 0 2 0,0 1 6 16,1 0-13-16,-1 1-20 0,0 0 1 0,1 1 8 0,-1 2-9 0,0 0-13 15,-1 2 2-15,2 1 5 0,-1 0-4 0,0 2-13 0,1 1 5 0,-1 0 9 16,0 2-4-16,2 1-10 0,0 0 4 0,1 0 5 0,0 1-2 0,1 2-10 15,0-2 2-15,3 1 8 0,0 1-10 0,2-1-16 0,-1 1 2 0,3-1 2 16,0 0-10-16,1 0-15 0,2-2 3 0,0-2 8 0,1 1-11 0,1-2-14 16,0-1 5-16,2-2 9 0,0 0-7 0,-1-1-8 0,1-3 10 0,1 1 17 15,-1-2-1-15,1-1-8 0,-2-1 12 0,1-2 19 0,-2 0-4 16,2-2-12-16,-2 0 12 0,-1-1 20 0,0-1-5 0,-1-2-14 0,-2 1 16 16,-1-2 20-16,0 0-7 0,-1-1-10 0,-2 0 10 0,-1 0 24 0,0-1-6 15,-1 0-12-15,-2 1 13 0,-1-1 22 0,0 0-2 0,-1 2-6 0,0-2 10 16,-2 1 20-16,0 1-6 0,-1-1-13 0,0 3 8 0,-1 0 16 0,1-1-5 15,-1 3-8-15,1 0 4 0,0 0 5 0,0 3-7 0,0-1-12 0,1 2-3 16,2-1-3-16,-1 2-9 0,1 0-10 0,1 1-4 0,1 1 1 0,1 1-10 16,-1 1-13-16,2 0-13 0,1 2-16 0,0 0-19 0,1 1-24 0,2 0-12 15,1 1-10-15,0 2-23 0,1-1-24 0,2 0-24 0,1 0-26 16,1 0-23-16,0 0-25 0,3 1-46 0,0-2-52 0,2 0-65 0,-1 0-68 16,2 1-4-16,1-2 11 0,1-2 8 0,0 0 11 0,1-2 23 0,0 1 26 0,1-1 23 15,1 1 26-15,0-2 25 0,0-1 183 0</inkml:trace>
  <inkml:trace contextRef="#ctx0" brushRef="#br1" timeOffset="11893.5407">7343 1138 0 0,'4'-6'325'16,"-2"0"50"-16,1 0 0 0,-2 0 11 0,-1-2 13 0,-1 2 0 0,0 0-6 15,-2 0 6-15,0 2 12 0,1-2 4 0,-2 1 2 0,0 0-99 0,0 0-127 16,0 0-59-16,-2 1-39 0,1 0 1 0,0 0 13 0,-2 1-10 0,2 0-13 16,-2 1 3-16,0 1 11 0,2 0-10 0,-2-1-17 0,2 1-1 0,-2 1 4 15,2 1-17-15,-2 2-23 0,2-1-4 0,-2 2 3 0,2 1-12 0,-2 1-18 16,1 0-1-16,-1 2 5 0,2 0-5 0,-2 2-10 0,2 0 5 0,1 0 6 15,-2 1-4-15,2 0-8 0,2 0 6 0,-1 0 7 0,2 1-5 0,1-2-10 16,0 1 2-16,1-1 6 0,2 1-9 0,-1-2-13 0,2 0 2 0,0-1 7 16,2-1-10-16,0 0-11 0,2-1 4 0,0-1 10 0,2 0-8 0,-1-3-14 15,2 0 7-15,-1-1 11 0,2-2-3 0,0-2-9 0,0 0 12 16,2-2 17-16,-2-1-5 0,-2 0-12 0,1-1 12 0,0-2 18 0,-2 0-5 0,0-1-14 16,-1 0 10-16,-1 1 18 0,0-2-3 0,-2 0-8 0,0 0 14 0,1 1 20 15,-2-1-1-15,-2 0-5 0,1 1 14 0,-2 1 19 0,1-1 7 16,-1 1 0-16,0 0 16 0,-1 2 20 0,0 0 8 0,-1 1 4 0,1 1 4 15,-1 1 5-15,-1 1-3 0,2 0-7 0,0 3-8 0,-1-2-8 0,1 2-7 16,0 0-7-16,0 0-14 0,0 0-15 0,-3 1-9 0,2 0-11 0,0 2-14 16,-1 0-14-16,1 2-3 0,0 1-2 0,-1 1-14 0,1 2-20 0,0-1-9 15,1 3-6-15,-2 0-14 0,2 0-16 0,-1 1-18 0,1 0-15 16,-1 0-18-16,1 0-15 0,0 0-24 0,0 0-22 0,1 0-17 0,0-2-15 0,1 2-8 16,-1-1-4-16,2 0-9 0,1-1-7 0,0-2-2 0,0-1 3 15,1-1-15-15,2-1-20 0,-1-3-20 0,2 1-23 0,2-3-11 0,-1-1-8 16,0-2-7-16,2-2-7 0,0 1 14 0,-1-2 19 0,1-2 33 0,1 0 39 15,-1 0 1-15,1-2-8 0,-2-1 106 0,1 0 141 0,0 1 111 0,-1-2 100 16,1 1 67-16,0-1 56 0,-2 1 47 0,-1-1 44 0,0 1 20 0,-1 0 17 16,-1 2 3-16,0-1 5 0,-2 2 20 0,0-1 29 0,0 2-61 0,-2 0-88 15,1 1-58-15,-2 1-52 0,1 0-29 0,-1 1-18 0,0 0-23 0,1 0-23 16,-1 2-19-16,-1 2-20 0,0 0-19 0,0 0-17 0,0 0-13 0,0 0-10 16,1 2-10-16,1 1-10 0,-1 0-17 0,0 1-16 0,-1 2-2 0,2 1-1 15,-2 2-2-15,0-1-8 0,0 3 6 0,-2 0 7 0,1 2-5 0,0-1-13 16,-1 1 2-16,0 1 5 0,0 0-5 0,0 0-11 0,0-1 5 0,1 0 6 15,0-1-6-15,-1 0-6 0,1-1 2 0,1-1 7 0,0-1-3 0,0-1-5 16,0-1 5-16,1-1 11 0,1-1-1 0,-1-2-1 0,0 0 11 0,1-2 13 16,0 0 3-16,-2-1 1 0,3-1 7 0,1 0 8 0,0-3 1 15,1 0-5-15,2-2 10 0,0-1 13 0,1-2 1 0,0-1-3 0,1-2 4 0,0 0 5 16,1-1-4-16,0-2-10 0,0 2-1 0,0-1 3 0,0-1-6 16,0 2-6-16,0-1 2 0,0 1 4 0,1 1-9 0,-2 0-14 0,1 1 1 15,-1 1 1-15,0 2-6 0,1-1-8 0,-1 3 1 0,-1 0 1 0,0 3-8 16,0-1-7-16,0 2 0 0,0 1 6 0,0 1-4 0,0 1-7 0,0 1 4 15,-1 1 5-15,1 1-2 0,-2 1-7 0,2 1 5 0,-1 3 6 16,0-1-3-16,-1 2-4 0,0 0 4 0,-1 1 6 0,0 1-3 0,1 1-6 0,-1 1 0 16,-1 0 4-16,0-1-4 0,0 2-9 0,0-1-1 0,0-1-4 15,-1 0-14-15,-1 1-14 0,1-2-11 0,0-2-4 0,-1 0-16 0,0 0-23 16,-2-2-17-16,0-1-16 0,0-1-15 0,-2 0-13 0,0-1-29 0,-1 0-32 16,0-2-41-16,-1 1-46 0,-1 0-79 0,-2-2-91 0,1-1-38 0,0-1-23 15,0-1 7-15,-1-1 14 0,-1-1 20 0,1-2 20 0,1 1 14 0,0-4 14 16,1 0 32-16,0 0 37 0</inkml:trace>
  <inkml:trace contextRef="#ctx0" brushRef="#br1" timeOffset="12093.2758">8236 460 51 0,'5'-9'517'0,"-1"2"29"0,0 1 6 15,0 1-13-15,2 0-17 0,-1 3-23 0,-1 0-25 16,1 2-16-16,1 1-16 0,-1 2-25 0,-1 2-30 16,0 4-148-16,-3 1-185 0,1 4-224 0,-4 2-230 0,-2 2-91 0,-2 2-44 15,-4 0 1-15,0 3 13 0,-1 1 23 0,-2 0 24 0,-1-1 17 16,0 1 14-16,0-2 26 0,1 1 30 0,0-1 27 0,1-1 350 0</inkml:trace>
  <inkml:trace contextRef="#ctx0" brushRef="#br1" timeOffset="13512.5081">9359 1265 46 0,'0'0'326'0,"1"-3"5"0,0 1 4 0,1 0-1 0,-1-1 1 16,0 0 1-16,1-1 0 0,-1 0 1 0,2 2-1 0,-1-2-18 0,1 1-22 15,0-1-103-15,1-1-124 0,0 1-34 0,0-1-7 0,0 0-5 0,0 0-2 16,-2-1 6-16,1 1 9 0,0 1-2 0,-1-1-2 0,1-1 2 0,-2 1 8 16,1 0-3-16,-1-1-4 0,0 1-1 0,-1-1 4 0,0 2-8 0,0-2-11 15,0 1 4-15,0-1 5 0,0 1-8 0,-1-1-17 0,0 0 4 0,-2 0 7 16,0 0-5-16,1 0-11 0,-1 1 7 0,-1-1 11 0,0 0-4 0,-1 1-7 15,-1-1 5-15,1 2 13 0,0-1-7 0,-2 0-8 0,0 1 5 0,-1 1 14 16,0 0-7-16,0 1-13 0,0 0 7 0,-1-1 10 0,0 2-6 0,-1 1-12 16,0 0 6-16,-2 0 15 0,-2 1-11 0,1 2-13 0,-2-1 6 0,1 0 14 15,-2 2-7-15,0 1-14 0,-2 0 10 0,2 1 15 0,-1 0-6 0,1 1-14 16,-1 1 11-16,1 1 15 0,0-1-9 0,0 2-15 0,1-1 9 0,0 2 17 16,2-1-8-16,1 0-17 0,0 2 10 0,1-1 14 0,2 1-11 0,1-1-17 15,1 1 7-15,1 1 14 0,2-1-10 0,0 1-19 0,2 1 5 0,1-1 15 16,1 0-9-16,1 0-19 0,2-1 8 0,1 0 17 0,1 0-9 0,2-1-18 15,1-1 9-15,1-1 15 0,2-2-6 0,0 1-18 0,2-4 8 0,0 0 16 16,1-2-12-16,0 0-17 0,2-4 5 0,0 0 14 0,0-3-13 16,0 0-20-16,0-2 1 0,0-1 9 0,2-2-14 0,-2-2-20 0,0 0 5 15,0-2 10-15,0-2-8 0,0 1-18 0,0-3 4 0,-2 0 7 16,1-3-7-16,0 2-10 0,-2-3 11 0,-1 2 13 0,0-2 0 0,-1 0-6 16,-2 0 9-16,0-1 16 0,-1 2-1 0,0-3-4 0,-1 1 7 0,-2-1 9 15,1 1 1-15,-2-2-2 0,-2 0-2 0,1-1-2 0,0 1 4 0,-2-1 7 16,-1 1 0-16,1-1-2 0,1 2 7 0,-1 2 8 0,0 0 1 15,2 2 1-15,0 0 6 0,-1 4 3 0,1-1 7 0,0 2 5 0,-1 2 12 16,1 1 14-16,0 1-8 0,-2 2-12 0,2 0 6 0,-1 2 9 16,0 1-8-16,-1 1-14 0,0 2 2 0,1 0 5 0,-1 1-7 0,-1 2-13 15,0 0-1-15,0 0 3 0,0 0-6 0,0 0-7 0,0 0 2 16,1 2 13-16,-1 2-5 0,2 0-11 0,-2 0 5 0,0 4 11 16,-2-1-2-16,1 2-3 0,-2 1 7 0,1 2 11 0,-1 1 0 0,0 2-4 15,-1-1 10-15,2 2 12 0,-2 0 3 0,0 2 0 0,0 0 6 0,1 0 4 16,-1 2 1-16,0 0-4 0,1 0 2 0,-1 1 2 0,2 0-4 15,-2 1-4-15,0 0-4 0,0-1-2 0,0 2-6 0,1-1-8 0,-1-1-5 16,0 1-8-16,1-1-2 0,1 0-1 0,-1-1-3 0,0 1-3 16,1-2-7-16,0-1-4 0,1 0-10 0,0 0-10 0,-1-1-16 0,1-2-13 15,0 1-12-15,-2-1-10 0,2 0-17 0,-2-2-21 0,2 0-9 16,-2-1-9-16,0 0-29 0,2-2-35 0,-2-1-23 0,2-1-18 16,1-1-24-16,0-2-29 0,0-5-41 0,3 3-47 0,-3-3-8 0,0 0 2 15,6-1 17-15,1-3 20 0,1-2 10 0,0-1 7 0,1-1 28 16,1-2 38-16</inkml:trace>
  <inkml:trace contextRef="#ctx0" brushRef="#br1" timeOffset="14046.2885">9603 1091 15 0,'-2'-3'253'0,"2"3"16"0,2-2 13 0,-2 0 4 0,1-1-2 16,-1 3 11-16,0 0 16 0,0-2 4 0,0 2 3 0,0 0-29 0,0 0-35 16,0 0-65-16,0 0-75 0,0 0-12 0,0 0 3 0,-1-1-12 15,1 1-20-15,0 0 4 0,0 0 8 0,0 0-10 0,0 0-16 16,0 0-1-16,-3 1 10 0,2 0-7 0,-1 1-5 0,0 1-1 0,0 0 8 16,0 2-1-16,-1 0-4 0,0 1 8 0,-1 0 6 0,2 2 2 0,-2 1-1 15,1-1 2-15,-1 2 5 0,0-1-1 0,0 2-5 0,1 0-5 16,-1 1-5-16,2 0-4 0,-1 0-1 0,2 1-8 0,-1-1-8 15,1 0-2-15,1 0-4 0,1 0-7 0,1-1-10 0,2 0-2 0,0-2 0 16,2 0-6-16,2-1-9 0,2-1 1 0,0-1 2 0,2-2-4 0,0 0-7 16,3-3-4-16,1-1-3 0,0-1-7 0,1-2-8 15,1 0-6-15,0-2-2 0,0-2-5 0,0-1-7 0,0-1-1 0,-2-1 3 16,0-2-3-16,-2-1 0 0,1 0 0 0,-3-3 3 0,0 2 6 0,-3-2 8 16,1-1 4-16,-2 2 7 0,-2-1 8 0,0 2 11 0,-2-1 13 15,-2 1 10-15,0 2 13 0,-1 0 5 0,-1 1 17 0,-1 2 15 16,-1-1 12-16,0 3 14 0,-1 0 11 0,0 1 14 0,1 1 3 0,0 1 0 15,1 2-1-15,0-1-4 0,-1 1-11 0,2 2-16 0,0 0-5 16,0 0-2-16,0 0-18 0,0 0-20 0,0 0-8 0,0 4-7 0,0-1-19 16,2 2-19-16,-1 0-1 0,0 2 7 0,1 0-4 0,-1 2-7 15,0 0 6-15,1 1 11 0,-1 1-7 0,0 1-8 0,1-2-5 0,-1 2-5 16,0 0-17-16,1 0-22 0,-1 0-11 0,0 0-8 0,1 0-18 0,-1 0-23 16,0 0-17-16,2 0-22 0,-2-1-20 0,2 0-19 0,-2 0-34 15,2-2-36-15,-2 0-24 0,2-1-19 0,0-1-32 0,-1-1-36 16,1-2-36-16,-3-4-33 0,4 2 3 0,-4-2 13 0,7-1 20 0,-1-1 24 15,1-2 17-15,0-2 14 0,-1 0 38 0,2-2 41 16</inkml:trace>
  <inkml:trace contextRef="#ctx0" brushRef="#br1" timeOffset="14446.83">10144 1063 361 0,'7'-7'390'0,"-2"1"5"0,0 0 1 0,-1 1 3 16,-1 0 4-16,-2 2 4 0,-1-1 1 0,2 2 9 0,-2 2 10 15,0 0-46-15,0 0-69 0,0 0-96 0,0 0-106 0,0 0-37 0,0 0-16 16,0 0-1-16,0 0 2 0,-3 2 2 0,2 2 0 0,-2-1-1 0,0 2-1 15,1 1-8-15,-1 1-10 0,0 2-5 0,-1-1-8 16,2 2 0-16,-1 1 0 0,-1-1-5 0,1 1 1 0,1 1-4 0,-1 0-2 0,0 0-7 16,1 0-4-16,-1 0-1 0,2 0 2 0,-2 0-1 0,2 0-1 15,-1-2 1-15,1-1 1 0,0 1-1 0,1-3-4 0,0-1 4 16,0 0 3-16,1-2 0 0,-1-1-3 0,1 0 12 0,-1-3 15 16,2 1 1-16,-2-1-1 0,2-1 2 0,1 0 4 0,0-2-2 0,-1 0-4 15,2-3 2-15,2 0 5 0,-1-3-2 0,0 0-5 0,1-1 3 0,0-2 6 16,1-1-8-16,0 1-10 0,-1-1 2 0,1-1 4 0,0 1-3 15,-1 0-5-15,1 1 5 0,0-1 8 0,1 1 1 0,0 0 1 16,0 0 8-16,0 1 9 0,1 1 0 0,0 1-6 0,1 0 3 0,-1 1 5 16,2 2-7-16,-1 0-5 0,1 0 2 0,-2 1 5 0,2 2-6 0,-2 0-9 15,-1 1-1-15,0-1-1 0,0 3-10 0,-1 0-10 0,0 2-2 16,-2-1 3-16,0 2-9 0,1 1-9 0,-2 0-3 0,-2 2 1 16,1 0-11-16,-2 1-19 0,-1 0-8 0,0 1-8 0,-1 2-18 0,-2 1-21 15,1 1-15-15,-4 0-12 0,1 0-20 0,-2 1-17 0,1 1-22 0,-2 0-22 16,0 0-13-16,0 0-11 0,0 1-18 0,0-1-21 0,1-1-18 15,2 1-17-15,1-2-25 0,0-2-30 0,1 1-40 0,2-2-44 16,1-2 0-16,0-1 9 0,1 0 22 0,2-1 25 0,1-2 14 0,1 0 14 16,2-3 27-16,2 0 33 0</inkml:trace>
  <inkml:trace contextRef="#ctx0" brushRef="#br1" timeOffset="14863.8554">10761 1049 105 0,'3'-9'417'0,"-3"1"19"16,0 0 16-16,-3-1 10 0,1 0 10 0,-2 0 7 0,-2 1 7 15,1 1-2-15,-2-1-4 0,1 2 15 0,-1 0 24 0,-1 2-124 0,-1-1-169 16,-1 1-64-16,1 2-33 0,1-1-24 0,0 1-18 0,0 2-9 0,1 0-7 16,2 1-11-16,1 2-9 0,1 0-3 0,1 3 0 0,2 1-14 15,1 3-17-15,0 1-2 0,3 2-2 0,2 3-5 0,0 2-11 16,1 0 4-16,2 2 8 0,1 2 0 0,0 2-7 0,2 0 5 0,-1 0 8 16,1 2-4-16,-1 0-10 0,-1 1 5 0,1 0 6 0,-2 1-3 15,1-2-10-15,-2 2 5 0,0-2 8 0,0 0-3 0,-2-1-10 16,0-1 2-16,-2 0 10 0,0-3-5 0,-2 1-9 0,-2-2 6 0,-1 1 10 15,-2-2 2-15,-1 0-3 0,-2-1 15 0,-4 0 17 0,0 0 5 0,-2-1 2 16,-3-1 17-16,-1-1 19 0,-3 1 4 0,1-3 5 16,-2 0 3-16,-2-1 6 0,0 0-3 0,-2-2-3 0,-2-1-1 0,1 0-4 15,-2-2-10-15,2-1-10 0,0 0-10 0,-1-1-8 0,4-2-11 0,-1 0-11 16,2-1-10-16,2-1-7 0,0-1-4 0,3-1 2 0,0 0-3 16,3-1 0-16,1-2 0 0,1 0 6 0,2 1-1 0,2-2-1 15,2 0 1-15,2 0-1 0,1 1-4 0,2-2-6 0,1 0 0 0,3-2 0 16,0 0-1-16,3 0-7 0,2-2 1 0,0 0-1 0,3 0-8 15,2-1-10-15,0 0-7 0,1 0-9 0,1 0-12 0,0 2-13 16,0-1-23-16,1 2-29 0,1-1-28 0,-1 1-27 0,0 1-28 0,1 1-34 16,0-1-40-16,0 1-45 0,-1 1-34 0,0 0-37 0,1 0-46 15,-2 0-52-15,1 1-53 0,-1-1-53 0,-1 0 7 0,-1 0 25 16,1 0 27-16,-2 1 25 0,-1-1 35 0,2 0 32 0,-2 0 43 0,-2 0 43 16,1-1 41-16,0 0 278 0</inkml:trace>
  <inkml:trace contextRef="#ctx0" brushRef="#br1" timeOffset="15126.2555">10127 470 0 0,'2'-3'124'16,"2"0"194"-16,3 3 3 0,2 2 18 0,2 0 24 15,1 3 3-15,3 1-1 0,-1 1 2 0,4 3 4 0,-2-1-4 0,2 2-4 16,0 0-102-16,0 1-133 0,0 0-80 0,0 1-63 0,2 0-90 0,0 0-101 16,0 1-73-16,3-2-66 0,1 1-15 0,0 0-3 0,1-1-4 0,2 1-4 15,0-2 4-15,-1 0 4 0,2 0 12 0,-1-2 13 0</inkml:trace>
  <inkml:trace contextRef="#ctx0" brushRef="#br1" timeOffset="16381.8837">11511 956 0 0,'2'-1'259'0,"2"0"92"0,-1 0 9 0,0-2 0 0,-1 1-7 16,0 0 1-16,-1-1 6 0,0 1-5 0,1 1-5 0,0-2 2 0,1 2 7 16,0 0-115-16,-1-2-148 0,2 2-52 0,2-1-25 0,-1 1-17 15,0-2-14-15,2 2 6 0,1-1 12 0,1-1-8 0,1 1-10 16,-1-1 8-16,2 0 11 0,1-1-5 0,0 1-13 0,1-1 7 0,0-1 13 16,2 0-8-16,0-1-10 0,-1 0 8 0,2-1 10 0,0 0-3 0,0-3-12 15,0 1 9-15,0-1 13 0,0-1-5 0,0-1-13 0,0 0 8 16,-1-1 11-16,-2-1-5 0,1-2-9 0,-1 1 6 0,-2-1 13 15,-1-1-5-15,0-1-14 0,-2 1 6 0,-2-1 10 0,1-1-4 0,-3 1-9 16,-1-1 14-16,-1 1 22 0,-2-1 13 0,0 1 8 16,-2-1 9-16,-2 2 8 0,-3-1 7 0,0 2 10 15,-2 1 8-15,-3 1 11 0,0 2-2 0,-3 2-5 16,-1 1 1-16,0 3-2 0,0 3-9 16,-1 3-14-16,-2 2-14 0,2 4-16 0,-2 4-2 0,1 2 4 15,-1 3-15-15,0 3-20 0,2 3-2 0,0 0-1 0,1 2-5 16,1 1-5-16,0 0 3 0,1 1 7 0,0 2-2 0,1-1-8 15,0 3 1-15,-1 0 2 0,2 2-6 0,0 0-9 0,0 1 5 0,2 1 7 16,0-1-5-16,1 1-8 0,1-1 4 0,1-1 6 0,2 0-5 0,1-2-7 16,1 0 0-16,3-3 0 0,2 1-7 0,0-2-17 0,2-1-5 15,3-1-2-15,0-2-10 0,2 0-8 0,0-3-4 0,3-1 4 16,0-3-2-16,2-2-6 0,0-2 1 0,2-3 4 0,0-1 2 0,0-4 1 16,3-2 7-16,-2-1 10 0,2-3 8 0,0-2 6 0,1-2 6 15,-2-2 6-15,1 0 3 0,-2-4 2 0,2 1-1 0,-2-1 2 0,-1-2 5 16,0-1 4-16,-1 2 9 0,-2-2 7 0,-1 1 16 0,0 0 16 15,-1 0 21-15,-2-1 24 0,-1 3 16 0,-1-2 17 0,0 3 20 16,-2 0 25-16,-1 0 18 0,-1 2 16 0,-2 0 7 0,0 3 4 0,-1-1-3 16,0 2-6-16,0 1-11 0,-1 0-13 0,1 1-21 0,-1 2-22 15,-1 0-19-15,1 1-16 0,1 2-22 0,0 0-23 0,-1-1-18 0,1 1-20 16,0 0-10-16,-3 1-7 0,2 0-7 0,-1 1-2 0,0 2-2 0,0 1-2 16,0 1-2-16,-1 1-2 0,0 3 1 0,1-1 2 0,0 3-3 15,1 0 0-15,0 0-1 0,2 1-1 0,0-1-1 0,1 0-6 16,2 0-3-16,0 0-1 0,1-1-5 0,0-1 0 0,2-1-3 0,1 1-2 15,1-2-1-15,1 0 0 0,-1-2-1 0,2-2 1 0,-1 0 0 16,1 0 1-16,1-3-2 0,0 0-1 0,0-2 1 0,1 0 1 0,-1-3 3 0,0 0-2 16,0 0 4-16,-1-2 1 0,0-2 0 0,-1 1 0 15,1-1 4-15,-2-1 4 0,-1 0 1 0,0-1 0 0,-1 1 6 0,-2-1 7 16,1 0 4-16,-2 1 1 0,-2-1 9 0,1 2 9 0,-2-1 4 0,1 1 2 16,-2 1 11-16,0 0 10 0,-2-1 3 0,1 2 4 0,0 2 4 15,-1-1 2-15,1 1 1 0,0 2-2 0,-1-1 0 0,2 3-2 16,-1-2-7-16,1 2-7 0,0 0-7 0,0 0-4 0,0 0-10 0,0 0-8 15,0 0-9-15,0 0-6 0,0 2-3 0,0-2 0 0,0 4 0 16,1 1-5-16,1 0 2 0,-1-1 3 0,0 2-1 0,1 0-4 0,0 2-1 16,1 0 0-16,1-1-4 0,0 2-8 0,0-1-6 0,1-1-8 15,1 0-2-15,-1-1-5 0,0 0-3 0,2-1-6 0,1 0 0 0,0-1-2 16,0-2 1-16,1 0-1 0,1 0 4 0,-1-1 4 0,2-2 4 0,-1-1 4 16,1 1 8-16,0-2 10 0,-1-1-1 0,1-1 4 0,-2 0 2 15,1-1 10-15,-2-1-2 0,-2 0-2 0,0 0 4 0,-1-2 5 0,0 1 1 16,-1 0-4-16,-1-2 11 0,0 0 11 0,-2 2 8 0,0-2 5 15,-1 2 9-15,0 1 9 0,0 0 3 0,0-1 0 0,0 2 5 16,0 2 4-16,-1 0 1 0,1 0 1 0,0 2-2 0,0 2 1 0,-1-2-10 16,1 2-12-16,0 0-9 0,0 0-10 0,0 0-4 0,0 0-7 15,0 0-4-15,0 2-5 0,0 2-2 0,0 0-4 0,1 1-1 0,-1 2-2 16,0 1 0-16,1 0 3 0,-1 2 0 0,0 0 4 0,0 1 1 0,0 1 2 16,-1 1 2-16,1-1-1 0,-1 2-1 0,1 0 2 0,0-1 0 15,0 2-1-15,0-2 1 0,0 1 0 0,1-1-2 0,0 1-1 16,2-2 2-16,0 1-1 0,-1-1 1 0,2-1-2 0,2-1-2 0,-1 1-4 15,2-2-6-15,-1-1-9 0,2-1-6 0,0 0-4 0,3-2-10 16,0 0-11-16,-1-3-16 0,2 0-16 0,2-2-21 0,-1 0-22 16,0-3-26-16,1 0-26 0,-1-1-22 0,0-1-24 0,1-1-13 0,-1-1-8 15,-1 0-18-15,-1-2-23 0,-1 1-5 0,0-2-1 0,-1 1-16 0,-2-2-19 16,-1 0-22-16,0 0-22 0,-2 1-31 0,0-2-40 0,-2 0 8 16,1 0 21-16,-2 0 18 0,-1 1 14 0,2-1 26 0,-2 1 28 15,-2-1 14-15,2 1 13 0</inkml:trace>
  <inkml:trace contextRef="#ctx0" brushRef="#br1" timeOffset="16766.0338">12259 622 0 0,'2'-5'351'15,"1"1"45"-15,0 1 18 0,1-1-3 0,-2 0-8 0,1 2 8 16,-2 1 12-16,2 0-4 0,0-1-11 0,-1 1 12 0,1 1 16 0,1 0-112 0,-1 0-151 16,1 1-61-16,0 2-31 0,1-1-21 0,-1 1-19 0,1 0 5 15,1 2 14-15,-1 0-9 0,2 1-16 0,-2 1 4 0,0 1 12 0,1 1-11 16,-1 0-20-16,0 1 2 0,1 2 10 0,-2 0-23 0,1 0-32 0,-1 2-11 16,-1 1-7-16,-2-1-28 0,0 3-34 0,-2 0-38 0,-2 1-42 0,-1 1-81 15,-2 0-95-15,-2 2-47 0,0-1-37 0,-3 0-13 0,-2 0-6 0,-2-1 11 16,-1 0 17-16,-1-1 13 0,-1-1 8 0,1-2 25 0,-2 0 25 0</inkml:trace>
  <inkml:trace contextRef="#ctx0" brushRef="#br1" timeOffset="17633.1899">13996 1000 63 0,'-5'-8'319'16,"-1"0"7"-16,1-2 2 0,0 1 5 0,-2-1 9 0,2 1 3 0,-1-1 5 16,0 0 10-16,0 1 12 0,0-1-20 0,0 1-31 0,0-1-84 0,-1 2-100 15,0-1-37-15,-1 2-16 0,0 0 3 0,0 0 12 0,0-1-4 0,0 2-11 16,-1 2 3-16,1-2 10 0,-1 1-13 0,1 1-21 0,-2 1 2 0,2 0 4 16,-1 1-15-16,0 1-24 0,-1 1 6 0,0 0 12 0,0 1-15 0,0 1-23 15,-1 2 4-15,0 1 11 0,-1-1-13 0,2 2-22 0,-2 2 7 0,1-1 15 16,0 1-8-16,1 2-16 0,0 1 11 0,0-1 13 0,0 2-8 0,1 2-16 15,1-2 6-15,0 2 18 0,0-1-10 0,1 2-14 0,2-1 7 0,0 0 19 16,2 1-8-16,0-1-18 0,3 1 10 0,0-2 17 0,2 0-9 0,0 0-15 16,2 0 11-16,3-2 17 0,0 0-7 0,1 0-16 0,1-3 10 0,2 1 16 15,1-2-7-15,1-1-16 0,2-1 10 0,-1-2 15 0,2 0-8 0,2-2-17 16,0-2 7-16,1-2 18 0,0-2-9 0,1-1-17 0,0-1 8 0,0-1 15 16,0-3-9-16,0 0-16 0,0-2 8 0,0 0 14 0,-2-2-9 0,1 0-15 15,-2-1 8-15,-1-2 11 0,-1 0-8 0,0-1-19 0,-2 0 7 16,-1-3 13-16,-1 1-9 0,-1-3-18 0,0 0 6 0,-2 0 12 0,-2-2-11 0,1 1-14 15,-2 0 5-15,1-1 14 0,-2 0-6 0,0 1-15 0,-2 0 14 16,1 1 19-16,0 0 3 0,-2 2-6 0,0 1 1 0,1 2 1 16,-1 1 16-16,0 2 19 0,-1 2 17 0,2 2 12 15,-2 1 0-15,0 2-4 0,1 3-1 0,-1 0 1 16,1 3-7-16,-1 3-10 0,0 0 3 0,3 1 3 16,0 1 11-16,-1 3 7 0,2 1-18 0,0 0-24 0,0 3-11 0,0 0-5 15,0 2-2-15,0 1 0 0,0 0 6 0,0 2 7 0,-1 2-1 0,0 0-3 16,-1 2-6-16,0 0-9 0,-1 1 0 0,0 1 0 0,-1 2 3 0,0 1 0 15,-1-1 0-15,0 4 0 0,-2 0 0 0,0 0-3 0,1 1-4 0,-2 0-8 16,0 0-11-16,-2 0-10 0,2 0-4 0,-1-2-7 0,1 0-14 0,-1-2-19 16,-1 0-7-16,1-2-6 0,0 0-15 0,1-2-19 0,-2-1-7 0,2-2-5 15,0-2-5-15,0-2-6 0,2-1 3 0,-2-3 3 0,1-2-11 0,0-1-16 16,1-1-24-16,-2-3-28 0,1-1-44 0,-1-3-50 0,0-1-37 0,1-2-31 16,-1-3-8-16,0-2 0 0,0-1 9 0,0-3 12 0,0-2 9 0,0-1 3 15,0-2 19-15,0-1 22 0</inkml:trace>
  <inkml:trace contextRef="#ctx0" brushRef="#br1" timeOffset="17800.4132">13945 714 339 0,'-5'-19'397'16,"1"1"22"-16,0 2 19 0,0 3 16 0,1 1 17 0,1 1 14 16,-1 3 14-16,0 1 4 0,2 1-1 0,1 2-53 0,0 0-71 0,0 4-96 15,1-2-104-15,1 1-41 0,0 1-25 0,2 0-19 0,3 1-16 16,1 0-11-16,1 2-12 0,3-1-15 0,3 2-17 0,1-1-1 0,3 2 6 16,1 0-6-16,1 0-9 0,2-1-15 0,1 2-19 0,1 0-29 0,0 0-33 15,2 0-36-15,1 0-36 0,0 0-32 0,0 0-29 16,0 0-40-16,-1 0-40 0,-1 2-60 0,1 0-63 0,-3-1-42 0,0 2-37 15,-1-1 5-15,-2 2 19 0,-2-1 23 0,-1 1 28 0,0 1 31 0,-1-1 34 16,-2 1 28-16,-1 1 22 0</inkml:trace>
  <inkml:trace contextRef="#ctx0" brushRef="#br1" timeOffset="18150.0583">14672 958 0 0,'-4'1'135'0,"0"-1"279"0,-1-1 10 0,1-2 8 0,0 0 6 15,0-1 6-15,0-1 8 0,0 2 8 0,-2-2 11 16,1 0 27-16,0 0 30 0,-1 0-45 0,1 1-69 0,0 0-87 0,-1-1-91 15,1 0-29-15,-2 2-9 0,2-1-5 0,0 1-2 0,-1 0-8 0,1 1-11 16,0-1-8-16,-1 2-10 0,1 1-26 0,1 0-34 0,-1 3-25 0,-1-1-24 16,1 3-18-16,0 2-19 0,-1 1-7 0,1 2-2 15,0 3-2-15,-1 0-3 0,1 3 0 0,1 0 6 0,0 2-2 0,3-2-2 16,-1 2-1-16,2 0 2 0,3 0-3 0,0 0-3 0,2-1 0 0,0-1 3 16,3-1 0-16,0-1-4 0,3-1 1 0,0-1 4 0,1-1-1 15,1-3-4-15,2-1 2 0,-2-1 4 0,2-1-1 0,-1-1 1 0,1-3 2 16,0-1 7-16,-2-1 1 0,2-3-3 0,-2-1 4 0,0-2 7 15,-1 0 1-15,0-3 1 0,-2-1 2 0,-1-1 5 0,-1-1-1 0,-1-1 2 16,-2-1 3-16,-1 0 0 0,-1-2 3 0,-2 0 0 0,-1 0 0 16,-1-1 2-16,-2 2-2 0,-1-2-5 0,0 1-2 0,-1 1-4 0,-2-1-1 15,-1 3-3-15,0 0-4 0,0 0-7 0,0 2-10 0,-1 2-13 16,1 1-26-16,0 1-30 0,1 1-41 0,0 2-43 0,1 0-49 0,-1 3-49 16,2-1-37-16,-1 3-34 0,1 0-58 0,0 3-67 0,1-1-78 15,1 0-78-15,2 2-16 0,-1 1 4 0,2-5 19 0,0 6 28 0,2 0 40 16,0-1 43-16,1-1 47 0,0 1 48 0,1-1 38 0,1-1 154 15</inkml:trace>
  <inkml:trace contextRef="#ctx0" brushRef="#br1" timeOffset="18451.9128">14708 655 435 0,'-3'-2'481'0,"1"1"7"0,0-2-4 16,1 2 5-16,1 1 6 0,0-2-1 0,0 2-2 0,0 0 9 0,0-3 12 15,0 3-29-15,1-2-44 0,1 1-140 0,-1-1-170 0,0 1-50 0,2 1-19 16,1-1 16-16,1 1 17 0,1 0 4 0,2 0-4 0,0 0 4 16,2 0 7-16,4 0-9 0,-1 0-17 0,3-1-1 0,0 0 2 15,0-2-7-15,1 2-8 0,1-1-10 0,-1-1-5 0,-1 1-20 0,-1-1-24 16,-1 1-6-16,-2 0 0 0,-1-1-6 0,0 1-11 0,-3 1 1 0,0-1 2 16,-2 1-8-16,0 1-11 0,-1 0-2 0,-1 0 1 0,-1 0-5 15,-1 0-9-15,1 1-3 0,0 1-2 0,-2 0-13 0,2 0-13 16,-2 2-11-16,2 0-9 0,-2 0-15 0,2 1-15 0,-1 1-18 0,1 0-14 15,0 0-16-15,1 1-18 0,0 2-37 0,0-2-46 0,0 1-37 0,1 0-39 16,2 0-34-16,-1-1-32 0,1 0-26 0,0 1-22 0,-1-1 6 16,2-1 14-16,-1 0 22 0,1 0 22 0,0-1 22 0,0-1 17 15,0 0 46-15,0 0 106 0</inkml:trace>
  <inkml:trace contextRef="#ctx0" brushRef="#br1" timeOffset="18638.4626">15471 475 88 0,'10'-8'446'0,"1"2"19"16,0 1 12-16,-1 1 4 0,1 0 4 15,0 0 2-15,1 3 2 0,0 2-1 0,1 1-1 16,-1 2-8-16,1 2-14 0,-1 0-165 0,-1 2-207 0,-2 1-116 0,1 2-86 16,-2-1-92-16,-2 1-90 0,0 1-84 0,-4 0-78 0,0 0-26 15,-2 1-5-15,-2 1-4 0,0 0 1 0,-4-1 8 0,0 2 14 16,-2-2 30-16,0 1 32 0,0 1 32 0,-2-3 184 0</inkml:trace>
  <inkml:trace contextRef="#ctx0" brushRef="#br1" timeOffset="21187.8544">11733 2230 0 0,'0'-6'37'0,"0"0"280"0,2 0 11 0,-1 0 5 0,0 0 3 16,1 0 11-16,-2 0 8 0,0 0 5 0,0 0 5 0,0 1 13 0,0 1 13 16,0-1-73-16,0 1-102 0,0-2-46 0,0 1-31 0,0 2-14 15,0-1-13-15,-2-1 4 0,2 2 7 0,-1-1-12 0,0 1-17 0,-1 0-1 16,1-2 3-16,0 2-16 0,-1-1-20 0,1-1 1 0,-2 1 13 16,2-1-13-16,-2 1-20 0,2-2-4 0,-2 3 7 0,2-2-10 0,-2 1-10 15,2-1 6-15,-2 2 11 0,1-1-7 0,-1 1-7 0,-1-2 5 0,1 1 11 16,-1 1-7-16,0-2-13 0,-1 1-1 0,1 1 1 0,-1 0-8 0,-1-2-9 15,1 2 0-15,-2-1 4 0,1 2-7 0,-2-1-9 0,0 2-1 0,-2 1 1 16,0-2-9-16,-1 2-12 0,-2 0 0 0,-1 2 4 0,0-1-7 16,-2 2-13-16,0 0 1 0,-3 2 3 0,0-2-6 0,-2 1-11 15,-2 2 5-15,1 0 12 0,-2 2-4 0,-2-1-11 0,1 1 10 0,-2-2 17 16,1 3-7-16,-1 0-11 0,0-2 7 0,-1 2 17 0,2-1-4 0,-1 1-10 16,2 0 10-16,-2 0 14 0,2 0-4 0,1-2-12 0,0 1 14 0,1 1 19 15,-1-3-9-15,1 3-14 0,2-2 10 0,0 1 17 0,-1-1-5 0,2 2-14 16,0-1 9-16,0 1 16 0,2 0-7 0,-2 0-15 0,1 0 9 15,0 3 14-15,1-2-11 0,-1 2-21 0,-1 2 10 0,1-2 20 0,-1 3-10 16,0 0-20-16,0 1 10 0,-1 1 17 0,1-1-10 0,-1 2-17 16,1-1 10-16,-2 1 19 0,2 1-10 0,0-1-20 0,2 2 10 0,-1-1 18 15,0 1-11-15,2-1-17 0,1 1 7 0,0 1 19 0,0-2-8 0,1 2-19 16,1 0 11-16,0 2 18 0,1-2-7 0,1 1-17 0,0 1 7 0,1 1 19 16,1 0-7-16,-1 0-14 0,0 0 8 0,1 1 20 15,-1 1-9-15,0-1-13 0,1 1 10 0,-1-1 19 0,2 4-4 0,-2-1-12 16,0 1 12-16,1 1 18 0,0 0-7 0,0 1-13 0,0 1 7 0,1 1 13 15,1 0-8-15,0-2-14 0,1 2 7 0,2-1 13 0,0 1-10 0,2 0-13 16,0 0 2-16,1 0 8 0,2 1-10 0,0-1-17 0,1 0 6 16,0-1 10-16,3 1-5 0,0 0-13 0,3-3 7 0,0 1 13 15,2 1-8-15,0-2-11 0,2 0 7 0,1-1 10 0,0 0-4 0,3-2-7 16,-1 0 7-16,1-2 12 0,2 0-3 0,1-2-9 0,0 0 6 0,2-3 10 16,0 2-5-16,3-3-11 0,0 0 6 0,-1 0 9 0,4-2-6 0,-1 1-12 15,0-1 3-15,3-1 7 0,0-1-5 0,0 1-11 0,2-3 3 16,0 0 3-16,0 0-3 0,0-1-5 0,1-1 8 0,1 0 12 15,0-1 6-15,1-2 0 0,2 0 6 0,0 1 5 0,1-1-1 0,1-1-1 16,0-1 0-16,2 0 2 0,0 0-1 0,1 0-1 0,0 0-1 0,0-1-2 16,1 0-6-16,0 0-8 0,2 0-7 0,1-1-9 0,0 0-1 0,0 0 2 15,1-2-1-15,1-1-1 0,-1 0 5 0,2 1 5 0,-1-4 0 16,2 1-3-16,-1 0 3 0,1-1 3 0,0-1-4 0,0 0-5 16,0-1 3-16,0 0 6 0,0 1-5 0,1-2-5 0,2 0-1 0,0 0 2 15,-1-1-4-15,0 0-8 0,0 0 1 0,0-1 5 0,-2 0 0 0,0-1-1 16,0-1 2-16,-2 1 5 0,1-2-1 0,0-1-5 0,-2 1 1 15,0-2 7-15,1-2-4 0,0 1-5 0,0 0 2 0,0-1 4 0,0-2-4 16,-1-1-4-16,0 0 0 0,-1 1 3 0,0-2-1 0,-1 0-5 16,-3-2 6-16,0 1 9 0,-1 0 3 0,-2-1 0 0,-1 0 7 0,-1 0 14 15,-2 0 2-15,0-1-5 0,-1 2 7 0,-1-1 7 0,-2 0-2 0,-1 1-5 16,-1 0 4-16,-2 0 4 0,-1 2-8 0,-1-1-11 0,-2 1-2 16,1 0 3-16,-1 1-8 0,-2-1-13 0,1 1 2 0,-3-1 2 15,2-1-7-15,-2 0-9 0,-1 0 0 0,0-1 6 0,-1-2-6 0,-2 0-7 16,0 0 4-16,-2-3 6 0,0 0-5 0,-3 0-5 0,-2 0 2 0,0-3 10 15,-4 1-1-15,1 1-4 0,-3-1 15 0,-1-1 14 0,-1 2 4 16,0 1 1-16,-2 0 7 0,-2 0 10 0,1 3-5 0,0 0-4 16,-2-2 5-16,0 4 5 0,1-1-2 0,-2 2-10 0,0-1 1 0,0 1 1 15,-2 1-11-15,0-1-14 0,0 2-2 0,0-2 0 0,-2 0-8 0,0 0-7 16,-2 1 0-16,1-1 8 0,0 0-7 0,-2 0-5 0,-1-1 1 0,0 1 6 16,-1-2-3-16,-2-1-6 0,0 2-2 0,-1-2 2 0,0 0-6 15,-2 0-10-15,-1 0-1 0,-2-2 4 0,-1 2-7 0,-2-1-10 16,0-1 2-16,0 2 2 0,-2-1-4 0,-1 2-10 0,0-2-2 0,-1 2 1 15,0 1-1-15,0-1-3 0,-1 1 8 0,1 2 8 0,-1 1 1 0,1-1-2 16,1 1 7-16,0 1 10 0,1 0 1 0,2 1-3 0,0 1 6 0,2-2 9 16,1 3 3-16,2 0 0 0,1 0 3 0,0 0 7 0,1 0 1 0,0 0-5 15,1 0 1-15,0 0 7 0,0 0-5 0,0 1-5 0,0-1 4 16,-2 0 2-16,2 0 1 0,-1 0-4 0,1 2 1 0,-1-2 2 0,1 1 1 16,-2-1-4-16,2 2 1 0,-1-1 2 0,1 2-7 0,-1 0-7 15,1 2-14-15,-2-1-14 0,0 1-10 0,0 1-13 0,-2 0-20 0,2 3-21 16,-2-2-11-16,-2 4-11 0,2-1-25 0,-1 4-25 0,0-2-31 0,-1 4-32 15,2-1-36-15,0 2-36 0,0 1-69 0,3 0-77 0,-2 0-17 0,3 1 1 16,0 1 16-16,2-1 23 0,-1 1 14 0,2 1 7 0,-1 0 24 16,1-3 28-16,0 3 31 0,1 0 121 0</inkml:trace>
  <inkml:trace contextRef="#ctx0" brushRef="#br1" timeOffset="21837.403">10961 2914 0 0,'-2'-5'166'0,"-1"-1"158"0,2 2 5 15,-1-1 10-15,1 1 10 0,0-2 8 0,-1 1 5 0,1 2 16 0,0-1 22 16,-1 1 11-16,1 0 6 0,0 0-78 0,-1 0-109 0,1 1-47 16,0-1-29-16,-1 2-1 0,1-1 8 0,0-1-11 0,1 3-14 0,-2-1-2 15,2 1-1-15,0 0-17 0,0 0-29 0,0 0-8 0,0 0-5 16,0 0-23-16,0 0-23 0,0 0-5 0,0 3 2 0,0 0-13 0,0 0-13 15,0 0-1-15,0 3 10 0,2 0-1 0,-2 0-1 0,1 0 6 0,-1 1 11 16,1 2 4-16,-1 0 3 0,2 2 4 0,-2-2 8 0,0 1-1 16,0 2-2-16,0-1 3 0,0 2 3 0,-2 1 0 0,2-1-5 0,-1 2-4 15,0 2-3-15,-2 1-3 0,0 0-3 0,1 1-7 0,-2 2-8 16,0 2 0-16,-2-1 0 0,1 2-3 0,0 2-6 0,-2-2 1 0,2 1 2 16,-1 1-4-16,1-2-2 0,0 1 0 0,-1-1 1 0,1 0-8 15,0 0-13-15,-1-1-8 0,1-1-7 0,1-1-7 0,0-1-7 16,0-1-13-16,0-2-14 0,1-1-10 0,1-1-5 0,-1-1-19 0,0-2-22 15,1-3-10-15,-1 0-10 0,2-2-10 0,-1-1-12 0,1-1-19 0,0-1-22 16,-1-2-34-16,2-2-39 0,0 0-61 0,0 0-73 0,0-8-17 0,2-1-2 16,0-1 16-16,1-2 22 0,1-2 11 0,1-1 8 0,1-1 20 15,-1-1 20-15,0-1 29 0,1 0 161 0</inkml:trace>
  <inkml:trace contextRef="#ctx0" brushRef="#br1" timeOffset="22404.8599">10933 2983 67 0,'3'-5'224'0,"1"1"14"0,-1-2 13 0,1 0 20 16,1 0 26-16,-1 0-4 0,1 0-13 0,1 0 19 0,0 1 26 16,1 1-38-16,-2 1-58 0,2-2-26 0,1 2-17 0,0-1-14 0,0 2-10 15,1-1-15-15,2 2-16 0,1-2-17 0,1 0-17 0,1 3-16 0,-1-2-16 16,2 2-4-16,-1 0 5 0,1 2-16 0,-2-2-20 0,1 1 1 15,-1 1 7-15,-1 1-16 0,0 0-20 0,-1 0 4 0,-2 3 13 16,0-2-11-16,-1 1-19 0,-1-1 7 0,0 1 13 0,-3 1-11 0,0 0-17 16,-2 0 7-16,0 0 13 0,-2 1-7 0,-3-1-16 0,0 2 10 0,-2-1 13 15,0 1-7-15,-3 1-15 0,-2 0 9 0,0 0 18 0,-1 0-7 0,-2 3-16 16,-1-3 11-16,1 1 17 0,-2 1-8 0,1-2-15 0,-1 0 10 16,2 0 19-16,-2 0-8 0,3-3-14 0,0 1 10 0,0-1 14 15,3-1-5-15,-1-1-16 0,4-1 13 0,-1 0 19 0,2-1-5 0,1-2-13 16,1 1 14-16,3-1 19 0,0 0-5 0,0 0-13 0,0 0 11 0,0 0 13 15,0 0-6-15,0 0-18 0,3-1 9 0,-1 1 15 0,2-2-8 16,0 1-16-16,2-1 8 0,0 1 13 0,2-1-12 0,2 1-20 0,-1-1 7 16,2 2 10-16,-1 0-11 0,1 0-17 0,0 0 7 0,-1 2 18 15,1 1-11-15,0 0-14 0,-2 0 4 0,0 1 10 0,1 1-10 0,-1-1-16 16,-1 2 7-16,0 0 15 0,-1 0-9 0,-2 2-17 0,0-2 10 0,1 1 17 16,-2 1-10-16,-2-2-16 0,0 1 7 0,-1 2 16 0,-1-1-5 0,-1-1-16 15,-3 4 10-15,0-4 17 0,-2 4-10 0,-2-1-12 0,0-1 8 16,-2 2 14-16,-1 1-7 0,-2 0-16 0,-1-2 10 0,-2 2 13 15,0-1-7-15,-1-1-15 0,0 1 9 0,-3 1 12 0,0-2-4 0,0-1-13 16,0 2 8-16,0-2 14 0,1-2-7 0,0 1-13 0,2-2 6 0,1-2 14 16,0-1-7-16,1 2-13 0,2-5 6 0,1 1 14 0,0-1-7 15,1 0-13-15,2-1 3 0,0-1 11 0,1-1-10 0,1 0-11 16,2-1 1-16,1-2 6 0,0 1-17 0,1-1-25 0,2 0-10 0,1-1-7 16,2 1-28-16,1-3-34 0,1 0-23 0,1 1-21 0,3-1-29 0,0 2-31 15,2-1-73-15,-1 1-83 0,3-1-47 0,0 1-31 0,0 1 3 0,0 0 18 16,0 1 11-16,1 1 11 0,1-1 25 0,0 1 29 0,0 2 26 15,0-1 26-15</inkml:trace>
  <inkml:trace contextRef="#ctx0" brushRef="#br1" timeOffset="22855.3939">11413 3266 0 0,'-1'-3'313'0,"0"0"34"0,-1 0 2 15,2 0 11-15,-1 0 17 0,0 0 1 0,-1 0-2 16,2 2 2-16,0 1 6 0,-1-3 0 0,1 3-1 0,0 0-107 0,0 0-138 16,0 0-59-16,0 0-32 0,1-2-2 0,-1 2 4 0,4 0-16 0,-1 2-24 15,1-1 5-15,1 1 8 0,1-2-11 0,-1 1-23 0,0 2 9 0,2-1 15 16,1 1-9-16,-1 0-17 0,1-3 8 0,-2 3 20 0,2-2-8 16,-1 1-18-16,1-1 10 0,-1 1 16 0,-1-1-8 0,1 1-18 0,0-2 13 15,-2 0 23-15,0 0-1 0,-1 0-11 0,0 0 15 0,-1-2 24 16,0 1-5-16,-1-1-10 0,0 1 12 0,-1-2 23 0,-1 0-5 0,0 0-14 15,-1-2 14-15,-1 1 20 0,1-2-7 0,-2 1-13 0,-1-1 3 16,0 0 8-16,-1 0-11 0,0 0-17 0,-2-1 2 0,-1 1 6 0,0 0-9 16,-1 0-13-16,-1 0 1 0,1 1 7 0,-2 1-7 0,-1-1-13 15,0 1-1-15,0 2 4 0,-1-1-5 0,0 2-5 0,-1 1 1 0,1 0 2 16,0 0-2-16,-1 3-7 0,1 0 2 0,1 1 0 0,-1-1-1 0,1 3-5 16,1 0 0-16,0 0 0 0,1 2-2 0,0 1-4 0,2-2 0 15,2 4 0-15,-1-2-1 0,2 1-4 0,1 1 4 0,0 1 2 16,1-2 1-16,2 1-7 0,1 1 2 0,0-2 0 0,1 1-7 0,2 1-13 15,-1-2-1-15,4-1-1 0,-1 2-10 0,3-2-11 0,1 0-5 0,2-2-6 16,1 1-21-16,3-2-27 0,-1 0-12 0,4-2-9 0,-1 1-23 0,2-2-26 16,-1-2-37-16,2 1-35 0,-1-2-79 0,1-2-89 0,-1-1-28 15,-1 0-7-15,1-1 3 0,-2-1 2 0,1 1 20 0,-2-2 26 16,-2 0 14-16,1 0 10 0,-2 0 24 0,-1 0 25 0</inkml:trace>
  <inkml:trace contextRef="#ctx0" brushRef="#br1" timeOffset="23722.7049">11753 3244 0 0,'3'-2'138'0,"0"-1"198"0,1 0 7 0,-2 0 14 0,2 0 15 15,-1 0 6-15,0 2 2 0,-1-2 16 0,0 0 18 0,-1 1 9 16,0-1 7-16,1 2-73 0,-1-2-99 0,0 1-52 0,-1 2-41 16,0-1-8-16,-1-2 4 0,1 3-10 0,-1-3-10 0,-1 3-4 0,0-2 2 15,0 1-16-15,0-1-18 0,-1 1-9 0,0 1-7 0,-1 0-17 0,0-2-21 16,-1 2-11-16,1 0-7 0,-1 2-9 0,-1-2-7 0,1 1-8 0,0 2-5 15,-2-1-4-15,2 2-3 0,-1 1-1 0,1-1-1 16,0 2 1-16,1 2-1 0,-2-1 1 0,2 1 2 0,0 1-1 0,2 0 0 16,-1 1-1-16,0-1-2 0,1 2-6 0,0-1-8 0,2-1-4 0,0 0-6 15,0-1-7-15,2-1-8 0,-1 1-2 0,0-2 2 0,1-2-6 0,0 1-10 16,1-2 2-16,-2 0 8 0,2-2-4 0,-2 1-8 0,-1-2 12 16,2 1 13-16,-2-1 4 0,0 0-1 0,0 0 13 0,2-1 16 0,1-1-2 15,0 1-10-15,-1-4 11 0,1 2 13 0,1-3-6 0,0 0-17 16,1-3 11-16,2 0 14 0,0-1-8 0,-1-2-17 0,2 0 10 0,0-2 13 15,0 1-8-15,0-1-13 0,-1 1 12 0,1 1 20 0,-1 0-2 16,-1 0-6-16,0 3 10 0,-1 0 16 0,0 0-4 0,-1 1-7 0,0 1 6 16,0 2 11-16,-1 1-7 0,0 1-11 0,-1 0 5 0,1 1 10 15,0 2-11-15,-1 0-17 0,1 2 1 0,0 1 5 0,1 0-8 0,0 0-14 16,1 3 3-16,0 1 7 0,2 2-5 0,-2 0-8 0,2 2 7 0,0 2 8 16,-1 2-4-16,1 0-8 0,0 2 4 0,-2 1 11 0,2 1-6 15,-2 1-9-15,-1 1 6 0,1 1 9 0,-1-1-6 0,-1 3-9 16,0-1 8-16,-1 1 8 0,-2 1-4 0,0-1-9 0,0 0 5 0,-2 0 8 15,-1-1-7-15,-1 1-10 0,-1-2 5 0,-2-1 11 0,-1 0-6 0,-1-1-9 16,-1-2 5-16,0 0 8 0,-2 0-5 0,-2-3-11 0,1 0 6 0,0-3 12 16,-2 0-3-16,0-2-8 0,1-2 4 0,-1 0 10 0,-1-3-5 15,-1-2-8-15,1 0 4 0,-2-2 9 0,1-1-3 0,-2-2-8 16,2-2 10-16,-2-1 8 0,2-1 1 0,0-3-8 0,1 0 6 0,0-2 7 16,1-1 2-16,2 0-1 0,1-3 1 0,1 2 6 0,2-2 1 0,1 0 1 15,1 1 1-15,3-1 0 0,0 2-3 0,3-1-3 0,1 1-3 0,1-1-5 16,2 2-2-16,2 0-2 0,2 2-5 0,1-1-4 0,1 1 0 15,3-1 0-15,1 4-3 0,3-2-6 0,0 0 0 0,3 3 2 16,2-2-5-16,1 2-8 0,2 0-7 0,0 0-6 0,0 0-6 0,2 2-4 16,1-2-13-16,1 3-11 0,-1-2-8 0,1 1-8 0,0 1-10 0,0 0-16 15,-2 0-2-15,2 0 0 0,-2 0-9 0,0 0-9 0,-2 1 4 16,0-1 11-16,-1 2-3 0,0-2-10 0,-3 0 14 0,0 0 22 16,-3 0 2-16,0-2-4 0,1 2 17 0,-4-1 22 0,1-2-3 0,-2 1-8 15,1-1 17-15,-4-1 21 0,1 1 0 0,-3-2-6 0,0 1 24 0,-1-2 32 16,-2 1 1-16,-1-1-11 0,-1 2 16 0,-1-2 19 0,0 0-2 0,-2 0-5 15,0 0 16-15,-2 0 21 0,1 0 7 0,0 0 1 0,-2 0 13 16,2 0 18-16,-2 0 0 0,2 1-9 0,-2-1 9 0,2 2 10 16,-1 1 1-16,1 0-1 0,0 0 1 0,1 1-1 0,-2 1-7 0,2 1-13 15,0 0-11-15,0 3-14 0,0 0-11 0,0 0-14 0,0-3-15 0,0 3-15 16,0 0-9-16,0 0-5 0,0 0-10 0,4 1-18 0,0 1 0 16,-1 1 5-16,1-2-5 0,-1 2-11 0,1 0 1 0,0 2 2 0,-2 1-8 15,1 0-11-15,0-2 1 0,-1 2 5 0,1 2-7 0,-2-2-11 16,1 1-3-16,-2 2 0 0,0-1-8 0,-2 1-13 0,1 0-7 0,0 0-7 15,-1 0-4-15,0-2-4 0,-1 2-14 0,-1-1-12 0,1 1-11 0,-1 0-8 16,2-3-16-16,-2 1-20 0,1-1-31 0,0 0-34 0,1-1-37 16,-1 1-37-16,0-3-61 0,3-3-70 0,0 0-16 0,0 0-1 15,0 0 20-15,0 0 20 0,0 0 13 0,0 0 7 0,4-3 22 0,2-2 26 16,-1 1 36-16,2-2 209 0</inkml:trace>
  <inkml:trace contextRef="#ctx0" brushRef="#br1" timeOffset="24139.86">12539 3130 211 0,'2'0'329'0,"-2"0"8"15,0 0 13-15,3 0 2 0,0 0 2 0,-2 1 6 0,0 1 11 16,1-1 1-16,0 1-3 0,0 2-36 0,-1-1-48 0,0 2-83 0,1-2-92 16,-1 1-10-16,0 2 17 0,1 0-6 0,-2 0-12 0,0 2 3 0,0 1 6 15,0-2-7-15,0 2-16 0,0-1 5 0,-2 2 9 0,2-1-12 16,-1 2-21-16,0-2 2 0,-1 0 5 0,1 1-23 0,0-1-31 0,-1 2-2 15,1-2 5-15,-2 0-5 0,2-2-16 0,0 1 7 0,-1-1 8 16,1-2-7-16,0-1-15 0,1 1 5 0,-2-4 11 0,2-1-5 0,0 0-13 16,0 0 10-16,2 3 14 0,-2-3-1 0,0 0-4 0,0 0 5 15,1-1 10-15,2-2-5 0,-1 0-9 0,1 0 6 0,0-3 9 0,1-2-5 16,1-1-10-16,2 0 8 0,-1-3 8 0,1 0-5 0,1-3-8 16,0 2 6-16,0-2 10 0,0 0 10 0,0 1 7 0,0 1 10 0,-1-1 10 15,1 2 5-15,-2 2 5 0,2 1 5 0,-1-2 1 0,0 4 1 0,-1 1-1 16,1 1-1-16,0 1-7 0,-1 1-7 0,1 0-7 0,0 1-14 0,-2 2-17 15,2 0-5-15,-2 2-4 0,0 1-10 0,1 0-10 16,-1 0-1-16,0 3 2 0,-1 0-9 0,0 0-10 0,-1 0-4 0,0 3 2 16,-1 0-12-16,0 3-18 0,-1 0-12 0,-2 0-13 0,-1 0-14 0,0 3-14 15,-1 0-22-15,-1 0-24 0,-1 0-19 0,-1 1-17 0,1-1-18 0,-2 2-18 16,1-4-32-16,-1 1-35 0,0-1-44 0,-1-1-45 0,0-1-47 16,0-2-47-16,2 0-8 0,-2-2 6 0,0-1 21 0,0-1 28 0,1-2 16 15,0 0 16-15,-1-3 22 0,0 0 26 0,0-3 38 0,0 1 292 16</inkml:trace>
  <inkml:trace contextRef="#ctx0" brushRef="#br1" timeOffset="24307.9908">12447 2788 169 0,'2'-5'443'0,"1"2"-11"0,1-1-26 16,0 1-13-16,-1 0-10 0,1-2-23 0,-2 4-24 0,1 1-29 0,0 0-31 15,-1 0-43-15,1 1-47 0,-3-1-227 0,4 5-277 0,-1-2-88 0,-1 0-34 16,1 1 11-16,-2 1 23 0,1-1 13 0,-2 1 10 0,0 1 23 0,-2 0 24 16,1 0 29-16,-2 1 202 0</inkml:trace>
  <inkml:trace contextRef="#ctx0" brushRef="#br1" timeOffset="25800.8289">9859 5184 0 0,'0'0'54'0,"0"0"118"0,0 0-10 15,0 0 6-15,0 0 12 0,-2-2-18 0,2 2-28 0,-1-2 7 16,1 2 18-16,0 0-33 0,0 0-48 0,-1-1-57 0,1 1-59 0,0 0-31 15,0 0-22-15,0 0-10 0,0 0-4 0,0 0-24 0,0 0-28 16,0 0-5-16,0 0 7 0,0 0-4 0,0 0-7 0,0 0 5 0,-6 0 97 16</inkml:trace>
  <inkml:trace contextRef="#ctx0" brushRef="#br1" timeOffset="28413.5369">9997 5117 55 0,'-4'0'258'16,"0"0"17"-16,2 0 14 0,-2 0 10 0,1 0 8 0,0 0-2 15,1-1-7-15,-1 1 16 0,3 0 17 0,-3-2-28 0,1 1-45 16,2 1-61-16,-2-1-68 0,2 1-24 0,-2-1-17 0,2 1-10 0,-2-1-10 16,2 1-13-16,-2-2-14 0,2 2-5 0,-2-1-2 0,2 1-11 0,-1-1-11 15,0 0 0-15,1 1 4 0,-2-1-8 0,2 1-11 0,-1-2 4 0,1 2 10 16,-1-1-7-16,1 1-10 0,-2-1 6 0,2 1 9 0,-1-1-6 0,0 0-9 15,1 1 5-15,-2-2 10 0,2 2-8 0,-2-1-7 16,2 1 5-16,0 0 10 0,-2-1-3 0,2 1-8 0,0 0 11 0,-1-1 18 16,1 1-1-16,0 0-8 0,0 0 9 0,0 0 16 0,0 0-5 0,0 0-10 15,0 0 10-15,0 0 16 0,0 0-8 0,0 0-13 0,0 0 5 16,0 0 11-16,1-1-13 0,2-1-19 0,1 1 4 0,1 1 13 0,2-1-8 16,1 1-14-16,1-1 10 0,3 0 16 0,2-1-10 0,0 1-16 15,4 0 9-15,-1 0 20 0,2 0-7 0,1-1-14 0,0 1 10 0,1 0 18 16,-1 0-11-16,1 1-14 0,1 0 7 0,0 0 13 0,0 0-8 0,0 0-17 15,2 0 7-15,-1 0 14 0,1 0-7 0,1 0-17 0,-1 0 7 16,2 1 16-16,-1-1-11 0,2 0-15 0,-2 0 7 0,0 0 17 0,2 0-13 16,-2 0-17-16,2-1 4 0,-2 1 14 0,2 0-7 0,-2-1-16 15,2 1 8-15,1 0 12 0,-1-2-9 0,1 2-12 0,1-1 6 0,0 0 12 16,1 0-9-16,-1 0-15 0,2-1 9 0,1 1 15 0,-2-1-7 0,2-1-14 16,2 1 7-16,-2-2 13 0,1 2-10 0,-1-2-13 0,1 1 5 15,-1-1 13-15,0 1-6 0,-2-1-15 0,-1 0 7 0,-1 2 14 16,-1-2-9-16,-2 2-12 0,-1 0 5 0,-1-1 13 0,-1 2-8 0,-2 0-11 15,2 0 5-15,-2-1 14 0,1 1-6 0,-1 0-10 0,1 0 5 0,1 0 14 16,0-1-7-16,0 1-13 0,2 0 7 0,-2 0 13 0,2 0-6 0,0-1-12 16,0 1 6-16,0-1 12 0,2 1-5 0,-1-1-13 0,0 1 8 15,2 0 8-15,-2 0-5 0,2 1-11 0,-2-1 7 0,2 1 14 16,-2 0-4-16,2 0-7 0,-2 1 7 0,1-1 11 0,0 1 1 0,0 0-10 16,-1 0 7-16,0 1 8 0,2-1-1 0,-2 1-7 0,2-1 2 0,-2 1 7 15,2-1-4-15,0-1-7 0,1 1 2 0,-2-1 2 0,2 0-4 16,0 1-6-16,0-1 0 0,0 0 2 0,0 0-5 0,2 0-3 15,-2 0 0-15,1 0 3 0,0 0-2 0,-1 0-4 0,2 0 0 0,-1 0 3 16,-1 0-3-16,1 0-3 0,-1 0 0 0,0 1 2 0,0-1-4 0,-1 2-4 16,0-1 5-16,-2 0 2 0,-1 0-2 0,0 2-5 0,-3-2 3 15,-1 1 4-15,-1 1-2 0,-2-2-1 0,1 1 1 0,-4-1 4 16,1 2-2-16,0-1-1 0,-2-1 0 0,0 1 3 0,1-1-1 0,-2 0-4 16,1 0 2-16,-1 0 3 0,1 1 0 0,-1-2-1 0,0 0-1 0,2 0 2 15,-2 0 0-15,1 0-1 0,-1-2-1 0,0 1 5 0,1 0 0 0,-1 0-3 16,-1 0 2-16,1-2 4 0,-1 1-3 0,-1-1-3 0,0 1 1 15,-1 0 2-15,-1 0 0 0,0 1-4 0,-1 0 2 0,-2 0 2 0,0 0-1 16,-1-1-4-16,-1 1 5 0,0 1 3 0,-3 0 3 0,0 0 5 16,0 0 1-16,0 0 4 0,0 0 1 0,0 0 2 0,0 0 2 0,0 0-1 15,0 0 1-15,0 0 1 0,0 0-1 0,0 0-3 0,0 0-1 0,0 0-2 16,0 0-5-16,0 0-7 0,0 0 0 0,0 0-1 0,0 0-5 16,0 0-3-16,0 0 1 0,0 0 1 0,0 0-2 0,0 0-5 15,0 0 4-15,0 0 2 0,0 0-1 0,0 0-4 0,0 0-2 0,0 0 0 16,0 0-3-16,0 0-6 0,-2 1-2 0,2-1-1 0,-2 2-1 0,0-1-2 15,1 0 1-15,0 0 1 0,-2 2-1 0,-1 0-1 0,0 1 0 0,0 1 3 16,-1 1 3-16,-2 1 5 0,0 0 1 0,-1 3 3 0,0-1 0 16,0 2 4-16,-1 0 2 0,-2 2-1 0,1 0-1 0,-2 2 1 15,0-1-1-15,0 3 2 0,-2 0 0 0,1 1 2 0,-2 1-4 0,2-1-1 16,-2 1 2-16,1 0-1 0,-1 2 1 0,0-2 1 0,1 1-2 0,-1 1 2 16,0-1-1-16,1 0 2 0,-2 1 1 0,1-1-1 0,0-1 4 0,1 2 1 15,-1-2 0-15,0-1 0 0,2 0 0 0,-2 0 4 16,2 0-1-16,0-1 0 0,1-2 0 0,-2 2 3 0,2-1-3 0,0-1-1 15,0 1-2-15,2 0 1 0,-2 0-2 0,0 1-4 0,0 1 1 0,0 0 2 16,0 1-2-16,0 1-2 0,1-2 0 0,-1 3 1 0,1 0 1 0,-1-2-4 16,2 2 2-16,-1-1 3 0,0 1-1 0,1 0-1 0,-1-2 1 15,2 1 2-15,-2-2-1 0,2 0-1 0,-1 0-1 0,2-3 4 16,0 1-2-16,0-2-2 0,2-2 2 0,0 0 0 0,1-3 3 0,0-2 0 16,1 1 3-16,0-2 3 0,1-2 3 0,-1-1 2 0,1 2 2 0,1-4 8 15,-1 2 3-15,0-1 5 0,2-2 5 0,1 0 13 0,-1 1 2 16,1-1 1-16,0 0 4 0,0 0 7 0,0 0 1 0,0 0-2 0,0 0 3 15,0 0 4-15,0 0-7 0,0 0-7 0,0 0-4 0,0 0 4 16,0 0-11-16,0 0-14 0,0 0-1 0,0 0 0 0,0 0-7 0,0 0-13 16,0 0-1-16,0 0 3 0,0 0-7 0,0 0-10 0,0 0 2 0,0 0 6 15,-3 0-4-15,3 0-5 0,0 0 1 0,-3-1 7 0,3 1-4 0,0 0-5 16,-1 0 4-16,1 0 6 0,-1-2-5 0,-1 1-2 0,2 1-1 16,-1-3 5-16,1 3-4 0,-1-2-7 0,-1 1 2 0,1-2 6 15,0 3-3-15,-1-3-6 0,1 1 3 0,1 2 6 0,-1-1-7 0,-1-2-10 16,1 1-4-16,0 1-1 0,-1 1-11 0,1-2-12 0,-2 1 0 0,2-2 1 15,-2 3-7-15,1-3-13 0,-1 1-2 0,-1 1 1 0,0-1-4 16,0-1-9-16,-1 2 2 0,-1 1 7 0,0-2 0 0,-2 1 1 16,0-1 7-16,-2 1 4 0,1 1 1 0,-2 0-1 0,-2 0 6 0,0 0 6 15,-2 0 5-15,0 0-1 0,-2 1 5 0,0-1 2 0,-2 2 4 0,-1-2 1 16,-1 1-1-16,-1-1-4 0,-2 2 2 0,0-2 7 0,-1 0-1 0,-2 1-4 16,-1-1 5-16,0 2 2 0,-2-2-1 0,-1 1-6 15,-1-1 3-15,0 2 8 0,0-2-4 0,0 0-8 0,0 0 7 0,0-2 12 16,0 1-2-16,1-1-5 0,-1 1 5 0,2 1 14 0,-2-2-3 0,1-1-7 15,0 2 5-15,1-2 11 0,-1 0-4 0,0 0-8 0,1 0 7 0,-1 0 11 16,-1 0 0-16,1 0-3 0,1 0 8 0,-2 1 11 0,0-1 2 16,0 2-4-16,0-2 8 0,0 1 11 0,0 1 5 0,0-1 1 15,0 1 6-15,1-1 6 0,2 1 0 0,1 1-2 0,1 0-1 0,0 0-1 16,3-2-4-16,0 2-8 0,0 0-5 0,3 0-5 0,-2-1-5 0,2 1-5 16,1 0-8-16,0 0-7 0,0 0-3 0,0 0 0 0,0 0-4 0,0 1-8 15,1-1 3-15,-1 2 4 0,0-2-2 0,0 0-5 0,0 0 3 16,0 1 4-16,0 1-2 0,-1-1-4 0,1-1 1 0,-1 2 5 15,-1-2-4-15,0 1-4 0,0 1 2 0,1 1 8 0,-2-3-3 0,2 3-6 16,0-2 3-16,-1 1 8 0,2-1-4 0,-1 2-5 0,1-1 2 0,1 1 8 16,-1 0-3-16,2-2-4 0,0 4 4 0,0-2 4 0,0 0-4 15,1 1-6-15,1-1 2 0,-1 2 7 0,1-2-5 0,-2 0-4 16,2 3 3-16,-1-2 6 0,1-1-6 0,-1 2-6 0,1 1 3 0,-2-2 6 16,1 1-4-16,1-1-7 0,-1 1 4 0,1 1 7 0,-2-2-5 0,2 1-4 15,-1-2 2-15,1 3 5 0,-1-3-2 0,1 0-8 0,-2 1 4 0,2-1 8 16,-1 2-4-16,1-2-5 0,-1 0 3 0,1-2 6 0,0 2-5 15,1-1-5-15,-1-1 4 0,1 1 6 0,1-1-5 0,0 1-5 16,0-2 2-16,0 1 8 0,2 1-3 0,-1-1-7 0,1 1 2 0,1-2 7 16,1 0-5-16,-1 0-6 0,2 1 6 0,1-1 6 0,0 0 0 0,0 0-5 15,1 0 8-15,2-1 11 0,1 1-1 0,0 0-2 0,0 0 4 0,1-2 10 16,0 2-1-16,3 0-3 0,0 0 6 0,0 0 8 0,-2-1-5 16,2 1-6-16,0 0 3 0,0 0 4 0,0 0-7 0,0 0-10 15,0 0 2-15,0 0 4 0,0 0-7 0,0 0-8 0,0 0 1 0,0 0 4 16,0 0-7-16,0 0-6 0,0 0 3 0,0 0 3 0,0 0-3 0,0 0-7 15,0-2 2-15,0 2 5 0,0 0-4 0,0 0-8 0,0 0 4 16,0 0 8-16,0 0-4 0,0 0-7 0,0 0 4 0,0 0 5 16,0 0-4-16,0 0-7 0,0 0 4 0,0 0 7 0,0 0-4 0,0 0-6 15,0 0 2-15,0 0 7 0,0 0-6 0,0 0-11 0,0 0 2 0,0 0 3 16,1-1-3-16,-1 1-7 0,0 0 4 0,1-2 6 0,1 1-5 0,-1-1-8 16,0 1 2-16,1-1 4 0,0-1-7 0,0 0-8 15,0-1 4-15,2-1 7 0,-1-1-5 0,1-1-10 0,1-1 4 0,-1-2 2 16,2 1-7-16,-1-2-12 0,0 1 0 0,1-2 2 0,-1-2-2 0,0 1-3 15,1-1 1-15,-2 1 7 0,1 1-2 0,-1-2-5 0,1 1 2 0,-1 1 3 16,2-2 0-16,-2 2 0 0,1-1 5 0,0 1 5 0,1 0 5 16,-1 0 3-16,0 0 2 0,1 0-1 0,-1 0 4 0,0 0 2 15,1 0 1-15,-1 0 2 0,0 1 7 0,1-1 4 0,0 0 0 0,1 0 0 16,0-1 1-16,1 1 7 0,0 0-2 0,0-2-5 0,0 1 4 0,0-2 2 16,0 0-2-16,1 0-8 0,-1-2-3 0,0 1 3 0,0 1-5 0,-1-1-7 15,-1 0 3-15,1 1 8 0,0 0-7 0,-1 0-10 0,0 0 2 16,0 1 5-16,0 0-5 0,-1-1-8 0,0 2 6 0,1-1 10 15,-1 0-1-15,0 1-4 0,1 1 4 0,-1-1 10 0,-1 1-4 0,1 1-9 16,-1-1 8-16,2 1 11 0,-2 1-4 0,0 0-6 0,0 0 8 0,0 1 10 16,0-1-5-16,0 1-11 0,0 0 8 0,0 0 13 0,-2 0-5 15,2 2-14-15,-1 0 8 0,0 1 12 0,-1 1-6 0,0 0-12 0,-1 0 5 16,0 2 8-16,1 0-13 0,-2 1-21 0,0 2 0 0,1-2 2 16,-1 0-17-16,1 0-26 0,1 1-1 0,-2 1 6 0,1-3-18 0,0 1-24 15,1 1-12-15,-1-2-9 0,0 2-24 0,-1 1-25 0,0 0-35 0,2-2-33 16,-2 2-75-16,0 0-84 0,0 0-12 0,0 0 10 0,0 0 4 15,0 0-1-15,0 0 14 0,0 0 17 0,5 0 16 0,-1 1 15 16,0 1 21-16,0 2 147 0</inkml:trace>
  <inkml:trace contextRef="#ctx0" brushRef="#br1" timeOffset="29311.5853">10816 5419 0 0,'1'-3'231'16,"1"-1"73"-16,-2 2 13 0,0-2 14 0,0 0 19 0,0 1 7 0,-2-2 4 15,2 1 20-15,0 1 20 0,0-1-10 0,0 1-19 0,0-1-64 16,0 0-79-16,-1 2-31 0,1 0-12 0,0-1-4 0,0 3-2 16,0 0-6-16,0-2-9 0,0 2-6 0,0-3-2 0,0 3-13 0,0 0-18 15,0 0-10-15,0 0-8 0,0-2-15 0,0 2-20 0,0 0-10 0,0 0-7 16,0 0-11-16,0 0-15 0,0 0-8 0,1-1-5 0,-1 1-8 0,0 0-2 16,0 0-4-16,0 0-3 0,0 0-1 0,0 0-1 15,0 0-2-15,2 2-2 0,-2 1 3 0,1 0 3 0,-1 2-2 0,1 0-2 16,-1 1 2-16,0 2 4 0,0 1-1 0,0 1 1 0,0 1-1 0,-1 2 5 15,-2 1-1-15,1 0-1 0,-1 0 1 0,0 2 1 0,1 0-2 0,-2-1-2 16,1 1-1-16,-1-2 4 0,1 2-2 0,1-2-3 0,-1 1 1 16,0-1 4-16,1-1-4 0,-1-1 1 0,0 0-1 0,1 0 1 0,-1-1-1 15,2-1-2-15,-2-1-1 0,2 0 4 0,-1-2-1 0,2-1-2 16,-1 0 2-16,1-1 1 0,0-2 1 0,0-3-3 0,0 3 1 0,0-3 5 16,0 0-1-16,0 0-4 0,0 0 5 0,0 0 6 0,0 0 0 0,0 0-3 15,0 0 3-15,3-2 3 0,-2-2-3 0,2 1-3 0,-1-3-1 16,1 0 2-16,0-2-4 0,1-2-4 0,1-2 1 0,0 0 3 15,1-1-5-15,0 0-7 0,1-2 3 0,0 1 2 0,-1 1-4 0,2-2-4 16,0 1 3-16,2 1 5 0,-1-2-2 0,0 2-3 0,1-1 1 0,-1 1 7 16,2-2-2-16,-2 2-5 0,2 0 4 0,-2 1 2 0,0 0-1 0,1 0-1 15,-2 2-1-15,-2 1 4 0,1 0-1 0,0 1-2 16,-2 2-1-16,-1 0 4 0,0 1-2 0,-1 1-3 0,-1 1 1 0,0 0 4 16,-1 2-2-16,-1 1-3 0,0 0 0 0,0 0 1 0,0 0-1 0,0 0-3 15,0 0 2-15,0 0 2 0,0 0-2 0,0 0-2 0,0 0 0 0,0 0 3 16,0 0-2-16,0 0-2 0,1 1 1 0,2 1 0 0,-2-1 0 15,2 0 0-15,0 1 0 0,1 1 4 0,0-1-1 0,0 2-3 0,0-1 3 16,0 2 2-16,1 0-1 0,-1 1 1 0,1 0-1 0,-1 0 2 16,0 1 0-16,0 0-1 0,0 2 1 0,0-2 1 0,0 1 1 0,0 1-4 15,-1-1 4-15,1 1 1 0,-1-1-2 0,-1 0-2 0,1 1 1 16,-2 0 1-16,2 1 1 0,-2 0-2 0,-1-1 0 0,2 1 1 0,-2-1 1 16,-2 2-4-16,1 0 1 0,0 0-2 0,-2 1-5 0,-1-1-5 15,1 1-5-15,-1 0-6 0,0 0-6 0,0 0-9 0,0 0-15 0,0 0-15 16,0-2-14-16,0 1-11 0,2 0-32 0,0-1-32 0,1-1-35 0,0 0-34 15,-1-3-40-15,2 0-40 0,0 0-76 0,0 0-83 0,0-6-23 0,3 3 0 16,-3-3 10-16,4 1 19 0,-4-1 13 0,7-3 10 0,-1-1 31 16,0-2 35-16,-1-2 35 0,0 1 137 0</inkml:trace>
  <inkml:trace contextRef="#ctx0" brushRef="#br1" timeOffset="30645.8836">11631 4445 0 0,'0'-4'232'0,"0"2"47"0,-2-1 11 0,2 1 10 0,-1 1 12 16,1 1 12-16,-1-3 12 0,1 3 0 0,0 0 0 0,0 0-38 0,0 0-49 15,0 0-52-15,0 0-53 0,0 0-32 0,0 0-26 0,0 0-19 0,0 0-14 16,0 0-8-16,0 0-8 0,0 0-14 0,0 0-14 0,0 0 3 16,0 0 7-16,0 3 1 0,1-1-10 0,0 2 14 0,1-2 20 15,-1 2-4-15,0-2-8 0,2 2 13 0,-2-1 16 0,2 1-1 0,-2 1-10 16,2-2 11-16,0 2 19 0,-2 0-5 0,2 0-15 0,-2 0 6 0,2-1 10 15,-2 1-10-15,0 1-21 0,1 0 9 0,-1 1 15 0,0 1-13 16,1 0-22-16,-1 2 4 0,0 0 13 0,-1 1-12 0,0 1-23 16,0 1 5-16,0 1 14 0,-1 1-13 0,0 1-20 0,-1-1 5 0,1 2 14 15,-2 0-12-15,2 0-19 0,-2 0 4 0,2-2 10 0,0 1-17 0,-1-2-26 16,1-1-2-16,0 1 4 0,-1-4-22 0,2 0-31 0,-1-2-12 0,1 0-6 16,0-2-21-16,0-2-25 0,0 1-20 0,-1-2-20 0,1-3-65 15,-2 2-85-15,2-2-31 0,0 0-21 0,0 0-6 0,0-6 0 16,-1 0 17-16,0 0 23 0,-1-1 17 0,0-3 14 0,-1 1 16 0,0-1 18 15</inkml:trace>
  <inkml:trace contextRef="#ctx0" brushRef="#br1" timeOffset="31163.8396">11460 4543 30 0,'1'-2'310'0,"1"-1"8"0,-1 1 3 16,-1 2 11-16,1-1 7 0,-1 1 4 0,2-3 2 0,-2 3 9 0,0 0 14 16,0 0-26-16,1-1-33 0,-1 1-87 0,0 0-102 0,0 0-39 15,0 0-21-15,3 1 0 0,-1-1 6 0,0 2-11 0,-1-1-14 16,0 1 4-16,1 1 7 0,0 0-7 0,0 1-13 0,0-1 8 0,1 2 14 16,0 1-7-16,-1-1-17 0,1 1 10 0,0 1 17 0,1 0-12 0,-2 1-18 15,2-1 8-15,-1 0 16 0,1 1-5 0,-1 1-11 0,1 0 7 0,0 1 13 16,0 0-10-16,0 0-18 0,1 1 6 0,-1 0 14 0,1 1-10 15,1-1-14-15,-1 1 10 0,0-1 15 0,1 1-8 0,-1-2-16 16,2 1 6-16,-1 0 8 0,1-1-10 0,0-1-17 0,-1 1 7 0,1-1 12 16,0 0-6-16,-1-2-14 0,1 0 7 0,0 0 11 0,-1-1-5 0,0-1-11 15,-1 0 6-15,0-1 10 0,1-1-5 0,-2 0-14 0,0-1 7 16,0-1 11-16,-2 0-1 0,1 1-4 0,0-1 10 0,-3-1 14 16,0 0 8-16,2 0 5 0,1-1 8 0,-3 1 13 0,3-2 4 0,-2 1 4 15,0 0 2-15,1-1 5 0,-1-2-2 0,2 0-3 0,-1 0-3 0,1-1-8 16,0-2-4-16,1-1-4 0,0 0-13 0,0 0-16 0,0-2-7 0,0 0-5 15,0 1-12-15,0-1-14 0,0-1 1 0,0 2 2 0,0-2-4 16,1 1-7-16,-1 0 4 0,1 0 6 0,-1-1-5 0,2 2-7 16,-2-1 5-16,0 2 7 0,0-1-6 0,0 2-6 0,-2 0 4 0,1 2 5 15,0 0-1-15,-2 2-8 0,0 0 3 0,-1 1 7 0,0 2-7 0,0 0-9 16,2-1-4-16,-2 1-1 0,0 0-13 0,0 0-18 0,0 0-15 16,1-2-13-16,-1 2-22 0,0 0-20 0,0 0-32 0,4 0-33 15,-4 0-36-15,3 0-36 0,-2 2-38 0,0-1-34 0,-1-1-87 0,0 0-103 16,3 3-20-16,-3-3 4 0,1 4 16 0,2 1 17 0,-2 0 17 0,1 1 20 15,-2-2 31-15,0 2 37 0,0 2 35 0,-2 0 44 0</inkml:trace>
  <inkml:trace contextRef="#ctx0" brushRef="#br1" timeOffset="31897.7976">11531 6049 250 0,'0'0'293'0,"0"-2"7"0,0 2 4 0,0 0 5 0,0 0 3 16,0 0-7-16,0 0-11 0,0 0 16 0,0 0 22 0,0 0-44 0,0 0-63 15,0 0-56-15,-2 3-53 0,2-1-11 0,0 1 0 0,0 0-5 0,0 0-10 16,2 0 6-16,-2 3 11 0,1-2-10 0,-1 2-10 0,0 0 3 16,0 2 8-16,1-2-8 0,-1 3-12 0,0 0 7 0,0 1 13 15,2 1-10-15,-2 1-14 0,1 0 5 0,-1 3 14 0,1-2-4 0,-1 2-10 16,2 0 7-16,-2 2 11 0,0-1-2 0,0 1-11 0,0-1 0 15,0 1 1-15,0 1-10 0,-2-2-12 0,2 1-3 0,-1-2-1 0,1 3-2 16,-1-3-5-16,1 0-4 0,-2 0-7 0,1 0-4 0,1-2-4 16,-1 1-7-16,1-1-8 0,-2-1-2 0,2 0 2 0,-1-1-3 0,0-1-4 15,1 1-5-15,-2-1-6 0,1-1-15 0,0 0-18 0,-1 0-18 0,1 0-17 16,0-1-13-16,-2-2-15 0,2 1-21 0,-1-1-25 0,1-1-20 16,0 1-18-16,-1-3-27 0,1 0-27 0,0-2-41 0,-1 2-44 0,2-3-61 15,0 0-67-15,0 0-15 0,0 0 0 0,0 0 6 0,-5-1 11 16,1-1 20-16,4 2 29 0,-4-3 18 0,0-1 15 0,1-1 27 0,-1 1 65 15</inkml:trace>
  <inkml:trace contextRef="#ctx0" brushRef="#br1" timeOffset="32331.8947">11367 6344 0 0,'0'-3'253'0,"0"2"116"0,0-2-1 16,1 1 7-16,0 1 7 0,-1 1-4 0,0-3-7 0,0 3 4 0,0 0 9 16,0 0 0-16,0 0-3 0,0 0-92 0,0 0-115 0,0 0-66 15,0 0-52-15,2 3 1 0,-2 0 13 0,0 0-2 0,0 3-13 16,0-2 13-16,0 2 17 0,0 2-1 0,0-1-9 0,0 2 9 0,0-1 18 16,0 2-12-16,1 1-16 0,0 1-1 0,1 0 7 0,-1 0-11 0,2 1-15 15,1 1 1-15,-2-1 7 0,2 2-5 0,2-1-12 0,-1-1 0 16,2 2 3-16,-1-1-8 0,1-1-10 0,0 2 0 0,1-1 0 0,0-2-1 15,0 0-4-15,1 0 1 0,0 0-1 0,1-2 1 0,0-1-4 16,1 2 1-16,0-4-4 0,1 1 1 0,1-1-1 0,0-2-2 0,1-1-7 16,-1-1 1-16,2-1-2 0,-1-2 0 0,1 0-3 0,0-2 1 0,-2-1 2 15,2-1-3-15,-1-1 0 0,0-1 0 0,-1-1 0 0,0-2-1 16,-1 0-2-16,0 0 0 0,0-3 3 0,-1 0-3 0,-2 0-2 16,1-2 1-16,-1 2 4 0,-2-1-3 0,-1 1-2 0,0-2 1 0,-2 2 2 15,-2 0 4-15,0 2 4 0,-1-1 6 0,-1 1 6 0,0-1 3 0,-1 4 1 16,-2-2 5-16,2 0 5 0,-2 3-2 0,-1-2-6 0,1 2 1 0,-1 2 4 15,2-2-10-15,-2 3-11 0,1 0-19 0,0 1-19 0,2 1-31 16,1 1-35-16,0 0-39 0,0 0-44 0,0 0-47 0,-3 1-49 16,1 1-80-16,-1 1-94 0,2 0-56 0,-1 1-46 0,1 1-5 0,0-1 4 15,1 2 13-15,-2 0 19 0,2 0 23 0,2 0 28 0,-2 0 37 0,-2 2 42 16</inkml:trace>
  <inkml:trace contextRef="#ctx0" brushRef="#br1" timeOffset="34165.5326">11460 6781 0 0,'1'-3'211'0,"1"3"32"0,-1-3-9 0,0 0 6 0,-1 1 11 16,2-1-13-16,-1 2-16 0,0-2 11 0,1 0 16 0,0 1-45 0,0-2-60 15,0 1-45-15,1 0-39 0,1-3-30 0,-1 3-29 0,-1-2 14 0,1 1 24 16,0-1 0-16,-2 2-7 0,2-1 13 0,-2 1 21 0,0 0 0 0,-1 1-8 15,0 2 13-15,0 0 16 0,0 0-2 0,0 0-7 16,0-3 2-16,0 3 7 0,0 0-9 0,0 0-12 0,0 0-8 0,-2 0-5 16,2 0-5-16,-4 0-9 0,1 2-5 0,0-2-8 0,1 1-4 0,-1-1 1 15,2 2-5-15,-2-2-6 0,3 0 6 0,-1 1 9 0,1-1-3 0,0 0-3 16,0 0 12-16,0 0 15 0,-2 2 0 0,2-2-11 0,0 0 11 16,0 0 14-16,0 0-7 0,0 0-10 0,0 0 6 0,0 0 11 15,0 0-11-15,0 0-17 0,-2 1 4 0,2-1 10 0,-3 0-12 0,3 0-20 16,0 0 5-16,-3 2 15 0,1-2-13 0,-1 0-20 0,0 1 9 0,1 1 15 15,-1-1-11-15,0 1-16 0,-1-2 8 0,-1 3 16 0,1 0-11 0,-1-2-16 16,1 2 9-16,-2-1 17 0,2-1-8 0,0 1-17 0,0 1 13 16,0-3 19-16,0 3-5 0,0-2-14 0,2 1 10 0,-1-2 18 15,0 0-5-15,1 1-11 0,2-1 11 0,-3 0 14 0,3 0-7 0,-3 0-16 16,3 0 8-16,-2 0 14 0,2 0-10 0,-3 0-19 0,0 0 8 0,3 0 11 16,-2 0-10-16,-1 0-18 0,3 0 3 0,-4 2 11 0,0-2-11 15,1 1-14-15,-1-1 5 0,0 2 14 0,-1-2-10 0,0 3-14 16,-1 0 5-16,1-2 14 0,0 2-9 0,-2 0-12 0,-1 2 5 0,0-1 13 15,0 1-6-15,0-1-12 0,-1 2 7 0,-2 0 11 0,2 0-7 0,-2 2-13 16,0-1 8-16,-1 1 14 0,2-2-8 0,-2 1-12 0,1 1 6 16,-1-1 12-16,0 1-6 0,-1-1-12 0,1 2 4 0,-2-1 14 0,1 1-6 15,0 0-12-15,-2-2 6 0,0 4 12 0,-1-1-7 0,0-1-14 16,0 2 6-16,-1 1 15 0,0 0-6 0,-1 0-14 0,0-2 10 0,0 2 13 16,0 0-6-16,-1-1-14 0,0 1 8 0,1 0 14 0,-2-2-8 0,1 2-15 15,-1-1 10-15,1 1 14 0,1 0-7 0,-1 0-16 0,0-2 7 16,1 2 14-16,-1-1-10 0,0-1-15 0,1 2 8 0,-1-1 14 0,0 1-7 15,1 0-15-15,-1-2 9 0,0 2 15 0,1-1-9 0,-2 1-15 16,1-2 6-16,-1 2 18 0,0-1-9 0,0 1-13 0,0 0 7 0,0 0 12 16,0 0-6-16,1-2-15 0,-1 2 7 0,2-1 16 0,0 1-10 15,1-2-14-15,0 1 7 0,1-1 15 0,0 1-8 0,1-2-14 0,2 1 7 16,-2-1 13-16,3 2-5 0,-1-4-13 0,2 2 7 0,-1-1 13 16,1 1-8-16,1 0-13 0,0-2 8 0,0 1 16 0,0-1-8 0,1 1-13 15,0-2 8-15,-1 0 10 0,2 0-6 0,0 0-12 0,0 0 6 0,2 0 15 16,-1 0-8-16,0-2-11 0,1 1 7 0,-1-1 13 0,0 1-7 15,1-1-16-15,-2 1 8 0,1-1 14 0,0 1-6 0,-1 1-15 16,2-2 8-16,-1 1 13 0,0 0-8 0,1 0-14 0,-1 0 7 0,0-1 13 16,2 0-7-16,1 0-15 0,0-1 11 0,0 1 13 0,1-2-11 0,1 1-14 15,0-2 7-15,1 0 15 0,1-1-8 0,0 0-13 0,0 0 6 0,0 0 15 16,0 0-7-16,0 0-14 0,0 0 6 0,0 0 15 0,0 0-8 16,0 0-13-16,0 0 11 0,0 0 14 0,0 0-8 0,0 0-17 15,0 0 7-15,0 0 17 0,0 0-6 0,0 0-15 0,3 0 8 0,-3 0 13 16,2 1-6-16,-2-1-15 0,2 1 6 0,-2-1 13 0,2 2-7 0,0 0-12 15,-1 0 8-15,0 1 14 0,1-1-8 0,0 2-16 0,0-1 11 16,0 1 17-16,1 1-5 0,0 1-12 0,-1 0 9 0,2 0 13 16,2 0 1-16,-1 0-7 0,0 0 10 0,2 0 14 0,1 0 1 0,0 0-4 15,0 0 10-15,0-1 10 0,1 1 0 0,1-2-6 0,0 2 6 0,1 0 9 16,0-1 1-16,-1 1 2 0,2 0 0 0,2-1 0 0,-1 1 0 0,0 0-1 16,1 0-4-16,0 0-2 0,1 0-1 0,0 0 1 0,1 0-7 15,0 1-7-15,0-1 0 0,1 1 0 0,2 1-10 0,-1-1-10 16,1 0 1-16,1 0 1 0,0 2-8 0,1-1-8 0,1 0 1 0,-1 2 3 15,2 0-6-15,-1-1-8 0,1 2 4 0,1 1 7 0,-1 0-6 0,-1 0-8 16,1 1 2-16,0 2 9 0,-1-1-6 0,1 0-6 0,-2 2 5 0,2 1 8 16,-2-2-4-16,2 2-6 0,-2 0 5 0,1 0 7 0,-1 0-5 15,-1-1-4-15,1 1 3 0,-1-1 11 0,-1-1-2 0,1 1-5 16,-1-2 8-16,1 1 11 0,-2-2-4 0,1 1-5 0,0 0 4 0,-1-1 7 16,1 0-4-16,1-1-7 0,-1 1 2 0,-1-1 8 0,1 0-6 0,0 0-7 15,-1 0-1-15,2 0 2 0,-1 1-6 0,0-1-10 0,-1 0 1 16,2 0 3-16,-1-1-3 0,0 1-8 0,-2-1 4 0,2 1 7 15,-2-1-5-15,-1 0-7 0,0-1 3 0,0 0 5 0,-1 1-4 0,-1-2-4 16,0 1 2-16,-1 0 7 0,0-2-5 0,1 0-4 0,-2 1 3 0,1-1 5 16,-1 1-4-16,1-2-5 0,-1 0 2 0,2 0 7 0,-2 0-4 0,0 1-4 15,0-1 3-15,0 0 5 0,0 0-4 0,0-1-5 0,0 0 2 16,-2 0 5-16,2 0-3 0,0-1-4 0,0 0 4 0,0 0 6 16,0-1-2-16,0 1-5 0,-1 0 2 0,1 0 5 0,-1 0-1 0,-1-1-7 15,1 1 4-15,-2 1 4 0,2-1-2 0,-2 1-5 0,2-1 2 0,-2 1 5 16,1 0-4-16,-1 0-5 0,-1 0 1 0,1 0 5 0,-1 0-1 0,0-1-7 15,-1-1 5-15,1 2 5 0,-1-1-4 0,-1 0-4 16,1-1 3-16,-2-1 6 0,2 1-4 0,-2-1-7 0,1 1 4 0,-1 0 2 16,0-1-2-16,1 0-5 0,-1 0 3 0,-1 0 3 0,1 0-2 0,-1 0-5 15,0-1 4-15,0 0 4 0,-1 1-2 0,1-1-5 0,-1 1 3 0,-1-1 4 16,0 0 1-16,-1 0-4 0,-1-2 4 0,1 2 4 0,-1-2 0 16,0 0-5-16,0 0 1 0,0 0 4 0,0 0-15 0,0 0-24 0,-2 0-24 15,-1 0-24-15,0-1-35 0,-1-2-40 0,-1 0-55 0,-2-3-65 16,1-3-122-16,-2 0-142 0,-2-4-49 0,0-4-25 0,-2-2-5 0,1-3-5 15,0-2 15-15,-1-2 18 0,2-4 25 0,-1-2 29 0,0-1 35 16,1-3 35-16</inkml:trace>
  <inkml:trace contextRef="#ctx0" brushRef="#br1" timeOffset="35634.5152">11619 6662 0 0,'-2'2'160'0,"1"2"55"16,0-1-14-16,1 0 9 0,-2-1 15 0,2 1 0 0,-1 0-9 15,1-2 18-15,0-1 27 0,0 3-39 0,0-1-56 0,0-2-34 0,0 4-28 16,0-2-25-16,0 1-20 0,0 0 7 0,0-3 19 0,1 1-10 0,-1-1-19 16,0 3-2-16,2-1-2 0,-2 1-11 0,1 0-19 0,0-2 4 0,1 2 7 15,-1-1-11-15,0-1-14 0,1 2 1 0,-1-1 7 16,0-1 1-16,2 2-8 0,-2-1 7 0,2 1 8 0,-2-2-1 0,2 1-5 16,-2-1 3-16,1 1 6 0,-1-1 1 0,0 1 2 0,-1-2 5 0,2 0 2 15,-2 0-1-15,1 1-1 0,-1-1 2 0,0 0 4 0,1 2 5 0,-1-2 7 16,0 0 4-16,0 0 4 0,0 0 10 0,0 0 13 0,0 0 0 15,0 0-5-15,0 0 11 0,0 0 14 0,0 0-2 0,0 0-8 16,0 0 4-16,0 0 10 0,0 0-11 0,0 0-16 0,0 0-1 0,0 0 7 16,0 0-18-16,0 0-24 0,0 0 1 0,2 1 7 0,-2-1-14 0,0 0-21 15,2 2 4-15,-2-2 13 0,2 0-14 0,0 1-18 0,0 1 7 16,0-1 16-16,1 1-5 0,0-2-9 0,1 3 12 0,0 0 18 16,1-2-3-16,0 2-9 0,1-1 10 0,0 2 11 0,2-1-4 0,0 2-13 15,2-2 7-15,-1 0 13 0,2 3-6 0,-1-2-9 0,2 1 1 0,0-1 5 16,2 2-6-16,0 0-9 0,1 0 0 0,1 0 2 0,0 0-5 0,1 2-5 15,2-2 4-15,0 1 2 0,-1-1 2 0,2 2-3 0,0-2 3 16,2 3 0-16,-2 0-1 0,1-2-1 0,2 4 1 0,-2-2 1 0,2 0 4 16,-2 3 4-16,2 0-1 0,-2-2-1 0,0 2 5 0,1 2 4 15,-1-2 0-15,-1 0-6 0,0 3 1 0,-1-2 5 0,-1 1-3 0,1 2-4 16,0-2-1-16,-2 2 2 0,2-1-4 0,-2 2-11 0,0-2 3 16,-1 0 1-16,2 3-7 0,-2-3-10 0,0 1-1 0,0 1 5 0,0-1-6 15,0 1-9-15,0-1 2 0,0 1 5 0,-2-1-4 0,2-1-6 16,-1 2 5-16,1-2 5 0,-1 0-2 0,-1 0-8 0,1 0 4 0,0-2 10 15,-2 1-5-15,2-2-6 0,-2 0 6 0,-1 0 9 0,1-2-2 0,-1 1-2 16,2 1 2-16,-2-3 7 0,1 0-2 0,-1 0-5 0,0 0 4 16,0 0 8-16,0-2-2 0,0 1-5 0,0-2 4 0,0 1 7 15,0 1-5-15,-1-2-8 0,1 0 1 0,-2 0 2 0,1 0-2 0,0-2-8 16,-1 2 0-16,0-1 6 0,-2 2-6 0,1-2-6 0,-1-1 3 0,-1 1 1 16,-1 0-4-16,1 0-6 0,0 0 2 0,-2-1 7 0,-1 1-5 15,1 0-7-15,-1-1 5 0,-1 0 7 0,1 0-5 0,-1 0-7 0,-1-1 5 16,1 1 7-16,-2-2-5 0,2 1-5 0,-2-1 2 0,2 0 8 15,-2 0-4-15,1-1-8 0,0 0 4 0,0 0 7 0,-1 0-4 0,-1-1-7 16,3 2 5-16,-2-1 5 0,-1-1-2 0,3 1-7 0,-1-1 5 0,1 1 6 16,0-1-4-16,-1 1-5 0,1-1 3 0,0 2 6 0,-1-2-3 15,1 0-5-15,-3 0 1 0,3 0 7 0,-3 0-5 0,0 0-2 0,2 0 1 16,-2 0 4-16,0 0-4 0,0 0-6 0,0 0 5 0,0 0 4 16,0 0-2-16,0 0-7 0,0 0 5 0,0 0 5 0,0 0-2 0,0 0-5 15,0 0 1-15,0 0 7 0,0 0-4 0,0 0-4 0,0 0 3 16,0 0 6-16,0 0-3 0,0 0-6 0,0 0 3 0,0 0 6 0,0 0-3 15,0 0-4-15,0 0 1 0,0 0 6 0,-1 1-2 0,1-1-7 16,0 0 2-16,0 0 7 0,-3 1-5 0,3-1-7 0,-2 1 5 0,-1 0 2 16,0 1-1-16,-1-1-7 0,0 1-2 0,-1 1 1 0,0 0-8 0,-2 2-11 15,0 0 0-15,-1 1 4 0,-1 0-5 0,0 0-10 0,-1 1 2 0,0 1 6 16,-2 1-4-16,1 0-10 0,-1 1 4 0,-1 1 5 16,-1 0 1-16,1-1-1 0,0 2 10 0,-1 0 10 0,0 0-2 0,0 2-4 15,1-2 6-15,-2 1 9 0,1 1 0 0,-1 1-6 0,0-1 3 0,-1 2 11 16,2-1-4-16,-2 2-5 0,-2 1 2 0,2-1 8 0,-1 2-4 0,1 0-7 15,-1 0 4-15,1 2 8 0,-2 0-2 0,2 0-7 0,-1 0 7 16,1 0 5-16,0 0-4 0,0 0-6 0,0-2 2 0,1 1 5 16,1 0-2-16,-1-1-8 0,2 0 6 0,-2-1 7 0,2-1-5 0,-1 0-5 15,2-1 1-15,-1 0 5 0,1 1-4 0,-1-2-7 0,1 0 5 0,0 0 9 16,-2 0-4-16,2-1-7 0,-1 1 5 0,1-1 6 0,-1-1-4 16,1 0-8-16,-2 1 4 0,1-2 8 0,1 0-4 0,-1-2-7 0,1 2 7 15,0-1 4-15,0 0-3 0,0-1-8 0,0 0 5 0,0 0 9 16,0 1-4-16,0 0-7 0,0-2 2 0,0 2 6 0,0-1-1 0,1 0-7 15,0 0 4-15,1 0 4 0,-1-2-2 0,0 0-7 0,2 1 3 0,1-2 6 16,0-1-3-16,0 0-7 0,0 0 2 0,0-1 8 0,1 0-4 16,1-2-8-16,-1 1 4 0,0-2 4 0,2 1-7 0,-2-2-8 0,2 0-4 15,0 0-1-15,-1-1-9 0,1 0-10 0,0-1-11 0,-1 1-12 16,2-1-18-16,0-2-21 0,0 1-38 0,2-2-38 0,-1 0-49 0,0-1-47 16,1-2-95-16,0-1-111 0,1-1-44 0,1-2-22 0,1-1-1 0,-1-1 5 15,2-2 14-15,-1 1 14 0,0-2 16 0,1 1 18 0,-2-2 37 16,-2 1 47-16</inkml:trace>
  <inkml:trace contextRef="#ctx0" brushRef="#br1" timeOffset="36535.1874">11004 7558 76 0,'-1'-3'329'0,"1"0"5"0,0-3 5 0,0 1 0 0,0 1 0 16,0-1 0-16,0 1 5 0,0 1-1 0,0 0-2 0,0 0-17 0,0 3-20 16,0 0-103-16,0 0-126 0,0 0-30 0,0 0-4 0,0 0-5 0,0 0-5 15,0 0 14-15,0 0 21 0,0 0 0 0,0 0-3 0,0 0 12 0,0 3 15 16,0 1-10-16,0 1-16 0,0 1 7 0,0 0 13 0,0 3-9 0,0-2-18 16,0 2 4-16,0 0 13 0,0 2-16 0,-2-2-20 0,2 1 7 15,0 3 12-15,0-1-8 0,0 0-14 0,0 1 10 0,-1 2 16 16,1-1-2-16,-1 2-13 0,-1-1 8 0,1 2 12 0,0 1-7 0,-1 0-14 15,0 0 3-15,0 1 7 0,0-1-11 0,-1 1-19 0,0 1 1 16,-1-2 5-16,2 1-10 0,-2-1-13 0,1-1-1 0,0-1 5 0,1 1-6 16,-1-2-7-16,0-1 2 0,2-2 5 0,0-1-4 0,1-2-7 15,0 0 2-15,0-2 5 0,0-2-7 0,0 0-8 0,1-2 4 0,-1 0 6 16,1-2-5-16,-1-1-8 0,0 0-1 0,4-1 7 0,-1-1-11 0,1 0-17 16,0-2 4-16,1-2 5 0,1 0-5 0,-1-2-13 0,2-3 7 15,-1-1 11-15,2-1-8 0,-1-1-14 0,1-2 6 0,-1-1 15 16,1-1-5-16,-2 1-10 0,1-1 14 0,-2 2 20 0,1-2-4 0,-1 1-10 15,0 0 10-15,1 0 19 0,-1 2-8 0,0-1-16 0,1 0 14 0,-1 1 18 16,0 0-7-16,1 1-17 0,-1 1 10 0,2-2 14 0,-1 2-7 0,1 1-19 16,1-1 10-16,0 1 16 0,0 0-8 0,0 0-16 0,1-1 9 0,1 3 20 15,0 1-8-15,0-2-14 0,0 4 11 0,0-2 15 16,0 1-6-16,0 2-12 0,-1 2 9 0,0-1 17 0,-1 1-10 0,0 2-11 16,0 1 7-16,-1-1 15 0,0 2-8 0,-2 0-11 0,0 2 7 0,1-1 16 15,-2 2-4-15,0 2-10 0,-2-2 5 0,1 3 13 0,0 0 1 0,-2 1-5 16,0 1 7-16,1 1 10 0,-2 1-2 0,-2 1-4 0,1 1 3 15,0 2 6-15,-2-1-6 0,2 2-10 0,-2-1-1 0,0 2 1 16,2-1-4-16,-2 1-4 0,2-1-4 0,0 1-4 0,-1 0-2 0,1-1-4 16,0 0-4-16,-1 0-3 0,1 0-3 0,0 0 2 0,-1 0-2 0,1-1-3 15,0 0 1-15,1 0 1 0,-2-1-2 0,1 0-2 0,0 0 1 0,-1-1-1 16,2-1-4-16,-1 1-6 0,1-2-13 0,0-1-17 16,-1 0-11-16,1-1-8 0,0-2-25 0,0 0-26 0,0-1-23 0,0-2-20 15,0 1-38-15,0-4-46 0,0 0-106 0,0 0-124 0,0 0-37 0,0 0-4 16,0 0 9-16,0 0 18 0,0-6 9 0,0 0 8 0,1-1 23 0,0-2 31 15,2 0 20-15,0-1 20 0</inkml:trace>
  <inkml:trace contextRef="#ctx0" brushRef="#br1" timeOffset="37085.8015">11675 7493 345 0,'0'0'387'16,"0"-1"9"-16,0 1 13 0,0-3-5 0,0 3-11 0,0 0 6 16,0 0 9-16,0 0-5 0,1 1-8 0,2 2-35 0,-2 2-44 15,0 1-113-15,2 0-137 0,0 0-23 0,-1 0 13 0,1 3-11 0,1 0-18 16,1-2 10-16,1 2 22 0,0 0-8 0,2 0-17 0,2 0 10 0,-2 0 14 16,1-1-13-16,2 1-22 0,-1-2 4 0,1 1 10 0,1-1-14 0,0 0-22 15,0 0 4-15,0-1 11 0,1-1-8 0,-1 0-17 0,2 0 6 16,-2-1 12-16,0 0-8 0,0 0-13 0,0-1 8 0,0 1 16 15,-2-2-8-15,1 2-16 0,0-2 8 0,-2 2 16 0,0-2-11 0,-1 2-14 16,0-1 7-16,-1 2 15 0,-2 0-8 0,1 0-14 0,-2 1 7 0,-2 0 16 16,0 1-8-16,-2 0-17 0,-2 2 9 0,0 0 15 0,-2 2-9 15,-2 0-15-15,0 1 9 0,-4 1 18 0,1-1-9 0,-2 1-14 0,-1 2 10 16,-1-2 17-16,1 0-4 0,-1 0-12 0,-1-1 12 0,1 1 18 16,0-2-4-16,-1 1-11 0,2-2 10 0,-1-1 16 0,1 1-7 0,1-2-13 15,-1 0 8-15,2-1 11 0,0-1-7 0,1 0-13 0,1-3 1 0,1 1 9 16,2 0-11-16,1-2-14 0,0-1-4 0,1 0 4 0,3-1-28 15,0 0-35-15,0 0-16 0,0 0-10 0,2-1-28 0,2-1-38 16,0-2-38-16,1 1-40 0,2-1-79 0,1-1-89 0,1-1-42 0,2 0-23 16,1-1-7-16,0-1 0 0,1 0 20 0,2 0 28 0,-2 1 16 0,3-2 16 15,-1 2 25-15,-2-1 31 0</inkml:trace>
  <inkml:trace contextRef="#ctx0" brushRef="#br1" timeOffset="37502.7632">12291 7685 3 0,'-3'-5'343'0,"0"1"14"0,2 0 11 0,-2 0-1 0,-1 0-4 15,-1 1 8-15,0 0 10 0,-1 1-2 0,0 1-4 0,-1 0 21 0,2 1 24 16,-2 0-115-16,0 0-155 0,2 1-38 0,-2 0-2 0,2 1-11 0,0 1-12 16,-1 0 7-16,2 1 16 0,-1 1-5 0,1 1-11 15,0 1 4-15,0 0 2 0,0 2-16 0,0 0-25 0,0 2-2 0,1 0 1 16,1 1-11-16,-1 1-17 0,2-1 0 0,-1 1 4 0,1 0-8 0,0-1-17 15,-1 2 0-15,2-2 4 0,0 1-7 0,2-1-9 0,-1-1 2 0,0 1 4 16,2-3-12-16,1 2-18 0,0-1-6 0,1-2-2 0,2-1-20 16,1 0-26-16,0-1-8 0,1 0 1 0,2-2-19 0,0-2-22 0,2 0-7 15,0-2-5-15,1-2-6 0,0 0-8 0,2-3 8 0,-1-1 15 16,1-1 8-16,-1-1 4 0,-1-2 22 0,1 0 26 0,-2-2 17 0,-1 0 13 16,-1-1 33-16,-2-1 43 0,-1-1 14 0,-1 0 5 0,-2-1 23 0,-1 1 25 15,-1-1 11-15,-2-1 7 0,-2 2 17 0,0-2 20 0,-2 1 14 16,-1 2 7-16,-1-2 9 0,-2 3 7 0,-1 0 4 0,0 2 4 15,-1 0 9-15,-1 2 10 0,0 0-5 0,-2 1-11 0,1 4-8 0,-1-1-4 16,0 1-13-16,1 2-19 0,-1-1-16 0,2 2-16 0,0 1-14 0,1 0-14 16,1 0-26-16,1 1-31 0,2 1-19 0,1-1-18 0,1 1-24 15,2 1-27-15,1 0-22 0,1 1-22 0,1-1-35 0,0 2-38 16,2 1-57-16,2 1-62 0,0-1-119 0,2 1-139 0,-1-1-53 0,1-1-32 16,1 0-3-16,1-1 4 0,-1 1 16 0,0-1 17 0,-1-1 20 0,0-1 20 15,0 0 31-15,-2 0 37 0,-1 0 56 0,-5-2 395 0</inkml:trace>
  <inkml:trace contextRef="#ctx0" brushRef="#br1" timeOffset="39788.6626">11899 8929 0 0,'0'0'15'0,"0"0"249"0,0 0 15 16,0 0 0-16,0 0-2 0,0-2 5 0,0 2 11 0,0 0-10 0,1-1-14 16,-1 1 14-16,0 0 25 0,1-3-61 0,-1 3-82 0,0 0-42 15,2-1-27-15,-2 1-10 0,0 0-7 0,1-2 2 0,-1 2 3 16,1-2 3-16,-1 2 0 0,2-1-4 0,-2 1-7 0,0 0 1 0,1-1 2 16,-1 1-10-16,0 0-10 0,0 0-2 0,0 0 4 0,0 0-11 0,0 0-17 15,0 0 1-15,0 0 8 0,0 0-10 0,0 0-16 0,0 0 5 16,0 0 14-16,0 0-11 0,0 0-14 0,0 0 17 0,3 1 23 0,-2 2-4 15,0-1-11-15,1 0 13 0,-1 2 18 0,0 1 0 0,1 0-9 16,-1 1 12-16,0 1 16 0,2 1-1 0,-2 1-6 0,1 0 9 0,-1 2 15 16,0 1-7-16,1 0-11 0,-2 0 0 0,1 2 6 0,-1 0-6 0,0 0-9 15,0 2-2-15,0-1 1 0,0 1-5 0,0-1-6 0,0 2-5 16,0 0-2-16,0 0-8 0,0 1-6 0,0-1-6 0,0 1-9 16,0 0-2-16,0 0 1 0,-1 0-4 0,1 0-5 0,0 0 2 0,0 0 4 15,-2 1-4-15,2-1-7 0,-1 0 5 0,0 0 7 0,-1 1 0 0,1-1-2 16,0 1 8-16,-1-1 9 0,0 1 2 0,0 1-1 0,0 1 7 0,-1 0 8 15,0-2-2-15,2 2-5 0,-2 0 3 0,1 0 6 16,-1 0-6-16,0 0-8 0,1-1-1 0,0-1 3 0,0-1-7 0,-1-1-14 16,2-2-2-16,-1 0 1 0,1-3-8 0,0-2-12 0,-1-2 0 0,2-1 3 15,0-1-11-15,2-1-11 0,-2-1-7 0,1-2-4 0,-1-2-15 0,1 1-19 16,-1-1-13-16,0 0-10 0,0 0-13 0,0 0-19 0,2 2-20 16,-2-2-25-16,0 0-17 0,0 0-16 0,0 0-23 0,2 0-23 0,-2 0-26 15,3 0-26-15,0-2-25 0,-2 1-22 0,-1 1-67 0,4-2-82 16,-1-2-11-16,-1-1 4 0,2 1 19 0,0-2 28 0,2-2 16 0,-1 1 15 15,2 1 28-15,-1-5 32 0,2 4 33 0,2-4 131 0</inkml:trace>
  <inkml:trace contextRef="#ctx0" brushRef="#br1" timeOffset="40272.7794">12816 9049 0 0,'1'-1'93'15,"-1"1"123"-15,2-1-9 0,-2 1 12 0,0 0 18 0,0 0 6 0,0 0 6 16,0 0 16-16,0 0 22 0,0 0-22 0,0 2-28 0,0 1-46 0,0 0-49 16,0 0-5-16,0 0 7 0,0 2 13 0,0 0 16 0,0 1 5 15,0 1 2-15,-2 0-6 0,2 2-4 0,0 0-4 0,0 2-1 16,-1-1-7-16,1 2-10 0,0-2 1 0,0 2 5 0,0 0-16 0,0 0-21 16,1 2-4-16,-1-2-1 0,2 1-17 0,-2-1-19 0,1 1-2 0,0-1 4 15,-1 0-15-15,2 0-20 0,-2 0-2 0,0 0 2 0,0 1-10 0,0-1-16 16,-2 0-1-16,2 0 2 0,-1 0-6 0,0 1-7 0,-1-1 1 15,1 2 0-15,0-2-3 0,-2 1-5 0,0 0 4 0,1 0 2 0,-1 0-2 16,0 1-5-16,-1-2 4 0,0 1 5 0,0-2-4 0,0 1-4 16,2-3 2-16,-1 0 5 0,0-2-7 0,1 1-8 0,-1-2-2 0,2-3 1 15,1 1-11-15,-2-2-14 0,2-2-9 0,0 0-6 0,0 0-23 0,0 0-29 16,0 0-17-16,2-3-12 0,-2 0-30 0,1-3-32 0,-1 0-52 16,1-2-55-16,-1-1-74 0,2-1-75 0,-2-1-15 0,0-3 4 15,0 1 8-15,0-3 8 0,0 1 20 0,-2-1 26 0,1-1 18 0,0 0 17 16,-2 1 28-16,0-1 183 0</inkml:trace>
  <inkml:trace contextRef="#ctx0" brushRef="#br1" timeOffset="40708.0843">12565 8947 132 0,'-1'-2'292'0,"0"-1"8"16,-1 2 5-16,0-1 5 0,0-1 8 0,0 1 11 0,0 0 10 0,0-1 4 15,0 1 4-15,0-1-43 0,0 2-58 0,1-1-52 0,0 1-53 16,-1-2-12-16,1 2-2 0,0 0-1 0,1 1-4 0,0 0 4 0,-2-3 7 16,2 3-10-16,0 0-15 0,0 0 0 0,0 0 3 0,0 0-12 15,0 0-19-15,0 0 2 0,0 0 7 0,3-1-14 0,0 0-20 0,-1 1 2 16,2 0 9-16,0 0-9 0,0 0-16 0,2 1 4 0,-1-1 13 15,0 1-2-15,1 1-7 0,-1-1 8 0,2 0 11 0,-1 0-2 0,1 0-5 16,1 1 1-16,0-1-1 0,0 0 1 0,1 0-2 0,2 0-2 0,0 1 4 16,-1-1-4-16,2 0 1 0,2 0-4 0,-1-1-2 0,2 0-2 0,1 0-3 15,0-1-6-15,1 0-9 0,2 0-3 0,1-1 3 0,0 0-8 16,1 0-7-16,2-1 0 0,-1 1 5 0,1-2-7 0,1 2-7 16,-1-2 0-16,-1 2 6 0,0-1-6 0,-1 1-7 0,0 0 1 0,-2 0 4 15,0 1-2-15,-1 0-7 0,-2 0 2 0,0 1 6 0,0 0-7 0,-2 0-14 16,-1 0-3-16,-1 0 0 0,0 1-12 0,-1-1-17 0,-2 1-7 15,-1 2-6-15,-1-2-13 0,-1 1-14 0,0 1-18 0,-2-1-20 16,0 2-16-16,-2-2-13 0,1 2-26 0,-2-1-26 0,-1 1-34 0,0-1-36 16,-1 2-78-16,-2 0-91 0,2 0-34 0,-2-2-20 0,2 2 4 0,0-1 10 15,-2-2 19-15,3-2 20 0,-3 4 16 0,3-4 11 0,-4 2 29 16,0 1 33-16</inkml:trace>
  <inkml:trace contextRef="#ctx0" brushRef="#br1" timeOffset="43091.5312">11571 9602 0 0,'-2'-1'273'0,"1"-2"16"0,0 1 5 15,1-1 8-15,-2 2 5 0,1-2 8 0,0 0 6 0,1 1 6 16,-2-1 3-16,2 0-25 0,-1 0-37 0,1 2-59 0,0-2-73 16,0 0-23-16,0 1-14 0,0-1-9 0,1 2-9 0,-1 1 3 0,0-3 6 15,0 3-9-15,0-3-15 0,0 3 3 0,0 0 7 0,0 0-14 0,0 0-22 16,0 0 1-16,0 0 10 0,0 0-17 0,0 0-20 0,2 0 5 16,-2 0 16-16,0 0-16 0,0 0-22 0,0 0 8 0,0 0 14 0,0 0-10 15,0 0-19-15,0 0 8 0,0 0 19 0,1-2-10 0,-1 2-17 16,0 0 14-16,3-1 26 0,-3 1-7 0,2 0-17 0,2 1 13 0,0-1 25 15,0 2-10-15,0-2-16 0,0 1 12 0,0 2 18 0,0-1-7 0,0-1-17 16,0 2 13-16,-1-1 22 0,1 2-8 0,0-2-17 0,-1 2 7 16,1-1 14-16,-2 2-5 0,2-2-13 0,-1 0 5 0,1 1 14 15,-1-1-8-15,-1 2-14 0,1-1 7 0,0-1 14 0,-1 2-8 0,1-1-14 16,0-1 3-16,-1 2 6 0,1-1-6 0,0-1-14 0,-1 2 4 0,1-1 4 16,1 1 0-16,0-1-5 0,0 1 5 0,1 1 8 0,1-2-7 0,-1 1-4 15,0-1 0-15,1 2 2 0,-1 0-2 0,0 0-6 0,1 0 1 16,-1 2 4-16,0 1-4 0,2-2-5 0,-2 2-2 0,1-1-3 15,-1 1 0-15,0 0-3 0,-1 0-2 0,0 0 2 0,0 0-3 0,0 0 0 16,0-2 0-16,0 2 0 0,0-1 0 0,-1-1-3 0,1-1 2 0,-1 0 1 16,-1 0 0-16,1-1 0 0,0 1 0 0,-1-3-2 0,1 0 1 15,-2-2-1-15,2 2 2 0,-2-1 3 0,2-2 3 0,-2 1 6 16,-1-1 2-16,3 2 4 0,-3-2 3 0,3 0 6 0,-1-2 1 0,1 1 1 16,0 1 2-16,-1-2 8 0,1-1-1 0,0 0-4 0,1-1 1 0,0-1 1 15,0 1-8-15,1-2-7 0,0-2-3 0,1 1 0 0,-1-1-4 0,0-1-11 16,1 2 1-16,0-4 2 0,1 2-6 0,0-1-9 0,1-1 2 15,0 1 5-15,0-1-4 0,0 1-6 0,1-2 3 0,0 0 5 16,1 0-4-16,0 1-8 0,2-1 4 0,0 0 7 0,0 0-2 0,0 0-10 16,2 2 4-16,-2-1 7 0,0 1-3 0,-2-1-8 0,1 2 4 0,0 0 5 15,-2 2-1-15,0 1-7 0,-1 0 5 0,-1 0 10 0,0 0-5 16,-2 3-9-16,-1 0 6 0,0-2 7 0,-1 4-2 0,-2-1-8 0,0 1 4 16,-1 1 8-16,0 0-4 0,0 0-5 0,0 0 4 0,0 0 5 15,0 0-3-15,0 0-7 0,0 0 2 0,0 0 10 0,0 0-7 0,0 0-7 16,0 0 5-16,0 0 7 0,0 0-5 0,0 0-7 0,0 0 3 0,0 0 8 15,0 0-7-15,0 0-5 0,3-2 1 0,-3 2 7 0,1-1-5 16,-1 1-8-16,3 0 1 0,0-3 5 0,-2 2-3 0,2 1-10 16,-1-1 2-16,-2 1 8 0,3 0-6 0,0-1-7 0,-1 1 2 0,1-2 5 15,0 2-3-15,-1-1-4 0,1 1 2 0,0-1 10 0,-1 1-4 0,-2 0-4 16,3 0 5-16,-3 0 5 0,3-1-1 0,-3 1-4 0,2 0 4 0,-2 0 7 16,0 0-2-16,0 0-4 0,0 0 4 0,0 0 5 0,0 0-2 15,0 0-7-15,0 0 5 0,0 0 6 0,0 0-1 0,0 0-8 16,0 0 4-16,0 0 4 0,0 0-5 0,0 0-8 0,0 0-1 0,0 0 3 15,0 0-7-15,0 0-7 0,0 0-7 0,0 0-4 0,0 0-11 0,0 0-14 16,0 0-16-16,0 0-21 0,0 0-18 0,0 0-15 0,0 0-28 16,0 0-34-16,0 0-46 0,0 0-51 0,0 0-88 0,0 0-98 0,0 0-24 15,0 0-2-15,0 0 7 0,0 0 8 0,-5 1 19 0,-2 0 25 16,1-1 16-16,-1 0 14 0,-1 1 33 0,-1 1 41 0</inkml:trace>
  <inkml:trace contextRef="#ctx0" brushRef="#br1" timeOffset="45477.6141">10472 10237 0 0,'-8'0'136'0,"-1"0"71"0,-1 0 20 0,0 1-4 15,-2 1-11-15,0-2-4 0,-2 1-2 0,0 2 4 0,0 0 4 16,0 2-16-16,-1-2-25 0,0 1-55 0,1 1-59 0,-1 1-1 0,0 0 19 15,1 0-11-15,-1 0-17 0,2 0 14 0,-1 0 24 0,1 1-1 0,0 1-10 16,1-1 10-16,1 1 16 0,0-1-8 0,2 1-8 0,1-1 8 16,0 1 11-16,1-1-3 0,1 1-7 0,0-1-7 0,1 1-4 0,1-2 0 15,1 1 2-15,1 1-7 0,0-2-7 0,2 1 5 0,0-1 7 16,2 0-5-16,0 0-5 0,1-1 2 0,1 1 8 0,0-2-4 0,1 2-8 16,1-1 7-16,0 1 16 0,1 0-11 0,1 0-15 0,0 1 4 0,1 1 10 15,2-1-10-15,0 1-14 0,-1-2-1 0,1 3 8 0,1 0-13 16,0 0-19-16,1 0 2 0,-1 0 8 0,0 0-11 0,0 3-17 15,0-3 2-15,0 1 8 0,-1 1-10 0,0 1-13 0,-1 0 3 0,-2 0 11 16,0-2-8-16,0 2-8 0,-1 0 4 0,-2 0 8 0,-1-1-4 0,-1 1-7 16,-2-2 4-16,1 1 10 0,-2 1 1 0,-2-3-7 0,0 0 5 15,-2 0 8-15,-2 0-2 0,0-2-6 0,-2 2 3 0,-2-1 6 16,0-2-3-16,-2 1-6 0,0-1 3 0,0 0 4 0,-3-1-2 0,2 1-10 16,-2-2 1-16,0-1 2 0,-1 0-4 0,2-1-7 0,-2-1 1 0,0 1 3 15,0-1-5-15,0-1-2 0,0 0-1 0,0-1 4 0,1-1-5 0,0 1-8 16,1-2-1-16,0 0 0 0,1 1-10 0,2-2-11 0,1 1 0 15,0-2 3-15,2 1-9 0,2-1-17 0,0 1-1 0,2-1 2 0,2-1-20 16,0 2-24-16,2-2-6 0,0-2 0 0,3 1-14 0,1-1-19 16,1 1-15-16,2-1-13 0,1-1-19 0,1 0-19 0,1 0-42 0,0 0-51 15,1 0-57-15,1 2-60 0,0-4 0 0,1 2 18 0,1 0 8 16,-1 0 2-16,2 0 19 0,-2 2 19 0,2 1 22 0,-2-2 25 0</inkml:trace>
  <inkml:trace contextRef="#ctx0" brushRef="#br1" timeOffset="45761.8887">10603 10562 0 0,'2'-6'276'0,"1"2"52"0,0-2 16 0,-1 0 4 15,1 0 4-15,-2 0 13 0,2 1 14 0,-2 1-10 0,2 1-18 16,-2-2 24-16,2 2 35 0,-2 0-95 0,1 2-135 0,-1-1-39 0,2 1-14 15,-2-1-11-15,2 1-14 0,1 1 3 0,0 0 4 0,0 0-13 16,2-2-19-16,1 1-2 0,0-1 1 0,1 1-14 0,1 1-20 0,0-2 1 16,2 1 8-16,0 1-13 0,-1-2-20 0,2 2-2 0,2 0 7 15,-2 0-11-15,1 0-18 0,2 0-9 0,-2 0-5 0,2 0-32 0,-1 0-40 16,1 0-29-16,-2 0-29 0,2 0-47 0,-3 2-50 0,1-1-82 0,-2 1-89 16,0 1-32-16,-2-2-15 0,0 1 3 0,-2 1 7 0,0 0 10 15,-3 0 8-15,0 0 29 0,-4-3 33 0,0 6 32 0,-2 0 109 16</inkml:trace>
  <inkml:trace contextRef="#ctx0" brushRef="#br1" timeOffset="45944.8117">10633 10813 0 0,'-5'3'130'0,"1"-2"181"0,1 1 7 0,3-2 12 0,0 0 10 16,2-2 10-16,0 1 7 0,1-2 15 0,0 0 16 0,2 1 5 0,0-2-3 15,2-1-85-15,1 2-115 0,0-1-53 0,3-2-37 0,-1-2-10 16,2 2 0-16,0-1-15 0,2-1-19 0,-1 1-19 0,0 1-14 0,1 0-37 15,-1 0-44-15,-1 1-44 0,1 2-42 0,-1 0-101 0,-1 2-119 16,0 1-28-16,-2-3-1 0,0 1-7 0,1 2-10 0,-1 0 7 0,0 2 7 16,1-2 7-16,-1 1 10 0,0 1 22 0,2-2 25 0</inkml:trace>
  <inkml:trace contextRef="#ctx0" brushRef="#br1" timeOffset="46361.8946">11372 10460 0 0,'-5'-6'186'0,"-1"0"163"0,1 2 8 0,0-2 8 16,-2 0 7-16,0 0-3 0,1 0-5 0,-2 3 5 0,1 0 9 0,0 1 2 16,1 1-2-16,-2 1-87 0,1 1-111 0,-1 1-65 0,1 2-53 15,-1 1-5-15,2-1 9 0,-1 4-8 0,0-1-10 0,1 1 11 0,0 2 17 16,1 1-8-16,1-1-17 0,0 2 6 0,1 2 9 0,1-1-12 0,0 1-21 15,2-1 4-15,2 4 14 0,-1-4-15 0,2 2-22 0,1-1 5 0,0 1 11 16,1-2-12-16,2 1-19 0,1-2 7 0,1-2 13 16,2 1-7-16,-1-2-18 0,2-3 8 0,0 0 14 0,2 0-7 0,-1-5-18 15,2 1 8-15,-2-2 14 0,0-2-11 0,2-1-19 0,-2-1 10 0,1-2 16 16,-2-2-11-16,0-2-17 0,0-2 7 0,-2 0 19 0,0 0-8 0,-1-5-16 16,-2 2 8-16,-1-1 18 0,0-2-10 0,-2 0-17 0,-2-3 10 15,0 1 20-15,-2-1-9 0,-2 0-13 0,0 0 10 0,-2-1 19 16,0 2-7-16,-2-2-13 0,1 2 10 0,-2 1 18 0,-1 1-5 0,0 0-10 15,-1 3 8-15,0 0 16 0,-1 3-9 0,1 0-14 0,0 3 7 16,-1 0 11-16,2 3-16 0,-1 0-25 0,1 3-7 0,1 0-2 0,1 1-31 16,-1 2-38-16,2 2-25 0,-1 1-17 0,1 0-31 0,1 3-32 0,0 3-76 15,0 0-83-15,1 3-55 0,1 1-43 0,0 1 0 0,1 1 11 16,1 0 8-16,0 3 7 0,1 0 22 0,1 0 30 0,0 0 24 0,1 0 21 16</inkml:trace>
  <inkml:trace contextRef="#ctx0" brushRef="#br1" timeOffset="46729.0156">11939 10684 0 0,'4'-2'295'0,"0"1"67"0,1-2 13 0,-1 3-3 0,0-2-5 16,0 1 5-16,-1 1 11 0,1 0-2 0,-2 1-5 0,1 1 10 0,0-2 11 15,-1 3-113-15,1 0-152 0,0 0-45 0,-2 0-14 0,0 3-13 0,1-2-13 16,-2 2 11-16,-2 2 19 0,1-2-8 0,0 4-14 0,-2-1 5 0,-1 2 14 15,0 1-14-15,0 1-21 0,-1 2 4 0,-1-1 11 0,0 2-16 16,-1-1-22-16,-1 2-7 0,0-1 0 0,-1 1-27 0,-1-2-37 16,1 3-13-16,0-3-8 0,-2 0-29 0,0 1-38 0,1-2-58 0,-1-1-63 15,0-1-78-15,2 0-79 0,1-1-14 0,0-4 3 0,1 1 0 0,2-2 3 16,1-2 18-16,1-1 22 0,3-3 14 0,0 0 15 0,0 0 24 16,0-7 218-16</inkml:trace>
  <inkml:trace contextRef="#ctx0" brushRef="#br1" timeOffset="47179.3769">12539 10454 0 0,'-2'-4'246'16,"1"1"112"-16,0-2 13 0,-1 1-4 0,1 2-5 0,0-1 2 0,-1 2 8 15,0-1-3-15,2 2-7 0,0 0 2 0,-3 2 4 0,-1-2-107 16,1 3-141-16,1 0-50 0,-1 3-25 0,0 0-16 0,1-2-17 16,0 2 13-16,0 2 22 0,0-2-2 0,1 1-9 0,0 1 12 0,-1-1 19 15,2 1-4-15,-1 1-10 0,0 0 5 0,-1 1 16 0,1-1-16 0,1 2-19 16,-1-1 6-16,1 1 12 0,0-1-15 0,0 1-22 0,0 1 2 16,0-3 13-16,0 1-16 0,1 1-20 0,0-2 7 0,1 0 12 15,-1-2-11-15,0 2-19 0,2-1-1 0,0-1 4 0,1-1-26 0,-2 0-31 16,2 0-13-16,0-1-10 0,2-2-26 0,-2 0-31 0,1 0-37 0,0-2-39 15,2-1-61-15,-2 0-71 0,2-1-32 0,-2-2-25 0,2 1-4 0,0-2 1 16,-1-2 16-16,0 0 23 0,0-2 20 0,1-1 16 0,0 2 21 16,-2-4 22-16</inkml:trace>
  <inkml:trace contextRef="#ctx0" brushRef="#br1" timeOffset="47386.2524">12593 10253 91 0,'0'-4'410'16,"0"-2"22"-16,2 1 22 0,-2-1 7 0,1 0-1 0,-1 0 7 0,0 2 5 16,0-1 1-16,0 4-2 0,0 1 6 0,0-3 7 0,0 3-139 15,1-3-183-15,-1 3-63 0,0 0-24 0,0 0-27 0,0-2-30 16,0 2-10-16,2-1-7 0,-2 1-26 0,4 0-34 0,-2 0-25 0,1 0-18 16,1 1-39-16,-1 1-45 0,1-1-91 0,-2 2-106 0,1 0-52 0,0 2-36 15,-1-2-4-15,0 1 2 0,0 1 7 0,1 1 2 0,0-2 23 16,-2-1 29-16,2 2 22 0,-1 1 19 0</inkml:trace>
  <inkml:trace contextRef="#ctx0" brushRef="#br1" timeOffset="47746.7921">13161 10439 0 0,'3'-4'331'0,"-2"-1"52"0,2 1 13 16,-2-1 0-16,1 2-6 0,0-1 7 0,0 1 11 0,0 0 0 0,1 3-4 15,0-2 13-15,-1 2 15 0,2-1-114 0,0 1-152 0,0 0-50 0,0 0-22 16,2 0-17-16,-1 0-19 0,2 1 8 0,-1 1 14 0,1-2-10 16,1 1-14-16,1 1 4 0,1-1 9 0,0 1-15 0,1-2-23 15,1 1-8-15,0 1-7 0,1-1-38 0,1 1-49 0,-1-1-38 0,0 1-37 16,-1-1-61-16,2 1-69 0,-2 1-76 0,0 0-79 0,-2-2-26 0,1 2-13 16,-2 0 1-16,1 0 5 0,-2 0 5 0,0 0 6 0,-3 0 32 15,-1 2 34-15,-3-2 37 0,-1-3 178 0</inkml:trace>
  <inkml:trace contextRef="#ctx0" brushRef="#br1" timeOffset="47946.5282">13133 10682 0 0,'-6'3'436'0,"0"-1"50"0,2-1 21 0,0-1 6 0,0-1 5 16,2-2 2-16,0 1-2 0,1-1 1 0,1 3 0 0,1-1 0 0,1-1 0 15,0 1-114-15,1-2-147 0,2 3-101 0,1-3-89 0,2 0-35 16,0 0-20-16,2 0-14 0,1 0-13 0,2 0-25 0,2-2-30 15,0 2-30-15,1-1-31 0,1 1-50 0,-1 0-53 0,1 1-109 0,-1 1-124 16,2-1-38-16,-2 2-11 0,1 0-2 0,-1 0-2 0,1 0 6 0,-1 0 9 16,2-1 24-16,-2 1 30 0,0-2 30 0,-2 1 31 0</inkml:trace>
  <inkml:trace contextRef="#ctx0" brushRef="#br1" timeOffset="48363.5286">13916 10540 0 0,'3'-2'169'15,"-2"-1"259"-15,0 2 7 0,1-4 6 0,-1 2 9 0,2-1-5 16,-2 1-10-16,0 0 2 0,1-2 2 0,-1 4-7 0,2-2-10 16,1 1-68-16,0 1-89 0,0-2-119 0,1 0-130 0,0 1-32 0,2-1-1 15,0 2-17-15,-1-2-19 0,1 0 8 0,1 0 18 0,1 0-7 0,1 0-14 16,-1-2 10-16,0 1 16 0,2-2-11 0,0 1-18 0,-1-1 10 0,2-1 19 15,-1 1-5-15,1-2-11 0,-1 1 13 0,-1-2 19 16,1 0-6-16,0 0-18 0,-1-2 15 0,0 1 22 0,-1-1-2 0,0-1-10 16,-1 0 20-16,0 0 27 0,-1-1 3 0,0 1-3 0,-2-2 23 0,0 2 28 15,-1 0 12-15,-1 0 3 0,0 3 21 0,-1-1 24 0,0 2 13 0,-1-1 11 16,0 2 17-16,1 1 16 0,-2 1-5 0,1 2-8 0,-1-1-7 16,0 4-7-16,0 0-15 0,0-2-19 0,0 2-19 0,0 0-16 0,0 0-15 15,0 0-15-15,0 0-21 0,1 3-24 0,-1 2-15 0,2 1-10 16,-2 1-10-16,1 2-10 0,-1 0 3 0,0 2 5 0,-1 2-2 0,-1 2-3 15,1 2 3-15,-2-1 6 0,1 4-5 0,-2 1-7 0,1 0-3 16,-1 0-6-16,0 1-18 0,1-1-22 0,-1 2-19 0,0-2-13 0,0 0-21 16,0 0-21-16,0 0-33 0,0-2-34 0,0 1-37 0,-1-1-34 15,0 1-54-15,-1-2-60 0,0 0-84 0,-1 0-93 0,0 0-12 0,1-3 12 16,-1 0 14-16,0-3 16 0,1 0 18 0,-1-2 21 0,2-2 33 0,-2-2 36 16,2-3 34-16,-2 0 55 0</inkml:trace>
  <inkml:trace contextRef="#ctx0" brushRef="#br1" timeOffset="51883.5274">9503 9778 0 0,'-6'-3'13'0,"2"0"284"0,2-2 8 16,-1 4 5-16,2-2 5 0,-1 0 3 0,1 1 0 0,0-1 3 15,-1 2 3-15,2 1 2 0,-1 0 4 0,1 0-77 0,-1-2-100 16,1 2-58-16,-2-1-49 0,2 1-16 0,-2-2-7 0,0 1-7 0,0 1-5 16,2 0-2-16,-4 0-3 0,0 0-2 0,0 0-1 0,0 0-1 0,-2 1-4 15,2 1 1-15,-1-1 2 0,0 1 1 0,-2-1 1 0,2 2 4 0,-2-1 4 16,0 1 1-16,1 0 1 0,-2-2 4 0,1 2 5 0,-1 0 1 16,0 2-4-16,1-2 4 0,-1 0 4 0,2 1 0 0,-1-1 0 15,0 2 4-15,1-2 10 0,-1 0-4 0,2 3-7 0,-1-3 5 0,1 0 5 16,0 1-5-16,1-1-8 0,1 2 4 0,0-2 8 0,1 0-1 0,0-2-5 15,1 2 10-15,1-1 16 0,0-2-5 0,1 4-11 0,1-2 10 16,0 1 19-16,1 0-5 0,2 0-8 0,1 0 8 0,0-2 14 16,2 2-7-16,0-1-16 0,3 1 7 0,0 0 8 0,1-2-13 0,1 1-22 15,2 1 2-15,-2-3 10 0,3 3-14 0,-1-2-20 0,2 1 4 0,-1-2 7 16,1 1-9-16,2 1-14 0,0-1 7 0,-1 1 11 0,2-2-5 0,0 0-14 16,2 1 6-16,-1-1 13 0,0 2-4 0,2-2-12 0,0 0 6 15,1 0 11-15,0 0-7 0,0 0-11 0,1-2 4 0,-1 2 10 16,3-1-7-16,-2 1-10 0,2-2 7 0,1 1 12 0,-2-1-8 0,2 1-11 15,0-1 2-15,0 1 8 0,0-2-3 0,0 3-12 0,-1-3 5 0,1 0 10 16,-1 1-5-16,-2 1-10 0,2-2 5 0,-3 3 8 0,1-2-8 16,-2 2-11-16,-1-1 4 0,1 1 13 0,-2 0-7 0,-1 0-8 0,0 0 5 15,-1 1 11-15,-2-1-7 0,2 2-11 0,-3-2 7 0,1 1 11 16,-2 1-7-16,1-1-8 0,-1 1 4 0,-1-2 11 0,1 1-6 0,0 1-12 16,-1-1 8-16,1 1 8 0,0-2-5 0,-1 3-11 0,1-2 4 0,0 1 13 15,1 1-7-15,-2 0-7 0,2-2 5 0,-1 2 7 0,1-1-5 0,0 1-10 16,0 0 5-16,1-2 10 0,-1 2-5 0,2-1-10 15,-1-2 8-15,2 1 11 0,-2 1-7 0,2-1-10 0,-2-1 4 0,2 0 9 16,-2 0-6-16,2 0-8 0,-2-1 7 0,2-1 8 0,-2 1-4 0,2 1-9 16,-1-2 3-16,1 1 9 0,0-1-4 0,1 1-11 0,0 1 6 15,0-2 9-15,0-1-5 0,1 2-7 0,0 1 5 0,1-2 8 0,0 2-5 16,0 0-10-16,0 0 7 0,0 0 8 0,0 0-2 0,0 0-10 16,0 0 7-16,0 0 8 0,0 0-4 0,0 0-7 0,-1 0 2 0,2 0 8 15,-2 0-3-15,0 0-7 0,1 0 2 0,-1-1 11 0,0 1-4 0,1 0-8 16,0 0 4-16,0-2 8 0,-1 1-4 0,-1 1-11 0,1-2 4 15,-1 1 8-15,0-1-3 0,0 1-12 0,-1 1 8 0,0 0 10 16,-1 0-6-16,1 0-9 0,-2 0 3 0,1 0 6 0,-1 1-5 0,0 1-10 16,-1-1 6-16,0 1 11 0,0-2-5 0,0 3-9 0,-1-2 4 0,0 1 10 15,-1 1-7-15,1 0-10 0,0-2 5 0,-2 2 10 0,2-1-5 16,1 1-8-16,-2-2 5 0,2 1 8 0,-1-1-4 0,1 2-8 0,0-1 4 0,0-1 8 16,0 1-4-16,0-1-10 0,1 1 7 0,-1-2 7 15,2 0-3-15,-1 0-9 0,0 0 4 0,1 0 11 0,-1 0-7 0,-1-2-8 16,1 2 4-16,1-1 10 0,-2 1-7 0,1 0-7 0,-1 0 5 0,1 0 8 15,1 0-5-15,-1 0-8 0,0 0 4 0,2 0 11 0,-2 0-7 16,2 0-8-16,0 0 3 0,-1 0 7 0,2 0-2 0,-1 1-8 16,1-1 4-16,-1 0 8 0,1 0-3 0,0 2-9 0,0-2 5 0,1 0 7 15,-1 0-3-15,1 0-8 0,2 0 7 0,0 0 7 0,-1 0-3 0,2 0-5 16,2 0 1-16,-2-2 7 0,1 1-5 0,0-1-7 0,-1 1 6 0,2 1 8 16,-2-3-2-16,1 1-6 0,-1 1 0 0,0 1 4 0,-1 0-4 15,1-2-4-15,-2 2 1 0,1 0 6 0,0 2-3 0,-1-2-2 16,0 1 7-16,0 1 5 0,0-1-4 0,0 1-7 0,0-1 1 0,-1 1 7 15,0 1-1-15,1-2-4 0,0 1 2 0,0 1 8 0,0-3-3 0,1 3-4 16,0-2 1-16,-1 1 3 0,1-2-3 0,1 1-6 0,0 1 4 16,0-2 7-16,1 0-4 0,1 0-4 0,-1-2 2 0,2 1 4 15,-1 1-3-15,2-2-3 0,-1-1 0 0,0 2 3 0,-2-2-2 0,0 0-4 16,1 1 3-16,-2-1 0 0,0 2 0 0,-2-2-4 0,0 0 1 0,0 1 3 16,0 1 0-16,-2-1-5 0,0 1 2 0,-2 1 2 0,1-2-2 0,-2 2-2 15,1-1 1-15,-2 1 2 0,-2 0 1 0,1 0-4 0,0 1 4 16,-2-1 1-16,-1 2-5 0,1-2 1 0,-1 0-1 0,-1 1 4 15,1 1-2-15,-1-2-2 0,-1 1 2 0,1-1 0 0,-2 2 0 0,2-2-1 16,-2 0-1-16,1 0 1 0,-1 0 1 0,0 0-2 0,-1-2 1 0,2 2 1 16,-2-1 0-16,0-1 3 0,0 1 0 0,1 1 0 0,-1-2 3 0,1-1 4 15,1 2 1-15,-1-1-1 0,0 1 2 0,2-2 3 16,0 1-1-16,-1-1-1 0,1 2 4 0,0-1 2 0,1-1 1 0,1 2-7 16,-1-1 4-16,1-1 1 0,1 2-2 0,-1-1-4 0,0-1 2 0,-1 2 1 15,2-1-2-15,-2 1-7 0,0-1 3 0,-2 1 6 0,1 1-3 0,0-2-7 16,-1 2 4-16,1-1 6 0,0 1-2 0,-1 0-7 0,1 0 8 15,0 0 8-15,1-2 1 0,-2 2-5 0,2 0 4 0,0-1 10 16,0 1-5-16,0 0-8 0,2-2 5 0,-2 1 8 0,1-1-7 0,-1 1-5 16,1 1 1-16,-1-2 7 0,-1-1-7 0,1 2-7 0,-1-1 2 0,-2 1 8 15,0-1-6-15,-1 1-6 0,0 1 5 0,-2-3 10 0,-1 1-2 16,-1 1-1-16,-1 1 8 0,-2 0 8 0,-1 0-2 0,0 0-4 0,0 0 2 16,0 0 8-16,0 0-7 0,0 0-8 0,0 0 1 0,0 0 3 15,0 0-6-15,0 0-8 0,0 0-2 0,0 0-1 0,0 0-7 0,0 0-7 16,0 0-4-16,0 0 4 0,0 0-7 0,-1 0-4 0,1 0 2 0,0 0 4 15,0 0-3-15,0 0-5 0,0 0 2 0,0 0 6 0,0 0-3 16,0 0-6-16,0 0 5 0,-2 3 5 0,2-3-2 0,-1 3-5 16,1-3 4-16,-1 1 5 0,-1 4-1 0,2-2-8 0,-1 1 4 0,0 1 7 15,-1 1-4-15,1 0-2 0,-2 0 2 0,2 3 5 0,-2 0-4 0,1 0-5 16,-1 0 3-16,-1 3 6 0,1 0-5 0,-1 3-7 0,0 0 5 16,-1 0 7-16,1 1-5 0,-1 1-4 0,-1 1 2 0,1 0 4 0,0 0-3 15,1 0-6-15,-2 0 4 0,2 0 4 0,-1 0-2 0,1 0-6 16,0 0 4-16,0-3 7 0,0 1-4 0,1 1-7 0,-1-1 5 0,0-1 2 15,0 2 1-15,0-1-7 0,0 1 5 0,0 1 5 0,-1 0-2 0,0 0-3 16,-1 1 3-16,0 1 4 0,0 1-1 0,0 0-4 0,-1 3-1 16,0-2 8-16,1 1-3 0,-1 1-6 0,0 0 3 0,-1 1 5 15,2-1-2-15,-2 2-5 0,1-2 1 0,-1 0 4 0,1 0-3 0,-1 1-5 16,2-2 1-16,-1 1 4 0,0-3-2 0,2-2-5 0,0-1 2 0,-1-1 5 16,2-2-3-16,0-3-4 0,2-2 2 0,-1-1 5 0,2-1-1 15,-2-1-7-15,2-1 4 0,-1 0 2 0,1-1-2 0,0-1-5 16,-1 1 4-16,1-1 7 0,0-1-4 0,-1 2-7 0,1-2 5 0,0 0 7 15,1 1-5-15,-2-1-5 0,2 0 2 0,-1 0 4 0,1 0-1 0,0 0-4 16,0 0 2-16,-1 0 7 0,1 0-5 0,0-1-5 0,0 1 2 0,0 0 5 16,-2-2-1-16,2 4-8 0,0-4 4 0,-1 2 7 0,1-1-4 15,0 1-4-15,-1 0 2 0,1-2 7 0,0-1-5 0,0 0-2 16,-2 3 2-16,2-3 5 0,0 0 0 0,0 0-6 0,0 0 3 0,0 0 6 16,0 0-3-16,-1 2-4 0,1-2 1 0,0 0 6 0,0 0-5 0,-3 0-2 15,1 0-1-15,-1-2 5 0,0 2-3 0,2-1-4 0,-2-1 1 0,1 1 4 16,-1 1-2-16,0-2-5 0,1 1 1 0,-1-1 5 0,-1 1-1 15,1 1-7-15,1-2 4 0,-2 1 4 0,1-1-5 0,-1 1-4 16,0 1 0-16,0 0 5 0,0-2-5 0,0 1-5 0,0 1 2 0,0 0 3 16,0 0-3-16,0 0-6 0,0 0 0 0,0 0 3 0,0 0-4 0,0 0-8 15,-1 0 1-15,-1 1 4 0,0-1-5 0,-1 2-11 0,0-2-1 16,-2 0 0-16,0 1-4 0,-1 1-11 0,-2-1 3 0,0 1 3 0,0-2-3 16,-1 1-9-16,-2 1 1 0,1-1 8 0,-1 1-3 0,-1-2-4 15,0 1 8-15,0 1 11 0,-1-1 3 0,1 1-1 0,-2-2 7 0,1 0 9 16,1 1 0-16,-1 1-5 0,-1-2 7 0,1 1 13 0,-2-1-2 0,2 2-4 15,-2-2 6-15,2 1 6 0,-2 1-1 0,2-1-8 0,-2 1 4 16,2-2 7-16,0 3-5 0,-2 0-6 0,2-2 4 0,-2 2 7 16,0-1-4-16,-1 1-7 0,2 0 5 0,-2-2 5 0,-2 2-2 0,2-1-8 15,-1 1 4-15,-2 0 5 0,2 0-3 0,-2 0-7 0,-1-2 2 0,0 2 8 16,0-1-4-16,-1-1-11 0,1 2 1 0,-1-1 5 0,1-1-3 0,-2 2-9 16,2-1 2-16,0-1 4 0,2 1-2 0,-2-1-5 0,1 1-1 15,0-1 4-15,1 1-1 0,-2-1-5 0,1 1 4 0,-1-1 7 16,1 1-1-16,-1-1-4 0,0 1 4 0,0-1 6 0,-1 2-2 0,1-1-2 15,-1 1 1-15,-2 0 4 0,2 0-1 0,-2 0 0 0,-1 1 2 0,0-1 2 16,0 0-2-16,-1 0-2 0,-1 2 3 0,1-4 4 0,-2 4-2 16,2-4-2-16,-2 2 1 0,1 0 7 0,-1 0-4 0,2-1-1 0,-2 1 2 15,2 0-1-15,-2-2 1 0,2 1-1 0,-2-1 2 0,2 1 3 16,-2-2-3-16,2 0-4 0,-1 0 1 0,2-2 3 0,0 1-2 0,0-2-2 16,0 1 1-16,3-1 3 0,-2 0-2 0,2-1-2 0,-2 2-1 0,2-2 4 15,-2 2-4-15,2-1-1 0,-2 2 2 0,-1-1 4 0,0 1-2 16,0-1-4-16,0 1 2 0,-1 1 2 0,0 0 1 0,-1 0-4 15,1 0 4-15,1 0 4 0,-1 0-2 0,1 1-2 0,-2-1 1 0,2 2 4 16,2-2-1-16,-2 1-1 0,1-1 1 0,-1 0 6 0,1 0-2 0,2 0-1 16,-2 0 2-16,3-1 2 0,0 1-1 0,0-2-6 0,0 1 3 0,2 1 3 15,-1 0-4-15,0-2-7 0,1 1 2 0,-1 1 6 0,0-2-6 16,-1 2-7-16,2 0 2 0,-2 2 5 0,0-2-3 0,0 1-6 16,-2 1 5-16,1-1 2 0,-2 2-2 0,2-1-5 0,-2 1 4 0,2 0 8 15,-2 0-4-15,2 0-7 0,0 1 5 0,-1-2 6 0,1 2-4 0,1-1-4 16,0 2 2-16,0-2 6 0,1 0-4 0,-1 0-4 0,2 0 2 0,0-2 6 15,1 2-1-15,0-1-7 0,-1-2 1 0,2 1 7 0,0 1-5 16,0-2-4-16,0 0 3 0,0 0 3 0,0 0-1 0,0 0-5 16,0 0 1-16,0 0 8 0,0 0-4 0,0-2-5 0,0 1 1 0,0 1 8 15,-1 0-4-15,0-2-7 0,-1 2 4 0,0-1 5 0,-1 1-2 0,0 0-5 16,-1 0 4-16,2 1 5 0,-2-1 0 0,1 2-4 0,0-2 4 0,1 0 6 16,0 0-3-16,0 1-5 0,0 1 2 0,2-1 8 0,-1 1-4 15,0-2-5-15,1 1 2 0,-2 1 5 0,1-1-3 0,-2 1-7 16,2-1 1-16,0 2 4 0,-2-1-4 0,2 1-4 0,-2 0 1 0,2-2 7 15,-1 2-4-15,1 0-6 0,0 0 3 0,1-1 6 0,-2 1-4 16,2-2-5-16,0 1 1 0,0-1 8 0,0 1-4 0,0-1-5 0,0 1 1 16,-1-2 7-16,1 1-5 0,-1 1-6 0,-1-1 3 0,1-1 6 15,0 2-2-15,-2-2-7 0,2 0 6 0,-2 1 6 0,0 1-4 0,1-1-8 16,0 1 4-16,0-2 7 0,0 0-4 0,2 1-5 0,-1 1 4 0,1-1 6 16,0 1-3-16,0-1-5 0,1 1 4 0,-1 1 4 0,3-3-2 0,-2 3-5 15,3-2 7-15,0 1 6 0,2-1 0 0,-1-1-3 16,2 0 4-16,1 0 5 0,1 0-3 0,0-1-7 0,1 1 2 0,0-2 8 15,1-1-1-15,0 2-5 0,1-1 1 0,0 1 7 0,1-2-7 0,-1 1-7 16,1-1 2-16,1 2 4 0,-1-2-5 0,2 0-5 0,-2 0 4 0,2 0 7 16,-2 1-4-16,2-1-7 0,-1 2 1 0,1-4 6 0,0 4-5 15,-1-2-5-15,1 0 4 0,0 1 9 0,-1-1 0 0,1 2-5 16,1-1 10-16,0-1 10 0,0 2 1 0,1-1-4 0,1 1 8 0,0-1 8 16,1 1-1-16,1 1-4 0,-1-2 4 0,1 2 7 0,0 0-5 0,0 0-8 15,0 0 0-15,0 0 3 0,0-3-9 0,1 2-12 0,0-1-2 16,-1 2 4-16,2-1-7 0,-1-2-8 0,0 3-1 0,1-2 5 15,-1 1-4-15,-1 1-8 0,1-2 4 0,2 1 4 0,-3 1-2 0,3 0-8 16,-2-2 5-16,2 1 6 0,-3 1-1 0,2-2-8 0,1 1 3 0,0 1 6 16,-1-2-3-16,1 2-6 0,0-1 4 0,-1-1 4 0,1 1-2 0,1 1-6 15,0-2 1-15,0-1 7 0,0 2-7 0,1-1-5 0,1-1 1 16,-1 2 3-16,0-2-2 0,1 0-4 0,-1 0 2 0,0 0 4 16,1 0-3-16,-1 0-8 0,-1-2 5 0,0 2 9 0,0-1-3 0,0 1-4 15,0 0 2-15,-1-2 8 0,-2 2-1 0,2-1-7 0,-2 1 5 0,0 0 6 16,-1-3-3-16,2 1-7 0,-2-1 1 0,0 0 4 0,-2 0-7 0,1 0-10 15,0-1-1-15,-1-1 4 0,1-1-7 0,0 2-8 0,-1-4-1 16,1 2 5-16,0-1-7 0,-1-2-8 0,1 0 1 0,1 0 4 16,-1 0-4-16,1-2-4 0,0-1 3 0,0 2 8 0,1-1-5 0,-1-2-6 15,1 2 7-15,1-2 7 0,-1 1-4 0,0-2-5 0,1 1 2 0,0-1 8 16,0 2-3-16,0-1-4 0,1 1 2 0,0 0 7 0,-1-2-2 16,1 2-2-16,1-1 5 0,-1-1 5 0,1 2 1 0,0-1-3 15,0 1 4-15,-2 0 7 0,2-2-1 0,-1 2 1 0,1-1 2 0,-1-1 5 16,-1 1 0-16,1-1 3 0,0 1 2 0,-2-2 2 0,2 1-1 0,-2 1-1 15,0-1-1-15,1 1 4 0,-2-1-1 0,0 2 1 0,0-1-2 16,-2 2-2-16,1-2 1 0,0 2 1 0,-1 1-2 0,1-1 2 0,-2 1-1 16,2 1 1-16,-2 0 1 0,2 1 2 0,-2 2 2 0,2 0-1 15,0 2 1-15,-2-1 1 0,2 1 0 0,-1 1 0 0,1 0 0 0,0 1 0 16,-1 1 0-16,2-1 1 0,-1 1 1 0,1 1 1 0,0 0 0 0,0 0 0 16,0 0 0-16,0 3 0 0,0-3-3 0,0 1 0 0,1-1 0 15,-1 2 1-15,2-2-1 0,-1 0-3 0,2 0 2 0,-1 0 1 16,1-2-2-16,1 1-2 0,-1-2-1 0,1 0 1 0,-2 0-2 0,2 0-2 15,-1 0 2-15,0 0 2 0,-1 0-1 0,1 0-2 0,0 0-1 0,-1 0 5 16,0 0 0-16,-1 0-1 0,0 1-1 0,-1 1 2 0,2-1 2 0,-2 2-2 16,0 0 3-16,0 3 1 0,0-1 1 0,0 1-2 0,0 0 1 15,0 0 2-15,0 0-1 0,0 0-4 0,0 0 1 0,0 0 1 16,0 0 0-16,0 0-5 0,0 0 1 0,0 0 1 0,0 0-2 0,0 0-2 16,0 0-1-16,1-3 1 0,-1 3-1 0,0 0 1 0,1-2-1 0,1 1 5 15,0 1-1-15,1-3-4 0,1 0 1 0,1 1 2 0,1-2 1 16,0-1-4-16,2-1-1 0,0-1 0 0,0-1-3 0,2-1-3 0,-1 2 3 15,-1-2 0-15,-1 0 0 0,-1 3-3 0,0 0 0 0,-1 0 3 16,-2 1-3-16,-1 2-4 0,0 0-4 0,-2 3-2 0,0 0-4 0,0 0-7 16,0 0-3-16,0 0-4 0,0 0-4 0,0 0-1 0,0 0-13 0,0 5-19 15,-2-2-10-15,1 1-10 0,1 1-22 0,-1 1-28 0,-1 1-22 16,1 1-23-16,0 1-23 0,-1 0-22 0,1 0-82 0,0 3-101 16,-1-2-39-16,4 1-23 0,-1-1 8 0,0 1 15 0,2-1 11 0,0 1 7 15,1-2 27-15,1 0 28 0,-1-2 28 0,1 1 26 0</inkml:trace>
  <inkml:trace contextRef="#ctx0" brushRef="#br1" timeOffset="52968.477">11853 11221 0 0,'2'-2'78'0,"-2"2"123"0,1-1 21 0,-1 1-3 0,0-3-12 16,0 3 4-16,1-3 8 0,-1 3 21 0,0 0 27 0,2-3-10 0,-2 3-22 15,0-3-29-15,0 3-34 0,0 0-11 0,0 0-8 0,0 0-14 0,0 0-16 16,0 0 0-16,0 0 6 0,0 0-12 0,0 0-18 0,0 0-10 0,0 0-10 16,0 0-7-16,0 0-9 0,0 0-7 0,0 0-11 15,0 0-3-15,0 0 1 0,0 0-7 0,0 0-9 0,0 0 3 0,0 0 11 16,0 0-7-16,0 0-8 0,0 0 8 0,0 0 16 0,0 0-5 0,0 0-12 15,0 0 7-15,0 0 16 0,0 0-5 0,0 0-12 0,0 0 12 16,0 0 19-16,0 0-4 0,1 1-13 0,0 1 13 0,1 1 22 16,-1-3-5-16,0 3-16 0,1 0 10 0,-1 3 14 0,-1-2-5 0,1 2-13 15,-1 2 8-15,2-1 12 0,-1 4-6 0,-1-2-10 0,1 3 1 0,-1 0 7 16,0 1-10-16,0 1-13 0,-1 1-2 0,1 1 1 0,-1 1-4 0,-2 1-9 16,0 0-3-16,1 0 0 0,-2 2-4 0,0 0-8 0,0 2-6 15,0 0-8-15,-2-1-2 0,2 2-4 0,-1-1-4 0,1-1-3 16,0 1 0-16,0-2 0 0,1 1-4 0,1-3-5 0,-1 0-6 0,0-3-9 15,1 1-12-15,0-3-11 0,1 0-19 0,0-2-18 0,-1 0-12 0,1-2-7 16,0 0-29-16,1-2-32 0,0-1-29 0,-2-1-31 0,2 0-28 0,-1-2-28 16,1 1-70-16,-1-2-80 0,1-2-38 0,0 0-23 15,0 0 10-15,0 0 14 0,0 0 11 0,-2-6 6 0,2 0 27 0,0 0 35 16,0 0 29-16,-1-1 28 0</inkml:trace>
  <inkml:trace contextRef="#ctx0" brushRef="#br1" timeOffset="53418.9429">11656 11489 0 0,'-1'-5'27'0,"-1"0"274"16,2 2 14-16,0-1 11 0,-1 0 10 0,1 1 1 0,-1 0-1 16,-1 1 12-16,1 0 14 0,1-1 5 0,-1 2 4 0,1 1-74 0,0 0-93 15,0 0-60-15,-2-2-50 0,2 2-14 0,0 0-8 0,0 0-9 0,0 0-11 16,0 0 13-16,2 2 19 0,-2 2-6 0,1-1-14 0,-1 2 4 15,1 2 8-15,-1 0-7 0,0 2-12 0,0 0 12 0,0 2 21 0,0 1 3 16,2 0-4-16,-2 1 7 0,0-1 12 0,1 3-8 0,-1-2-13 16,1 1-1-16,-1 0 4 0,2 0 0 0,-1 0-5 0,2 0 5 0,-2 0 5 15,2-1-5-15,-1 0-6 0,2 1-5 0,0-1-7 0,0-1-6 0,2 1-3 16,-1-1-6-16,0 1-6 0,1-1-3 0,0 1 0 0,1-1-7 16,0 0-13-16,-1-1-1 0,2 0 2 0,0 0-7 0,0 0-10 15,2-2 3-15,-1 0 3 0,0-1-6 0,1-1-9 0,-1 0 3 0,0-1 3 16,1-1-3-16,-1 0-4 0,0-3 1 0,1 1 4 0,-1-2-1 0,0-1-4 15,-1-1 2-15,2-2 5 0,-2 1-4 0,1-2-7 0,-1 1 7 16,0-3 7-16,-1 0-2 0,-1 0-5 0,1-1 1 0,0-1 6 0,-2 0-3 16,0-2-8-16,1 1 4 0,-1-2 4 0,0-1-3 0,-1 0-5 15,2-1 4-15,-2 0 7 0,0-1-5 0,0 1-8 0,0 0 5 0,-2 0 7 16,2 1-4-16,-1 0-5 0,1 0 4 0,-1 1 6 0,-1 0-3 0,2 2-8 16,-1 0 1-16,0 1 4 0,-1 1-18 0,1-1-21 0,0 2-21 15,-1 2-21-15,0 0-33 0,-1 0-36 0,0 2-42 0,-1 2-45 16,0 0-80-16,0 0-88 0,0 0-75 0,-1 4-72 0,-2 0-21 0,-1 1-6 15,0 2 12-15,-1 1 17 0,-2 0 22 0,1 2 22 0,-1-1 31 0,-2 3 29 16,1 0 44-16,-2 0 194 0</inkml:trace>
  <inkml:trace contextRef="#ctx0" brushRef="#br1" timeOffset="55437.6239">11051 12521 270 0,'0'6'307'0,"0"0"14"0,0 0 12 16,0 1 12-16,0-1 12 0,0 0 0 0,0 0-1 0,1 1 10 0,-1-1 16 16,1 1-67-16,-1-1-90 0,0 2-52 0,2-2-44 15,-2 0-23-15,0-2-19 0,1 2-1 0,-1-1 1 0,1 0-11 0,-1-1-17 16,0-1-1-16,0 1 11 0,0 1-10 0,0-2-16 0,0 1 7 0,0-1 14 15,0 2-8-15,0 0-19 0,0 0 8 0,0 0 14 0,0 1-11 0,-1 1-21 16,1 0 7-16,-1 0 14 0,-1 2-9 0,1 0-15 0,1 0 6 16,-1 0 9-16,1 1-12 0,-2-1-16 0,2 1 5 0,0 0 11 0,0-2-9 15,0 2-16-15,2-2 4 0,-2 0 12 0,1 1-9 0,-1-1-17 16,1-1 7-16,1 1 10 0,-1-1-8 0,0 0-10 0,-1 0 6 0,2-1 14 16,-1-1-10-16,0 0-13 0,1 0 6 0,-1-2 9 0,0 0-9 0,1-1-16 15,-2-2 1-15,0 0 9 0,1 2-17 0,-1-2-19 0,0 0-10 16,0 0-5-16,0 0-30 0,0 0-36 0,0 0-32 0,0-3-28 15,1-1-54-15,-1-1-64 0,0 1-55 0,0-4-53 0,2 1-19 0,-2-2-7 16,1-2 9-16,-1 0 17 0,1 0 11 0,-1-2 11 0,2 0 26 0,-2-3 31 16,0 1 36-16,0-1 294 0</inkml:trace>
  <inkml:trace contextRef="#ctx0" brushRef="#br1" timeOffset="55684.8155">11087 12289 0 0,'-3'-9'181'16,"2"-1"155"-16,-2 2 11 0,2-1 14 0,-2 1 19 0,2 2 8 0,-1 0 7 15,1 1 13-15,0 1 13 0,-1 1 11 0,1-1 8 0,1 2-83 16,-1-1-107-16,1 3-59 0,0 0-46 0,0-2-13 0,0 2-6 16,0 0-18-16,0 0-22 0,1-2-7 0,-1 2 1 0,0 0-22 0,0 0-28 15,1-2-1-15,-1 2 4 0,3-1-15 0,-3 1-21 0,3 0-3 0,-1 1 4 16,1-1-20-16,0 2-26 0,-2-1-6 0,2 0 3 0,-2 1-29 0,2 1-32 15,-2-1-32-15,0 1-29 0,1 0-80 0,-1 2-101 0,0 0-50 16,2 0-41-16,0-1-11 0,-1 2-5 0,0 2 17 0,0-2 20 16,1 1 7-16,0-1 4 0,-1 0 25 0,1 0 26 0</inkml:trace>
  <inkml:trace contextRef="#ctx0" brushRef="#br1" timeOffset="56772.8026">12069 12476 103 0,'0'0'273'0,"-1"-2"14"0,1 2 13 0,-1-2 7 0,-1 0 5 15,2 2 2-15,-1-1-2 0,-2 0 16 0,1 0 23 0,-1 1-36 16,0-1-54-16,3 1-54 0,-4 0-54 0,2 0-25 0,-1 0-16 0,0-2-4 15,1 2-1-15,-1 0-10 0,3 0-10 0,-3-1-3 0,3 1 3 16,-2 0-13-16,-1-1-22 0,3 1 2 0,-3 0 6 0,3 0-15 0,-2-1-21 16,2 1 3-16,0 0 12 0,-3 0-12 0,3 0-19 0,-3 0 5 0,3 0 16 15,0 0-13-15,-2 0-17 0,2 0 7 0,-3 0 12 0,0 0-9 16,1 1-20-16,-1-1 10 0,0 1 16 0,-1 0-9 0,0 1-18 0,0 0 7 16,-1-1 17-16,1 2-7 0,-1-1-19 0,-1 0 8 0,1 2 18 15,-2-2-9-15,1 2-15 0,-1 0 9 0,-1-1 15 0,0 2-7 0,0-1-16 16,0 0 10-16,-1 1 17 0,-1 0-8 0,1 1-17 0,-2-1 10 0,1 1 16 15,-1 0-8-15,0 0-12 0,1 0 9 0,-1 0 16 16,0 0-5-16,1 0-14 0,-1 0 10 0,0 0 19 0,2-1-7 0,0-1-13 16,1 1 11-16,0 0 13 0,0-1-6 0,0-1-9 0,1 1 9 0,2-1 15 15,-1 1-5-15,1 0-13 0,1-2 8 0,0 0 10 0,1 1-8 0,2-2-14 16,0 0 4-16,1-1 10 0,0 0-7 0,0 0-12 0,0 0 5 16,0 0 7-16,0 0-8 0,0 0-11 0,0 0 5 0,0 0 14 0,2 1-1 15,1-1-5-15,-3 0 9 0,4 0 10 0,0 0 2 0,1 0-3 16,-1-1 5-16,2 1 5 0,0 0-1 0,1 0-3 0,0 0 2 0,-1-1 1 15,1 1-3-15,1 0-5 0,0 0-2 0,0 0-4 0,1 0-4 0,1 0-6 16,-1 0-4-16,2 1-7 0,-1-1 1 0,1 1 1 0,1 1-3 16,0-1-5-16,0 1 2 0,1 1 0 0,1-1-3 0,-1 0-6 0,2 1 2 15,-1 0 4-15,1 1-6 0,0-2-8 0,-1 2-4 0,1 0-3 16,0-2-10-16,-2 2-14 0,0-1-12 0,1 0-14 0,-4 0-13 0,2 0-12 16,-1 0-21-16,-2 0-25 0,-1-1-28 0,0 0-25 0,0 1-30 0,-2-1-27 15,-1 2-85-15,-2-2-106 0,-3-2-40 0,1 4-21 0,-1-4 6 16,-1 5 14-16,-3-2 8 0,-2 1 11 0,0-1 23 0,-2 1 26 15,-2 0 28-15,0-1 22 0</inkml:trace>
  <inkml:trace contextRef="#ctx0" brushRef="#br1" timeOffset="57038.6625">11764 12961 0 0,'-1'-2'13'16,"-1"-2"410"-16,1 1 35 0,1-2 8 0,0 1 2 0,0 1 8 0,0-2 7 16,0 1-2-16,0 1-7 0,0 0 5 0,1 1 5 0,-1 2-50 0,2-1-67 15,0-1-113-15,1 1-128 0,1 1-59 0,0-1-38 0,1 1-7 0,2-1 2 16,1 1-7-16,0-1-14 0,1 1 6 0,2 0 10 16,0 0-7-16,2 0-10 0,0 0-8 0,2 1-9 0,1-1-33 0,1 1-41 15,1-1-28-15,0 0-27 0,1 0-39 0,0 1-46 0,-1 0-97 0,0 1-112 16,0-2-36-16,0 0-16 0,-2 0 1 0,0 0 3 0,0 1 9 15,-2-1 10-15,1 0 28 0,0 0 35 0,-2 0 31 0,-1 0 29 0</inkml:trace>
  <inkml:trace contextRef="#ctx0" brushRef="#br1" timeOffset="57639.524">12628 12538 0 0,'0'-4'322'0,"-1"-1"61"0,1 2 1 15,-2-1 6-15,1 0 9 0,0 2-3 0,-1 0-8 0,1 0 5 0,1 2 8 16,0 0-1-16,0 0-2 0,0 0-98 0,0 0-126 0,-1 2-66 15,1 0-50-15,-2 2-1 0,2-1 14 0,0 2-5 0,-1 0-12 16,1 1 12-16,0 0 19 0,-1 0-4 0,1 1-10 0,-2 1 5 0,2 0 11 16,0 0-9-16,-1 0-18 0,0 2 3 0,-1 0 11 0,1 0-10 0,-2 2-13 15,1 0 2-15,-1 0 5 0,0 2-10 0,1-1-10 0,-1 0-1 0,2 0 4 16,-2-1-5-16,2 0-9 0,-1 0-5 0,1-1-2 0,0 0-7 16,-1-2-7-16,1 2 0 0,1-2 0 0,-1-1-3 0,1-1-3 15,0 0 0-15,1-2 2 0,0 0-1 0,1-1-2 0,-1-2 1 0,-1-2 1 16,1 1 1-16,-1-1-1 0,3 0 1 0,0-1 2 0,-1 0 1 0,2-3-4 15,0 1 1-15,2-3 2 0,-1-2-2 0,2 0-1 0,1-3 1 0,0-1 2 16,1-1-1-16,0-3-3 0,2 1 0 0,-2-2 2 0,2-1-1 16,0 0-2-16,-1 0-1 0,1-1 5 0,1 0 3 0,-1 1 5 15,1-2 4-15,-2 2 7 0,2-1 8 0,0 2 11 0,0 1 7 0,0-1 7 16,0 2 11-16,0 1 11 0,0 2 7 0,0 0 7 0,0 2 5 0,0 2 2 16,-1 1-1-16,0 1-7 0,-1 1-1 0,1 3-4 0,0-1-10 0,-1 2-13 15,1 1-7-15,0 2-2 0,-2 1-13 0,0 0-13 16,1 2-6-16,-1 1-1 0,-1 0-7 0,-1 3-4 0,-1 0 0 0,0 2 3 15,-2 1-3-15,0 1-6 0,-2 2 5 0,0 0 4 0,-2 2-3 0,-2 1-6 16,1 0 3-16,-2 0 3 0,1 0-9 0,-2 1-12 0,-2-1-5 0,2 1-5 16,-1-1-16-16,0-1-19 0,-1 1-12 0,1-1-9 0,0-1-16 15,-1-1-19-15,1 0-23 0,0-1-25 0,-1-1-25 0,2-1-25 16,0-1-37-16,0 0-34 0,2-2-73 0,-2 0-82 0,1-2-56 0,2-1-50 16,-2-1-6-16,2 0 4 0,-2-2 14 0,0 1 14 0,3-4 25 0,0 0 28 15,-4 1 25-15,4-1 23 0,-5-1 41 0,0-3 248 0</inkml:trace>
  <inkml:trace contextRef="#ctx0" brushRef="#br1" timeOffset="59742.0045">11699 11848 0 0,'0'0'178'0,"0"0"91"15,0 0 16-15,0 0 1 0,0 0 4 0,0 0 4 0,0 0 7 16,0 0 7-16,0 0 2 0,-2-2-16 0,2 2-25 0,0 0-74 0,0 0-87 16,0 0-23-16,0 0-7 0,0 0-7 0,0-2-7 0,0 2-1 0,0 0 2 15,0 0 1-15,0 0 1 0,-1-2-2 0,1 2-5 0,0 0 6 16,0 0 7-16,0 0-4 0,0 0-7 0,1-2 7 0,-1 2 10 15,0 0-5-15,2-1-13 0,-2 1 10 0,0 0 11 0,0 0-8 0,0 0-16 16,0 0 8-16,0 0 17 0,0 0-8 0,0 0-14 0,0 0 8 0,0 0 14 16,0 0-13-16,0 0-20 0,0-2 2 0,0 2 11 0,-2-1-12 0,2 1-16 15,-2-2 1-15,0 1 10 0,2 1-11 0,-2-1-22 16,-1 0 4-16,3 1 7 0,-3 0-8 0,1-1-17 0,-1 1 7 0,0 0 10 16,-1 0-5-16,2 0-13 0,-2 0 7 0,-2 0 7 0,2 1-3 0,-1-1-11 15,1 1 5-15,-1 0 9 0,-1 0-4 0,1 1-13 0,0-1 5 0,1 0 9 16,-2 1-6-16,2 0-7 0,-1-1 4 0,1 1 7 0,0-1-4 15,0 1-9-15,0-1 5 0,0 0 7 0,0 0-3 0,1 0-9 16,-1 1 4-16,0-1 10 0,0 0-5 0,0 1-8 0,0 0 4 0,0 0 7 16,0 0-5-16,-1 0-7 0,1 0 6 0,-1 0 8 0,-1 1-7 0,1 0-7 15,0 0 3-15,-1 0 9 0,0 1-4 0,-1 0-8 0,0-1 4 16,-1 2 8-16,0 0-4 0,0 0-8 0,0-1 4 0,-1 1 8 0,0 0-4 16,-1 0-8-16,1 0 4 0,0-1 11 0,-1 2-6 0,0-1-9 15,-1 1 5-15,0-1 8 0,1 1-5 0,-1-1-8 0,-1 1 4 0,0-1 8 16,0 1-4-16,0-2-7 0,0 2 5 0,0-1 9 0,0 0-6 0,1 0-9 15,1 0 5-15,-1-1 8 0,0 1-5 0,2-1-8 0,0 1 4 0,-1-2 8 16,1 2-4-16,0-1-8 0,-1 0 4 0,1 1 8 16,0-1-4-16,-1 1-10 0,2-2 7 0,-1 2 10 0,1-1-8 0,0 0-7 15,0 0 6-15,0 1 9 0,0-2-7 0,0 1-8 0,0 1 4 0,0-2 10 16,-1 2-7-16,1 0-8 0,-2 0 5 0,1 0 11 0,0-1-7 0,-1 2-11 16,0 0 6-16,-1 0 10 0,0 0-5 0,1 2-11 0,-1-1 7 15,0 0 11-15,-1 1-6 0,0 0-10 0,0 0 5 0,-1 0 8 16,1 0-4-16,0 0-10 0,0 0 7 0,0 1 7 0,0-2-6 0,0 1-8 15,1 0 7-15,-1 0 11 0,2-1-7 0,-1 0-10 0,0 1 5 0,1-1 10 16,-1 0-5-16,0 0-9 0,1 0 6 0,-1 1 7 0,0 0-4 16,1-1-9-16,-1 2 6 0,0-2 6 0,2 1-4 0,-2-1-11 0,2 2 6 15,-2-1 9-15,2 1-6 0,-2-1-9 0,2 0 4 0,-2 1 11 16,2-1-7-16,-2 2-8 0,2-2 4 0,-2 2 11 0,2-2-4 0,-2 2-11 16,1-1 4-16,-1 1 10 0,0 0-5 0,1-1-8 0,-1 2 7 0,0-1 10 15,1 0-8-15,-1 1-7 0,-1 0 5 0,1 0 7 0,-1-2-5 0,0 2-8 16,-1 0 4-16,1 0 9 0,-1 0-5 0,1-1-7 15,-2 1 6-15,2 0 11 0,-1 1-5 0,0 0-8 0,1-1 8 0,-2 1 9 16,2 0-3-16,0-1-6 0,0 1 3 0,0-2 12 0,2 0-4 0,-1 1-11 16,0-2 4-16,1 2 10 0,-1-1-5 0,2 1-11 0,-2-2 2 15,2 2 8-15,-2 0-7 0,2 0-11 0,-2-1 5 0,0 0 8 0,1 1-6 16,-1 1-9-16,-1-1 5 0,0 1 5 0,0 0-4 0,-1 0-7 16,1 0 4-16,-2 1 6 0,2-1-5 0,-1 1-5 0,1-1 4 0,0 0 9 15,0 1-5-15,1-1-4 0,1 0 2 0,-1-1 7 0,0 1-3 0,1-1-2 16,-1 0 2-16,2-1 6 0,-2 0-1 0,2 0-5 0,-1-1 6 15,1 0 9-15,0-1-2 0,-1-1-5 0,2 0 1 0,0-1 4 16,0 0-1-16,2 0-4 0,-1-1 1 0,0 0 4 0,1 0-4 0,-1-2-1 16,0 2-2-16,2-1 3 0,0-1-3 0,-1 1-8 0,2-2 1 0,0 2-1 15,0-2 1-15,2 1-1 0,0-2 1 0,2-1 1 0,0 0-2 16,0 0 1-16,0 0-1 0,0 0 4 0,0 0-1 0,0 0-1 0,0 0 2 16,0 0-2-16,0 0 3 0,0 0 0 0,0 0 1 0,0 0 2 15,0 0 0-15,0 0 2 0,3 0 1 0,-3 0 0 0,3 0 0 0,-3 0 0 16,0 0 0-16,2-1 0 0,-2 1 1 0,3 0 1 0,0 0-2 0,-3 0-3 15,2 0 0-15,-2 0 0 0,3 0-3 0,0 0-3 0,-1 0 0 16,1 1 1-16,0 0-1 0,1 0-3 0,0 1 0 0,0 0 2 0,0-1-4 16,1 2 1-16,0-1-1 0,2 0 4 0,0 1-2 0,1 0-2 15,0 1 2-15,1 0 2 0,0-1-1 0,2 1-2 0,1-1-1 0,0 2 7 16,0-1-4-16,1 1 1 0,2-1 1 0,0 1 6 0,1 0 0 0,0-1-2 16,1 0 5-16,0 0 3 0,2 0-1 0,1-1-4 0,0 1 4 15,0-2 4-15,1 2-2 0,1-1-4 0,0-1 3 0,1 2 2 16,0-2-4-16,1 2-4 0,-2-2 0 0,4 2 2 0,-2-2-4 0,1 2-4 15,2-2 3-15,-1 2 0 0,1-1-1 0,0 2-5 0,1-2 1 0,-2 0 5 16,2 0-4-16,0 0-4 0,-1 1 2 0,1-2 3 0,-1 2-1 0,-2-1-5 16,2 2 1-16,-2-2 4 0,-1 0-4 0,1 1-2 0,-1-1 2 15,2 2 5-15,-2-1-1 0,-2-1-4 0,2 2 1 0,-2 1 5 16,0-2-2-16,0 1-4 0,0-1 4 0,-2 1 2 0,2-1-2 0,-2 1-2 16,1-1 1-16,-1 1 4 0,1-1-4 0,-1-1-5 0,2 2 2 0,-1-2 5 15,0 0-1-15,2 3-7 0,-2-3 4 0,2 0 2 0,0 1-2 0,-1-1-4 16,1 2 4-16,0-2 4 0,-1 0-2 0,1 1-5 15,-2-1 2-15,2 2 7 0,-3-2-4 0,1 0-4 0,-1 1 5 0,0-1 5 16,0 2-1-16,0-1-6 0,0-1 5 0,-1 2 7 0,1-2-5 0,-1 1-5 16,-1 1 4-16,1-1 6 0,-2-1 0 0,2 2-2 0,-2 1 13 0,2-2 14 15,1 1 2-15,-1-1-1 0,2 1 4 0,0 1 9 0,1-2-6 16,2 1-8-16,-2-1 5 0,4 1 6 0,-2 1-4 0,1 0-8 16,2 0 1-16,-2 1 4 0,3 1-13 0,0-1-14 0,0 1-2 0,0-2 4 15,1 1-7-15,1 1-7 0,-1-1 4 0,-1 1 6 0,1-2-5 0,-1 1-5 16,-1 2 2-16,1-1 8 0,-1-1-4 0,-2 1-10 0,2 1 5 15,-2-3 6-15,-1 3-3 0,0-2-6 0,0 1 3 0,-3-1 6 16,1 1-3-16,-1-1-7 0,-2 1 4 0,-1-2 6 0,0 0-3 0,-2 0-8 16,0 0 4-16,-3 0 7 0,0 0-6 0,-2-3-8 0,-2 1 4 0,-1 1 4 15,-1-2-3-15,-2 0-6 0,-1-2 4 0,-1 2 7 0,-2-1 2 0,1-2 2 16,-2 0 8-16,0 0 13 0,0 0 3 0,0 0 1 16,0 0 7-16,0 0 8 0,0 0 1 0,0 0-4 0,0 0 5 0,-3 0 8 15,3 0-4-15,-3 0-1 0,1 0-1 0,-1-2 1 0,0-1-6 0,2 2-11 16,-2-1-2-16,2-1-2 0,0 2-6 0,1-1-5 0,-2-1 1 0,2 3 1 15,0-1-3-15,0 1-6 0,0 0-3 0,0 0-3 0,0 0-5 16,0 0-7-16,0 0-1 0,0-3-1 0,0 3-5 0,0 0-10 0,0 0-4 16,0 0-4-16,0 0-10 0,0 0-11 0,0 0-16 0,0 0-14 15,0 0-29-15,3 1-29 0,-3-1-43 0,1 2-42 0,-1-2-57 0,0 1-58 16,0-1-118-16,-2 5-136 0,-1-1-36 0,-1-1-10 0,-1 0 4 0,-2 0 9 16,-1 0 16-16,-1-1 19 0,-2-2 28 0,0-2 31 0,-2-2 43 0,-3-1 44 15</inkml:trace>
  <inkml:trace contextRef="#ctx0" brushRef="#br1" timeOffset="61811.0218">11747 11789 0 0,'0'-3'174'16,"-2"1"97"-16,1 0 7 0,0 0 10 0,-1 0 12 0,1 1 6 0,0 0 6 15,1 1 10-15,0 0 10 0,-2-3-13 0,2 2-19 0,0 1-63 0,0 0-73 16,-1-2-20-16,1 2-8 0,-1-2-7 0,1 2-10 0,0 0-4 15,0 0-1-15,-2-1-12 0,2 1-12 0,0 0-6 0,0 0 0 0,0 0-18 16,0 0-21-16,0 0-1 0,0 0-1 0,0 0-16 0,0 0-25 16,0 0 5-16,0 0 13 0,0 0-13 0,0 0-17 0,0 0 11 0,0 0 22 15,0 0-5-15,3 0-12 0,-2 1 12 0,2 1 19 0,0-1-4 0,-1 0-13 16,2 0 11-16,0 2 19 0,0-2-7 0,0 1-14 0,2 1 11 0,-1-1 22 16,0 0-11-16,2 1-18 0,0 0 4 0,-1 1 11 0,2 0-10 15,-1-1-19-15,1 1 10 0,0-1 17 0,0 1-7 0,0 0-12 16,1 0 5-16,1 0 10 0,-1 0-8 0,0-1-14 0,2 2 5 0,0-1 13 15,1-1-5-15,0 2-8 0,1-1 5 0,-1 0 11 0,1 0-10 0,2 0-10 16,-2 0 2-16,2 0 7 0,1 0-3 0,0-1-6 0,0 1 4 16,1-1 5-16,1 1-1 0,0 0-5 0,1-1 1 0,0 1 1 0,-1-1-1 15,1 1-2-15,0-2 2 0,-1 2 1 0,0 0-4 0,0-2 1 16,1 2-2-16,-2-2-3 0,2 0-2 0,-2 1-2 0,2-1-2 0,0 1-2 16,-2-1 1-16,2 0-2 0,-2 1-3 0,0-1-5 0,-1-1 4 0,2 2 1 15,-2-2 0-15,0 1-3 0,0 0 3 0,0 0 1 0,0-1-1 16,1 2-1-16,-1-2-1 0,0 1 2 0,0 1-1 0,0-2-4 15,1 1 5-15,-1 1 2 0,2-1-4 0,-2 0-2 0,1 1-2 0,0-1 1 16,2 1-1-16,-2-1-3 0,1 0 2 0,0 1 2 0,1-1 1 0,0 2-5 16,-1-1 1-16,2 1 5 0,0 0-1 0,0-1-5 0,2 1 1 0,-2-1 5 15,1 1-1-15,-1 0-2 0,1-1 1 0,-1 1 5 0,-1-1-1 16,1 1-7-16,-1 0 4 0,1-1 4 0,-2 1-5 0,0-2-5 16,0 2 2-16,0-2 7 0,-1 1-4 0,0 0-4 0,1 0 3 0,-1 0 6 15,0 0-3-15,1 0-1 0,-1 1 1 0,0-1 3 0,-1 1-2 0,2 0-4 16,-2 0 2-16,0 0 5 0,0 1-2 0,0 0-5 0,0-1 1 15,0 1 5-15,0 1-3 0,0-1-4 0,0 1-1 0,0 0 4 16,0 0-2-16,1-1-6 0,-1 1 4 0,1 0 7 0,-1 0-4 0,2 0-4 16,-1 0 3-16,0 0 3 0,1 0-1 0,-1-1-7 0,0 1 4 0,2 0 4 15,-2 0-2-15,1-2-5 0,-1 2 2 0,0 0 7 0,1-1-4 16,-2 1-5-16,1-1 2 0,-1 1 7 0,0-1-5 0,-1 0-6 0,1 1 4 16,-2-2 7-16,2 2-4 0,-1-1-4 0,0 1 15 0,1 0 18 15,0 0 6-15,2 0 0 0,1-1 5 0,1 1 8 0,3-1-2 0,-1 1-7 16,4-1 5-16,-1-1 6 0,0 1-1 0,2 0-7 0,1 0 4 0,-1 0 2 15,1 1-11-15,0-2-22 0,1 1-5 0,2 0-1 0,-1 0-5 16,4-2-10-16,-1 1 5 0,2 0 6 0,1-1-4 0,0 1-8 16,0-2 4-16,0 2 7 0,0-2-7 0,-2 2-7 0,0-1 6 0,-1 1 5 15,-2 0-1-15,-1-1-7 0,0 2 3 0,-2-1 8 0,-2 0-7 0,-2 1-5 16,0-1 4-16,-1 1 9 0,-2-1-6 0,-2 1-8 0,0 0 7 0,-5 0 7 16,1-2-6-16,-3 2-8 0,-1-1 4 0,-3 1 5 0,-2-2-2 15,1 1-10-15,-3-1 4 0,-1 0 5 0,-1-1-4 0,0 1-7 16,-2-3 4-16,0 2 7 0,0-2-4 0,-2 2-6 0,1 1 5 0,0-2 7 15,-2 0-3-15,0 2-6 0,-1-2 4 0,0 0 10 0,0 0-4 0,0 0-4 16,0-1 3-16,0 2 8 0,0-2-5 0,0 0-8 0,0 0 5 16,0-2 8-16,0 2-7 0,0-1-5 0,0 0 4 0,0 0 6 0,2 0-2 15,-1-1-8-15,0 2 4 0,2-1 7 0,-2 0-4 0,2 0-6 16,-2 0 3-16,3 1 9 0,-1-2-6 0,1 2-7 0,-1-2 4 0,1 2 7 16,0 0-4-16,0 0-7 0,-2-1 4 0,2 1 9 0,0 0-6 0,0 0-9 15,0 0 4-15,0 0 8 0,0 0-6 0,0 0-6 0,0 0 3 16,0 0 8-16,-2 0-5 0,-1 0-8 0,0 0 5 0,-1 0 6 15,-1 1-4-15,0 0-8 0,-2 0 4 0,0 2 8 0,-1-1-4 0,0 1-7 16,0 0 5-16,-1 1 6 0,0-1-3 0,-1 1-7 0,1 1 4 0,0-2 6 16,-2 2-3-16,0-1-6 0,-1 1 3 0,0-1 4 0,0 2-2 0,0-1-7 15,-1 1 5-15,-2 0 5 0,2 1-4 0,-2-1-7 0,1 2 3 16,-1-2 8-16,-1 1-4 0,0 0-7 0,0 0 3 0,-1 0 8 0,-2 2-5 16,0-1-9-16,-1 1 3 0,0-1 6 0,-1 2-6 0,1-1-9 15,-1 1 6-15,1-1 6 0,0 1-2 0,0 0-8 0,1-1 4 0,2 1 6 16,-1-1-6-16,1 1-8 0,1-2 5 0,1 2 8 0,-1-2-4 15,2 1-5-15,-1-1 4 0,2 1 6 0,-2 0-3 0,2 0-9 16,-2-1 3-16,2 0 7 0,-1 2-4 0,1-2-4 0,0 2 4 0,-1-2 9 16,1 2-5-16,0 0-7 0,-1-1 2 0,1 1 4 0,0-1-3 0,-2 2-8 15,2 0 1-15,-1 0 1 0,1 0-5 0,-2 1-2 0,2 0-2 16,0 0 1-16,-1 1-2 0,1-1-4 0,0 1 2 0,-1-1 6 0,2 1 0 16,-1-1-1-16,1 1 2 0,-1-1 4 0,-1-1 2 0,1 1 5 15,0-1 2-15,-2 1 2 0,0-1 2 0,-1 1 5 0,0-1-1 0,0-1 1 16,-2 1 1-16,0 0 0 0,0-1 0 0,-1-1 0 0,0 1 0 0,1-1 1 15,-2 1 1-15,1 0-2 0,0-1 0 0,-1 1 0 0,2-1-2 0,-1 1-1 16,-1 0 2-16,1 0-1 0,1-1-2 0,0 2-4 0,0-2 2 16,0 0 2-16,1 0-1 0,0 0-2 0,1 0 1 0,0 0 4 15,1 0-1-15,0 0-4 0,1 0 1 0,0 0 1 0,1-2 2 0,0 2-3 16,1-1 2-16,-2 1 2 0,2-2 1 0,2 1-2 0,-2-1 1 0,1 1 2 16,0-1-1-16,1 1-5 0,0-2 3 0,0 0 1 0,0 1 1 15,1-1-1-15,0 0 1 0,-1 0-1 0,0 2 2 0,0-2-1 16,1 0-1-16,0 0-1 0,-1 0 0 0,1 0-1 0,0 0 1 0,-1 0 1 15,1 0-4-15,0 1-1 0,-2-1-1 0,0 2 1 0,1-2-4 0,-2 0-2 16,1 1-1-16,-1 1 2 0,0-1-3 0,0 1-4 0,-1-1 2 16,1 1 5-16,-2 1-4 0,1-3-2 0,0 3 1 0,-1 0 8 0,1-2-1 15,-2 2-4-15,2-1 4 0,-2 1 7 0,2 0-3 0,0-2-3 16,-1 2 3-16,1-1 9 0,0 1-5 0,-1-2-5 0,1 1 5 0,-2-1 7 16,2 1-4-16,0-1-5 0,-1 1 2 0,1-2 10 0,0 0-7 0,1 0-5 15,-2 0 4-15,2 0 7 0,0-2-4 0,0 1-6 0,2-1 3 16,-1 1 8-16,0 1-5 0,1-2-9 0,-1-1 6 0,0 2 6 15,2-1-5-15,0 1-7 0,-1-2 6 0,1 1 8 0,0-1-5 0,1 2-8 16,1-2 5-16,0 0 8 0,1 0-2 0,0 0-8 0,1 0 7 0,0 0 5 16,2-3-1-16,0 1-6 0,1 1 5 0,2-2 4 0,0 0-3 15,0 0-6-15,0 0 3 0,0 0 4 0,0 0-1 0,0 0-3 0,0 0 0 16,0 0 3-16,0 0-3 0,0 0-4 0,0 0-1 0,0 0 5 16,0 0-1-16,0 0-5 0,0 0 1 0,0 0 2 0,0 0-1 0,0 0-4 15,0 0-4-15,0 0-6 0,0 0-15 0,0 0-21 0,-3 1-10 0,0 1-10 16,1-2-29-16,-1 1-37 0,0 2-38 0,1-1-43 0,-2 1-98 15,0 0-112-15,0 0-41 0,-2 0-23 0,1 0-2 0,0 0 4 16,-2 1 14-16,2 1 20 0,-2-1 11 0,2 1 10 0,-1-1 27 0,2 1 34 16</inkml:trace>
  <inkml:trace contextRef="#ctx0" brushRef="#br1" timeOffset="63479.2025">12588 13949 0 0,'1'-1'162'16,"-1"1"100"-16,0-3 4 0,-1 0 13 0,0 3 13 0,1 0 8 0,-2-3 8 16,2 3 4-16,-1-2 6 0,1 2-26 0,0 0-34 0,0 0-52 0,0 0-56 15,0 0-27-15,0 0-15 0,0 0-8 0,0 0-2 0,0 0-5 0,0 0-5 16,0 0-5-16,0 0-10 0,0 0 5 0,0 0 6 0,0 0-7 16,0 0-11-16,0 0 3 0,0 0 10 0,0 0-11 0,0 0-19 0,0 0 7 15,0 0 10-15,0 0-14 0,0 0-17 0,0 0 4 0,1 2 12 16,1-1-9-16,-1 1-14 0,0 1 10 0,1 0 13 0,-1 0-6 0,0 0-18 15,-1 3 7-15,2 0 13 0,-1 0-7 0,0 0-13 0,-1 1 14 16,0 2 17-16,0 0-2 0,-1 2-16 0,0-1 8 0,-2 2 9 0,0 2-9 16,1-2-13-16,-1 3 4 0,-1 0 12 0,0 1 3 0,0-1-5 15,0 2 7-15,1 1 8 0,-1-2-5 0,0 2-8 0,0 0 0 0,0 0 4 16,0 0-1-16,-1 2-6 0,0-1 0 0,-1 2 3 0,0-1-3 0,0 2-6 16,0 1-4-16,0-2-5 0,1 3-6 0,0-2-3 0,-1 1-5 0,2-1-4 15,2 1-3-15,-1 1 0 0,0-3-3 0,2 0-3 16,0 0-1-16,1 0 4 0,0-3-6 0,0 1-5 0,0-2 2 0,1 1 5 15,0-3-4-15,2 0-7 0,-2-2-7 0,2-1-8 0,0-1-9 0,1-1-9 16,-2-2-12-16,2-1-12 0,0-1-12 0,0-1-11 0,0-1-20 0,0-2-28 16,0 1-23-16,0-2-28 0,0-1-26 0,2-1-29 0,-2-1-89 0,0 1-103 15,1-5-39-15,0 0-21 0,1 0 3 0,-1-5 14 16,0 1 8-16,1-2 8 0,-1-2 24 0,0 1 29 0,-1-4 22 0,2 4 24 16</inkml:trace>
  <inkml:trace contextRef="#ctx0" brushRef="#br1" timeOffset="63962.8698">13248 14188 61 0,'3'-2'297'0,"-1"-2"12"0,0 2 9 0,-1-1 9 0,-1 3 8 15,0-1-1-15,0 1-2 0,0 0 4 0,0 0 6 0,0 0-36 0,0 0-48 16,0 0-68-16,0 0-71 0,0 0-31 0,0 0-16 0,3 0 2 0,-1 3 5 15,0 0-7-15,0 0-10 0,1 1 11 0,-2 1 17 0,2 1 0 16,0 1-4-16,-1 1 8 0,1-1 17 0,0 1-9 0,1 1-12 16,-2 0 6-16,1 1 11 0,0-1-10 0,-1 2-13 0,0-2 3 0,-1 1 14 15,0 1-11-15,1 1-12 0,-1-2 0 0,-1 1 3 0,0-1-9 0,0 1-15 16,0 1-3-16,0-2 1 0,0 1-7 0,-1-1-13 0,-1 1-2 0,1-1-3 16,0-1-5-16,-1 2-8 0,1-4-5 0,0 2 0 0,-1-1-6 15,1-1-5-15,0 1-5 0,1-2-8 0,-2 0-12 0,1-2-14 16,1 1-5-16,-1-1-2 0,1-2-14 0,-2 1-19 0,1 0-7 0,0-2-5 15,1-1-20-15,-2 2-25 0,0-1-16 0,0 1-11 0,0-2-12 0,-1 0-11 16,0 0-17-16,-1 0-20 0,2 0-30 0,-2 0-35 0,0-3-52 16,0 0-61-16,0 0-17 0,0 0-3 0,0-3 19 0,0 0 23 0,0 0 18 15,0-3 14-15,0 1 17 0,0 1 16 0,-2-4 28 0,2 2 228 16</inkml:trace>
  <inkml:trace contextRef="#ctx0" brushRef="#br1" timeOffset="64263.0982">13123 14272 39 0,'-4'-5'279'15,"0"1"10"-15,0-1 11 0,0 1 8 0,0-2 10 0,1 1 9 0,-1 1 9 16,1-1 16-16,1 1 19 0,-1-2-34 0,2 1-47 0,-1 1-62 0,1 1-65 16,0-3-22-16,-1 1-12 0,2 1 6 0,0-1 11 0,0 1-2 15,0-1-3-15,0 1 1 0,0 1 5 0,0-2-9 0,0 4-15 16,2-2 2-16,-2 0 4 0,0 3-6 0,1-2-11 0,-1 2 1 0,1-3 1 16,-1 2-9-16,2-1-12 0,-1-1-5 0,0 2-1 0,1-1-4 0,-1 1-7 15,2-2-2-15,-2 3-5 0,2-3 3 0,-1 0 1 0,2 1-5 0,0-1-8 16,2 2-2-16,0-4 4 0,1 2-8 0,1-1-9 0,1-2 0 15,1 1 0-15,0 1-6 0,2-1-11 0,2-1 1 0,-1 2 2 16,2-2-5-16,-1 0-11 0,2 1 1 0,2 1 5 0,-1-1-3 0,3-1-9 16,0 2 3-16,1-2 3 0,2 1-6 0,0 1-7 0,1-1-14 0,-2 1-15 15,2-1-24-15,0 2-29 0,-1 0-32 0,0 2-34 0,-2 1-37 16,-1 0-37-16,0 1-46 0,-3 2-49 0,1 2-106 0,-4-1-125 0,1 4-35 16,-2-1-5-16,-1 1 8 0,-2 2 16 0,-1-1 22 0,-2 2 24 15,-3-2 33-15,-2 0 36 0,0 1 34 0,-4 2 37 0</inkml:trace>
  <inkml:trace contextRef="#ctx0" brushRef="#br1" timeOffset="66415.2536">10312 15643 88 0,'0'-5'305'0,"-1"1"13"0,1-1 9 0,-2-1 6 16,1 1 6-16,0-1 7 0,-1 1 5 0,1 0 6 0,0 1 3 16,-1-1-34-16,1 0-43 0,1 0-68 0,-1 0-76 0,-1 2-28 0,1-2-13 15,0 0-16-15,-1 2-11 0,1-2 1 0,0 0 6 0,-1 1-5 0,1 0-8 16,0-1 5-16,-1 1 10 0,1-1-11 0,-2 2-18 0,2-1 4 0,-2 1 10 15,2 0-11-15,-2 0-15 0,1 0 6 0,-1 1 15 0,0-1-12 16,1 1-17-16,-1 1 4 0,-1-2 4 0,0 2-14 0,-1 0-19 16,-1 0 6-16,1 0 11 0,-3 1-11 0,0 0-18 0,-1 1 4 0,-1 1 11 15,0 1-13-15,-4 0-23 0,1 2 6 0,0 0 12 0,-3 2-6 0,0 0-12 16,0 2 7-16,-2 0 16 0,1 2-8 0,0 0-14 0,-1 0 10 16,1-1 14-16,1 1-7 0,1 0-13 0,1 0 11 0,-1 0 22 0,3-2-7 15,0 2-16-15,1-1 9 0,2 0 15 0,2 0-10 0,1 0-17 16,2-2 9-16,0 0 16 0,2 1-8 0,2-1-17 0,2-1 10 0,0 1 19 15,2-1-4-15,3 0-7 0,1 0 8 0,3 2 11 0,1-2-1 0,1 0-6 16,2 0 8-16,2-1 8 0,0 0-2 0,2-1-8 0,1 0 6 16,0 0 9-16,0-1-5 0,1 0-8 0,1 1-2 0,-2-2-2 0,1 2-2 0,-1 0-5 15,-1 0-2-15,-1 0-1 0,1 1-3 0,-2 0 0 16,-1 0-1-16,-1 0-1 0,-3 0-1 0,0 1-1 0,-3 0-1 0,-1 1 1 16,-1 1-1-16,-3-1 2 0,-1 2 2 0,-2-1 1 0,-1 1 4 0,-3 0 5 15,-2 0 3-15,0 1 2 0,-3 0 2 0,-2 0 2 0,1 1 3 0,-3 0 3 16,-1 0 0-16,-1 0-1 0,0 0-1 0,-2 0-1 0,1 1 0 0,-1-1-4 15,0-1-4-15,0 1-2 0,0-1-5 0,1-2-3 0,-1 1-3 16,2-1-3-16,-1 0-3 0,0-1-2 0,2-1-1 0,-2-1-1 16,2 0 1-16,0-1 1 0,-1 0-1 0,1-1 0 0,1-2 0 0,1 0 0 15,2 0-3-15,0-2-6 0,-1 0-3 0,2-2-4 0,2 1-4 0,0-1-7 16,1-2-7-16,1-1-8 0,1-1-9 0,2-2-11 0,1 0-11 0,1-2-16 16,1-2-13-16,2 0-10 0,0-1-19 0,2-2-19 0,1 1-19 0,1 0-20 15,1-1-26-15,1 1-26 0,0 1-59 0,0 1-65 0,0 1-29 16,0 1-20-16,0 2 6 0,0 2 13 0,0 0 13 0,1 2 10 0,-2 1 21 15,2 1 24-15,0 1 22 0,-1 1 26 0</inkml:trace>
  <inkml:trace contextRef="#ctx0" brushRef="#br1" timeOffset="66675.389">10617 15812 0 0,'-1'-7'186'0,"1"0"139"16,1 0 7-16,-1 0 1 0,2 1 0 0,-1 1 0 0,0 0 1 0,2 1 2 15,0 1 3-15,-1-1 8 0,2 2 11 0,2-1-100 0,-1 1-135 16,0 0-45-16,2-1-19 0,0 1-11 0,1-1-11 0,0 1 7 0,0 1 7 16,1 0-5-16,0-1-8 0,2 1 2 0,0 0 4 0,-1 1-13 0,1 0-17 15,1 0-1-15,0 0 7 0,0 0-19 0,-1 1-22 0,1 0-13 16,-2 2-8-16,2-2-21 0,-1 1-24 0,0 1-32 0,-1 0-35 15,0 0-67-15,-2 0-73 0,0 0-37 0,0 0-28 0,-2 1-10 0,0 0-7 16,-2-1 10-16,0 1 16 0,-2 1 11 0,1-1 11 0,0 2 16 0,-3 0 15 16</inkml:trace>
  <inkml:trace contextRef="#ctx0" brushRef="#br1" timeOffset="66874.1032">10687 16068 0 0,'-7'4'307'15,"2"-3"61"-15,1 0 7 0,1-2 3 0,3 1 1 0,0 0 8 0,0-3 8 16,1 1 8-16,2 0 8 0,1-1 9 0,1 0 11 0,2-1-112 16,1-1-146-16,1-1-58 0,1 0-28 0,2 0-15 0,0-1-10 0,1 1-4 0,0-1-2 15,2 1-20-15,1-1-24 0,-1 1-32 0,1 1-29 16,0 0-44-16,-2 1-48 0,2 2-59 0,-2 1-64 0,-1 0-72 0,0 1-75 16,-1 1-18-16,-1 1-6 0,0 2 0 0,-2-2 0 0,0 2 12 0,-1-1 17 15,0 0 20-15,0-1 26 0,0 1 33 0,0-2 233 0</inkml:trace>
  <inkml:trace contextRef="#ctx0" brushRef="#br1" timeOffset="67466.6371">11620 15503 0 0,'-8'-5'88'0,"0"0"266"16,0-1 17-16,-1 0-1 0,-1-1-2 0,1 0 5 0,1 1 8 15,-1 0-3-15,1 1-7 0,-2 1 5 0,2 1 11 0,-1 0-79 0,1 1-107 16,-1 1-69-16,1 0-57 0,-2-1-30 0,2 2-23 0,0 0 8 0,0 0 12 16,0 2-9-16,2-1-16 0,-1 0 10 0,0 1 15 0,2 1-11 15,-2-1-19-15,2 2 8 0,0 1 14 0,-1 1-14 0,1 1-23 16,0 0 7-16,-1 1 16 0,1 2-11 0,1 0-20 0,1 0 10 0,1 1 16 16,0 1-9-16,1-1-18 0,2 1 9 0,1-1 19 0,0 1-7 0,1-1-15 15,2 1 11-15,2-2 17 0,0 2-7 0,1-1-18 0,1 0 9 0,2 0 17 16,1 0-10-16,0-2-16 0,0 1 9 0,1-1 17 0,-1 0-11 15,1-1-18-15,1 1 7 0,-1-1 17 0,0-1-12 0,-1 0-18 16,2 1 6-16,-2-1 20 0,-2 0-5 0,1 0-12 0,0-1 6 0,-2 1 12 16,-1 1-6-16,-1-1-11 0,-1 0 7 0,0 0 10 0,-2 0-6 0,-2 1-11 15,1-1 8-15,-2 0 14 0,-1 0-8 0,0 0-8 0,-2 1 2 0,-1 0 2 16,-1 0-2-16,0 1-2 0,-3-1 2 0,1 1 8 0,-1-1-1 16,-1 0-1-16,-1 2 2 0,-1-2 2 0,1 2-2 0,-2-2-2 0,1 1 1 15,-1-1 2-15,-1-1-1 0,-1 2-2 0,1-2 1 0,-2 0 2 16,1-1-3-16,0 0-6 0,-2 0 0 0,2-1 0 0,-1-1-3 0,1-1-1 15,1 1-1-15,0-3 1 0,0 0-7 0,1 0-4 0,2-1-7 0,1-1-10 16,0 0-17-16,1 0-22 0,2-2-25 0,1 1-30 0,1 0-46 0,2-1-53 16,1 3-86-16,1-5-94 0,3-1-30 0,0 0-7 0,3 2 1 0,1-2 3 15,3 1 7-15,1-1 10 0,1 0 17 0,2 0 20 0,-1 0 26 16,4 0 85-16</inkml:trace>
  <inkml:trace contextRef="#ctx0" brushRef="#br1" timeOffset="67966.8038">12169 15802 31 0,'-4'-5'395'0,"2"0"19"0,-1 0 16 16,2 0-2-16,1-1-7 0,0 2 4 0,0-1 7 0,1 0-3 0,2 0-8 16,-1 2 5-16,2-1 12 0,0 2-130 0,3-1-167 0,0 1-62 0,-1-1-25 15,2 1-24-15,0 0-19 0,2-1 8 0,-1 2 19 0,2-1-5 16,1 0-14-16,0 1 10 0,1 0 14 0,2 0-8 0,-1 0-19 0,2-1 4 15,2 1 8-15,-1 0-17 0,2 0-28 0,-2 0-8 0,2-1-7 16,-1 1-29-16,0 0-37 0,0 0-20 0,0 0-16 0,-2-1-28 0,1 2-33 16,-2-1-70-16,-1 1-82 0,1-1-52 0,-3 0-46 0,0 0-1 0,-1-1 14 15,-2 1 12-15,-1 1 14 0,-1-1 20 0,-2 0 25 0,-5 1 22 16,0 0 19-16</inkml:trace>
  <inkml:trace contextRef="#ctx0" brushRef="#br1" timeOffset="68233.7824">12347 15590 30 0,'1'-3'406'0,"0"-1"7"0,1 1-7 0,-1-1 5 16,0 2 8-16,2-1-4 0,-2 1-8 0,1 1 4 0,-2 1 10 0,2-2-4 15,-2 2-7-15,0 0-122 0,3 2-155 0,0-1-68 0,-2 0-49 16,0 0 4-16,1 2 17 0,-2 0-5 0,0 2-16 0,0 0 10 0,0 0 19 15,0 2-11-15,-2 0-14 0,1 1 7 0,0 2 13 0,-1 1-8 16,2 1-19-16,-1 0 5 0,0 1 11 0,-1 0-13 0,1 3-17 0,0-1 5 16,1 1 13-16,-2 1-10 0,2 0-17 0,-1 1-13 0,1-2-7 15,-1 0-31-15,1 1-40 0,0-2-35 0,0 0-40 0,0-1-85 0,0-1-96 16,0-1-43-16,1-1-28 0,0-1-14 0,2-2-10 0,0-1 4 0,1 1 8 16,-2-4 14-16,2-1 17 0,2-2 28 0,-6-1 30 0</inkml:trace>
  <inkml:trace contextRef="#ctx0" brushRef="#br1" timeOffset="68684.1866">13152 15589 0 0,'0'-5'10'0,"0"1"266"0,0 0 6 0,1 0-1 15,-1 1-4-15,2 0 5 0,-2 3 8 0,0 0 5 0,0 0 5 16,0 0 11-16,0 0 10 0,2 2-65 0,0-1-88 0,-1 1-42 0,0 1-27 15,-1 0-1-15,2 1 5 0,-2 1 2 0,0-1 3 0,0 1 8 16,0 1 8-16,0 0-1 0,0 1-9 0,0 1 0 0,0-1 2 0,0 1-14 16,0 2-23-16,0-1 4 0,0 1 8 0,1 0-11 0,0-1-16 15,1 1 5-15,-1-1 15 0,0 2-16 0,1-1-23 0,0 1 3 0,0-2 10 16,0 2-7-16,1 0-13 0,1 0-1 0,-1-1 5 0,1 0-7 0,-2 1-16 16,2-2 4-16,0 1 4 0,-1 0-11 0,1-1-13 0,-1 1-9 0,-1-1-6 15,1 1-21-15,0-2-22 0,-1 1-17 0,1-1-15 0,-2-1-21 16,1-1-18-16,-1 0-18 0,0-1-17 0,1-1-19 0,-2-2-22 15,0 1-19-15,0-3-16 0,0 0-39 0,0 0-45 0,0 0-39 0,0 0-36 16,0 0 0-16,0 0 11 0,-3-4 17 0,2 0 20 0,-1 0 17 0,2-1 16 16,-1-1 22-16,1 0 20 0</inkml:trace>
  <inkml:trace contextRef="#ctx0" brushRef="#br1" timeOffset="68934.5787">13284 15348 33 0,'-4'-6'414'15,"0"-1"10"-15,0 0 1 0,1-1 10 0,1 0 12 0,-1 0 0 0,0 0-8 16,1 1 10-16,0 2 8 0,1 1 5 0,0-1 2 0,-1 1-118 0,1 1-148 16,0 0-72-16,-1 0-48 0,1 0-9 0,1 0 5 0,0 0-13 15,0 1-16-15,0-1 2 0,0 3 5 0,0-2-23 0,0 2-34 16,0-1-16-16,0 1-13 0,0 0-44 0,0 0-51 0,0 0-44 0,0 0-41 15,0 0-106-15,0 0-125 0,3 3-35 0,-3-3-9 0,0 0-3 0,1 5 0 16,-1 1 16-16,0-1 23 0,0 0 12 0,-1 0 14 0,-1-1 29 16,1 2 38-16</inkml:trace>
  <inkml:trace contextRef="#ctx0" brushRef="#br1" timeOffset="73238.7415">9473 15142 1 0,'4'0'258'15,"0"0"9"-15,2 0 3 0,-1 0 15 0,2 0 18 0,-1-2-7 16,2 1-16-16,2-1 19 0,-1 1 28 0,0 1-35 0,2-2-49 15,0-1-46-15,1 2-44 0,0 1-30 0,0-3-29 0,0 1 1 0,0 1 7 16,1-1-12-16,-1 1-21 0,1-2 3 0,1 1 9 16,0-1-8-16,0 2-14 0,0-1 2 0,0 1 11 0,-1-2-12 0,2 3-16 15,-2-2-1-15,0 1 5 0,2-1-7 0,-2 2-16 0,2-1 2 16,0 1 5-16,1 0-7 0,1-2-7 0,0 1 0 0,3-1 3 16,0 1-4-16,3 1-8 0,0-3 0 0,2 0 7 0,0 1-7 15,1-2-6-15,0 1 3 0,2 0 5 0,2-2-2 0,-2 2-3 16,1-1-2-16,2 1 2 0,-2 0-4 0,2-2-5 0,-2 2 1 0,0 0 5 15,-1 2-1-15,0 1-7 0,-1 0 4 0,-2 1 5 16,1 1-1-16,-2-1-3 0,0 1 0 0,-2 1 0 0,1 0-1 0,-2 0-1 16,2 0 2-16,-2-2 5 0,2 2-4 0,-2-1-2 15,2-2-1-15,0 0 5 0,1 0-1 0,0 0-2 0,0-3 1 0,2 0 1 16,1-3-1-16,0 0-2 0,1 0 1 0,1 0 4 0,0-3-2 16,1 0-4-16,0 0 4 0,0 0 1 0,0 0 0 0,0 0-3 15,-2 1 0-15,0 1 0 0,-2-1-2 0,0 2-1 0,-1 2 2 0,-2-1 4 16,-2 1-2-16,-1 1-5 0,0 0 2 0,-3 3 2 0,1-2-1 15,-2 1-4-15,0 1 4 0,-2 1 2 0,0-1-1 0,0 2-1 16,0-2 1-16,-1 1 3 0,0-1-2 0,1 2-4 16,0-2 2-16,0 1 4 0,0-1-2 0,0 0-2 0,0-1 1 0,2-1 3 15,0 1-3-15,0-1-3 0,2-1 1 0,0 2 7 0,0-4-4 16,0 2-2-16,2-1-1 0,-1-1 7 0,1 2-4 0,-1-1-4 16,-2 1 2-16,2 0 5 0,-2-2-2 0,0 4-8 0,1-2 4 0,-2 0 5 15,1 1-3-15,-1 1-6 0,1-2 5 0,-1 3 2 0,2-2-1 16,-2 1-6-16,1-1 5 0,0 1 4 0,1 1-3 0,-1-2-6 15,2 1 6-15,-1-2 6 0,1 3-3 0,1-2-6 0,-1 1 4 16,1-2 11-16,1 3 0 0,-1-3-3 0,1 0 5 0,2 1 2 16,-2-1 1-16,2 2-5 0,-2-4 1 0,1 4 5 0,-1-2-1 15,0 0-5-15,1 1 3 0,-2-1 3 0,0 2-6 0,0-2-8 16,0 0-2-16,0 1 2 0,-2 1-1 0,2-2-1 0,-1 3-1 0,0-3 5 16,-1 1-4-16,0 1-2 0,0-1 1 0,0-1 2 15,0 2 0-15,0 1-3 0,-1-2 2 0,0-1 2 0,1 2-1 0,-1 1-1 16,0-2-1-16,1 1 1 0,-1-1-1 0,2 1 1 0,-2 1-1 15,2-2 5-15,-1 1-3 0,1-2-1 0,1 3 1 0,-1-3 3 16,1 0-2-16,0 1-1 0,0-1 2 0,0 2-1 0,0-2 1 0,0 0-2 16,-2 1 1-16,1-1 2 0,0 2 0 0,-2-2 0 15,0 0 2-15,1 1-2 0,-1-1 0 0,-1 2 0 0,1-1 0 0,-1 1 1 16,2-2 2-16,-1 1 2 0,0 1 1 0,1-2 0 0,-1 3 3 16,2-3 0-16,-2 1 1 0,2 1 1 0,1-1 2 0,-2 1 4 15,2-1-1-15,0 1 2 0,2-1 0 0,-2 1 3 0,1-1-4 16,0 1-1-16,1 1-1 0,-1-2 2 0,0 1-1 0,2-1-2 15,-2 1-1-15,2 1 1 0,-2-2-4 0,2 2-4 0,0-1 0 0,-1 1 5 16,1 0-5-16,-2 0-3 0,2 0 3 0,-2 1 0 16,2-1-2-16,-2 2-4 0,-1-2 3 0,2 1 2 0,-2 1-4 0,1-2-4 15,-1 1 3-15,0-1 6 0,0 2-3 0,0-2-6 0,-1 0 3 16,1 0 3-16,-2 0 0 0,2 0-4 0,-1 0 1 0,0 0 4 16,-1 0-1-16,1 0-4 0,-2 0 4 0,2 0 4 0,-2 0-2 0,-1 0-8 15,2 0 3-15,-4-2 4 0,1 2-2 0,-2-1-7 16,1 1 4-16,-4-2 2 0,1 2-1 0,-3-1-7 0,0 1 2 0,-3 0 7 15,1 0-7-15,-2 0-7 0,-2 0 6 0,-2 0 9 0,0 0 0 16,0 0-3-16,0 0 6 0,0 0 6 0,0 0-1 0,0 0-7 16,0 0 5-16,0 0 5 0,0 0-4 0,0 0-7 0,-1 1 3 15,1-1 8-15,0 0-7 0,-3 0-7 0,3 0 0 0,-2 2 3 16,2-2-6-16,-2 1-6 0,1 1 2 0,0-1 4 0,-1 1-5 0,1 1-4 16,0-2 3-16,-1 2 8 0,1 0-5 0,0 2-6 15,1-2 3-15,-2 0 6 0,2 3-3 0,-1-2-6 0,1 1 4 0,0 1 5 16,0 0-1-16,0 0-7 0,0 1 5 0,0 1 6 0,0 1-4 15,0 0-7-15,0 0 7 0,0 1 4 0,0 2-3 0,0 0-8 16,0 2 4-16,1 1 7 0,-1-2-3 0,2 4-6 0,-2 1 3 16,1 0 4-16,-1 1-2 0,1 1-7 0,1 1 5 0,-1 0 5 15,0 0-4-15,-1 3-7 0,2-3 8 0,-1 1 7 0,0 1 0 0,1 1-3 16,-1-2 6-16,2 1 9 0,-2 1 1 0,2-1-1 16,-1 1 8-16,0 0 8 0,0 0 1 0,0 1-5 0,0-1 4 0,0 0 10 15,-1 0-5-15,0-1-6 0,1 0 0 0,-1 0 1 0,-1-1-5 16,1 0-13-16,-1 1 1 0,2-2 2 0,-1 1-5 0,0 0-13 15,-1 0 2-15,2 0 8 0,-1 1-2 0,0 1-6 0,1-1 0 16,-2 1 4-16,1 0-2 0,-1 0-4 0,1 0 2 0,-1 0 5 16,0-2-2-16,0 2-3 0,-1-1 1 0,1-1 5 0,-1 1-1 0,1-2-5 15,-2 1 0-15,2-2 3 0,-1 1 3 0,1-1 1 0,0-2 4 16,0 0 2-16,0-1 1 0,0 0 2 0,0-2 1 0,1 0-1 16,-1-2-1-16,2 1-1 0,-2-2-1 0,0 1 1 0,0-1-2 0,0 2-2 15,0-2-2-15,0 0-5 0,0 0-2 0,-2 0-2 0,2 0-4 16,-1 0 1-16,0 0-1 0,-1 0 4 0,1-2-2 0,0 2-2 15,-1-1 1-15,1 0-4 0,0 0 2 0,-1 0 0 0,1-2-1 0,0 1 1 16,-1-1 0-16,1 0 0 0,0-2 1 0,-1 0 1 16,1-1-1-16,0-1-2 0,1-1-1 0,-2-1 2 0,2 0 2 0,0-3-1 15,-1 2 2-15,1-2 0 0,0 0 3 0,0 0 0 0,0 0 2 16,0 0 1-16,0 0-2 0,0 0 1 0,0 0-1 0,0 0 1 0,0 0 1 16,0 0-2-16,0 0 2 0,0-2 0 0,-1 0-3 0,1 0-4 15,0 2-1-15,-2-2-1 0,1-1-1 0,0 2-1 0,-1 0-2 0,1 0-2 16,-2-1-6-16,2 1-8 0,-2 0-8 0,1 0-8 15,-1 0-8-15,0 1-4 0,-1-2-3 0,-1 2 2 0,-2 0-1 0,1 0 2 16,-1 2-3-16,-1-2-1 0,0 1 1 0,0 0 0 0,-1 0 6 16,-1-1 7-16,1 0 8 0,0 0 8 0,-1 0 5 0,0 0 4 15,-2-1-2-15,0 1-3 0,0-1-9 0,-3 1-12 0,2-1-8 0,-3 1-5 16,1 0-5-16,-2 0-5 0,-1 1-1 0,1 0 2 16,-3 0-2-16,0 0-2 0,0 1 4 0,-1 0 2 0,-2 0 2 0,0 1 5 15,-1-1 8-15,-1 2 13 0,0-1 8 0,-3 1 7 0,0 1 7 16,-2 0 7-16,0-1 1 0,0 2-1 0,0 0 2 0,0 0 2 15,1 0-4-15,0 0 1 0,1 0-1 0,1 0 4 0,-1 0-1 0,1 0-2 16,-1 0 2-16,0-1 4 0,0 0-4 0,0 0-4 0,-1 0 0 16,1-1 2-16,-1 0-1 0,-1-2-1 0,2 1 2 0,-1-1-1 0,0-1 1 15,-1 1-2-15,1-1 1 0,-2-1 1 0,1 0-4 0,-1 0-1 16,-1 0 2-16,-1 0 5 0,1-1-2 0,-2-1-1 0,2 1 1 0,-1 0-1 16,1 0 4-16,0 1-2 0,1-1 1 0,1 1 1 15,0-2 1-15,1 2 1 0,0 2 2 0,-1-2 2 0,1 1-2 0,1 0-6 16,-1 1 1-16,-1 1 4 0,2-1-4 0,-1 1-4 0,1-1 2 0,1 0-1 15,-1 1 1-15,2 0-2 0,-1 0-2 0,-1-1-1 16,1 1 0-16,-1-1-1 0,0 0 1 0,-1 1 6 0,1-1-3 0,-1 1-3 16,-1-1 1-16,0 0 5 0,0 2-1 0,0-2-2 0,0 2 1 0,1 0 1 15,-2-1 2-15,2 1 1 0,-2-1 4 0,2 1 7 0,-2-2 4 16,1 2-1-16,0-2 7 0,1 1 1 0,0-2 1 0,1 0-2 16,1 0 2-16,-1 1 2 0,3-1 0 0,-2 0-3 0,2 1 0 0,-1 0 0 15,2-1-4-15,-1 0-8 0,1 0-3 0,0 2-3 0,0-2-3 16,0 0-3-16,0-1 1 0,1 1 4 0,-1-1-4 0,2 0-1 15,-1 1 0-15,2-1 2 0,-2 0-2 0,2 2-2 0,-2-2 1 0,2 1 2 16,-2 0 1-16,2 0 1 0,-2 0 3 0,0 1 4 0,1-1-1 16,-1 0 0-16,-1 0 8 0,0 0 7 0,0 2 4 0,-3-2 2 15,2 1 6-15,-2 0 5 0,2 0 1 0,-2 0 1 0,2 1 4 0,-2-1 5 16,2 1 4-16,1-1 2 0,-1 2 7 0,2-2 4 0,-1 2-5 0,3-2-8 16,-1 2-4-16,1-2-1 0,1 2-3 0,0-2-3 0,1 0-3 15,1 1 3-15,0-1-7 0,1-1-7 0,0 2-4 0,1-2-4 16,1 0-7-16,0 0-4 0,1 1-3 0,0-1 3 0,2-1-3 15,0 0-1-15,0 0-1 0,2 0 2 0,-1 0-3 0,0-1-3 16,1-1 2-16,0 1 1 0,0-1-2 0,-1 1-2 0,0-2 2 0,-1 1 1 16,2-1-4-16,-2 1-1 0,-2-2 2 0,1 2-1 0,0 0 1 0,-2-1-4 15,-1 1 1-15,1-1-1 0,-1 2-1 0,-1 0-1 16,1 0-2-16,-1 0 3 0,-1-1-3 0,1 2 0 0,0 2 3 0,-1-1 1 16,1 0-1-16,0 0-3 0,-1 2 3 0,2-2 0 0,0 1 2 0,0 1-1 15,2-1 2-15,0-1 0 0,0 2-1 0,0-2-1 0,1 0 2 16,1 1 0-16,-1 0 0 0,1-1-1 0,0 0 1 0,1 0 0 15,-1-1 0-15,1 1 0 0,1-1 0 0,-1 0 0 0,0 0-2 0,1-1 2 16,-1 1 0-16,0-1-1 0,1 0 1 0,-2 0-2 0,1-1 2 16,-1 1 0-16,1 0 0 0,-1 0 0 0,2 0 0 0,-2 1 2 15,1-2-4-15,0 1 1 0,1 0 1 0,-1 0-2 0,2 0 2 0,1-1 0 16,0 1 2-16,0-1-2 0,1-1 1 0,0 1 1 0,2 0-1 16,1-1 1-16,0 0-1 0,0 0 2 0,1 0 0 0,1-1 2 0,-1 0-1 15,2 0 1-15,-1 0-1 0,2-1 1 0,-1-1-2 0,1 1-2 16,-1-1 1-16,-1 2-1 0,1-2 1 0,-2 0-2 0,1 1-2 0,-1-1 2 15,0 1-1-15,-1-1-1 0,0 1 2 0,-1 0-1 16,0 1-1-16,-1-1 1 0,1 0-1 0,-2 0 2 0,1 0-1 0,-1 1-1 16,0-1 1-16,1-1-1 0,-1 0 2 0,0 0-1 0,1 0-1 15,0-1 2-15,1 1 0 0,0-2 0 0,1 1 2 0,0 0-1 16,1 0 4-16,0 0-4 0,2-1 4 0,0 0-1 0,1 1-1 0,-2 0-1 16,2-1-1-16,0 0 2 0,2 1 2 0,-2 0-1 0,1-2-1 0,-1 2 0 15,0 0-1-15,0 0-4 0,0-1-4 0,0 1-3 16,0 0-1-16,-1 0-5 0,1 0-3 0,-2-1-2 0,1 1-5 0,0-1-8 15,-1-1-3-15,1 1-3 0,0 0-3 0,1-2-3 0,-2 0-2 16,2 0-1-16,0-2 0 0,2 0 3 0,-2-2 0 0,1 0 2 16,0 0 2-16,1-1 2 0,-1 0 3 0,2-2 6 0,-2 0 0 0,2 0 0 15,-2-1 0-15,0 1 0 0,2-1-3 0,-2 2-1 0,1-1-2 16,-1 0-5-16,-1 0-4 0,0 3-3 0,0-1-3 0,-1 1 0 16,-1 1-4-16,1 1-2 0,-2 0-2 0,1 1-2 0,-1 0 1 0,0 0 1 15,1 2 2-15,-1-1 2 0,0 1 4 0,1 0 3 0,-1 0 3 16,0 0 7-16,2 0 4 0,0 0-1 0,-1 0 7 0,2-1 4 15,-1-1 1-15,1 2 1 0,0-2 1 0,1-1 1 0,1 1 4 16,-1-1 2-16,0-1-2 0,2 1-4 0,-2-1 1 0,1-1 1 16,-1 0-2-16,0 1-1 0,1 0 0 0,-1-2 0 0,0 2-1 0,1-1-1 15,-1 0 2-15,0 1 2 0,1-1-4 0,-1 1-8 0,0-1 4 16,1 2 10-16,-2 0-2 0,1 0-5 0,-1 0 4 0,0 2 10 16,0 0-2-16,1-1-8 0,-1 2 5 0,0 0 9 0,0 1-3 15,0-1-4-15,0 1 5 0,0 0 13 0,0 0-4 0,0 1-7 16,0 0 5-16,0 0 7 0,0-2-5 0,0 2-8 0,0-1 4 0,0-1 7 15,0 0-2-15,0-1-8 0,0 1 4 0,0-2 5 16,2 0-1-16,-1 0-8 0,0-1 4 0,1 0 8 0,-1 0-6 0,2 0-7 16,-1-1 5-16,1 1 8 0,0 0-4 0,-1 0-5 0,1 1 4 15,0 0 5-15,-1 1-3 0,1 1-6 0,0 0 2 0,-1 3 7 16,1-2-5-16,0 2-5 0,-2 2 4 0,0-1 7 16,1 2-4-16,-1 0-9 0,-1 3 5 0,0 0 5 0,0 0-5 0,0 0-8 15,0 0 7-15,0 0 8 0,0 0-4 0,0 0-8 0,0 0 4 0,0 0 8 16,0 0-4-16,0 0-8 0,0 0 4 0,1-1 5 15,-1 1-1-15,2-2-8 0,-1-1 4 0,0 2 11 0,1-2-7 0,0 0-8 16,1-2 4-16,0 2 10 0,-2-1-11 0,2-2-14 0,-2 1-7 16,0 2-7-16,1-1-32 0,-1 1-39 0,0 0-35 0,1 0-29 15,-2 3-88-15,0 0-103 0,0 0-25 0,0 0-7 0,0 0-4 16,0 0-3-16,0 0 5 0,2 4 10 0,0 1 10 0,-1-1 11 16,2-1 30-16,-1 2 107 0</inkml:trace>
  <inkml:trace contextRef="#ctx0" brushRef="#br1" timeOffset="74239.5329">12104 14416 82 0,'1'0'275'0,"2"-3"11"0,-2 1 13 15,1 1 7-15,0-1 4 0,0 1 8 0,-1-1 8 0,2 1 8 0,-2 1 8 16,-1 0-42-16,4-2-55 0,-1 2-62 0,-1 0-65 0,-2 0-19 16,3 0-6-16,1 0-3 0,-1 0-1 0,-1 2-8 0,2-2-9 0,-1 3 1 15,1-2 7-15,0 1-10 0,0 2-11 0,0-1 7 0,0 2 9 16,0-2-3-16,0 1-8 0,1 1 8 0,-1 1 11 0,2 0-11 0,-1 1-18 15,0 1 9-15,2-1 16 0,-2 1-5 0,2-1-16 0,0 2 8 0,-1 0 15 16,1 0-7-16,1 0-17 0,-1 0 1 0,1 0 4 0,0 0-10 16,0-1-14-16,0 1 2 0,-2 0 13 0,2-2-10 0,-1 2-16 15,0-1 0-15,-1 1 8 0,0 0-11 0,-1 0-14 0,0 0 2 0,1-2 6 16,-1 2-7-16,-1-1-10 0,1 1 5 0,1 0 5 0,-1-2-5 0,0 1-6 16,1-1 1-16,-1-1 7 0,0 2-7 0,2-2-7 0,-2-2 6 0,2 1 6 15,0-1-1-15,-1 1-7 0,1-2 2 0,0 0 6 16,1-2-1-16,0 1-7 0,-2-2 4 0,2 0 4 0,0 0-2 0,-1-2-4 15,0 1 3-15,-1 1 6 0,1-3-3 0,0 0-7 0,-2 1 1 0,0-1 6 16,1 2-2-16,-2-2-4 0,0 0 2 0,-2 1 4 0,2-1-5 0,-1 2-2 16,0-4 2-16,-1 4 5 0,1-4 0 0,0 2-6 0,-1-1 2 15,1 1 4-15,0-2-2 0,1-1-5 0,-2 0 2 0,2 0 5 16,0 0-4-16,0-1-4 0,2-1 4 0,-2 1 4 0,1-4-5 0,0 2-4 16,1-1 2-16,0 1 2 0,0-2-1 0,0-1-4 0,0 2 2 0,0-2 5 15,0 0-1-15,0 0-5 0,0 1 1 0,0 1 5 0,0-1-3 0,-1 1-3 16,-1-1 2-16,0 2 5 0,0 0-2 0,-1 2-2 0,-1 1 3 15,1 0 4-15,-2 0-2 0,1 0-7 0,-2 1 4 0,0 2 4 16,0-1-3-16,0 2-3 0,0 2 1 0,0-4 5 0,0 2-4 0,0 2-7 16,-2-3-7-16,2 3-10 0,0 0-29 0,0 0-33 0,0 0-26 0,0 0-23 15,0 0-37-15,0 0-34 0,0 0-84 0,0 0-96 0,0 0-58 16,0 0-46-16,0 0-10 0,0 0 0 0,4 3 9 0,0 0 9 0,-1 2 27 16,1-2 30-16,-1 1 27 0,1 1 27 0</inkml:trace>
  <inkml:trace contextRef="#ctx0" brushRef="#br1" timeOffset="75407.4901">14541 15551 0 0,'-2'-1'139'15,"2"1"193"-15,-2-2 7 0,2 2 7 0,0-3 10 0,-1 0 1 0,1 2 0 16,-1-1 4-16,1 2 8 0,0-3 0 0,0 3-1 0,0 0-86 16,0 0-108-16,0 0-62 0,0 0-47 0,0-2-10 0,0 2 5 0,0 0-10 15,0 0-16-15,0 0 4 0,0 0 7 0,0 0-9 0,0 0-17 16,0 0 7-16,0 0 10 0,0 0-14 0,0 0-16 0,0 0 6 0,0 0 12 15,0 0-7-15,0 0-16 0,0 0 11 0,0 0 21 0,1 1-10 0,0 0-17 16,1 1 10-16,-1 0 19 0,2-1-8 0,-2 0-17 0,2 1 17 16,-1-1 29-16,1 0-5 0,1 0-12 0,0 0 9 0,0 1 13 15,1-1-10-15,2 0-18 0,1 0 8 0,0-1 16 0,0 1-9 0,1 1-18 16,1-2 10-16,0 1 14 0,1-1-13 0,1 1-23 0,1-1 3 0,-1 1 13 16,3-1-7-16,-2 1-10 0,2-1 4 0,1 2 10 0,-1-1-5 0,1 0-13 15,1 0 7-15,-1 0 13 0,1 1-6 0,1-1-8 0,-1 0 4 16,0-1 7-16,2 1-6 0,-2 0-9 0,2-1 1 0,1 2 7 0,-1-2-1 15,2 0-4-15,0 0 6 0,1 0 8 0,0 0-1 0,2-2-2 16,0 1 1-16,0 0 4 0,3 0-1 0,-2-2-3 0,3 1 0 0,-1 0 2 16,2 0-4-16,1 0-1 0,-1 0-4 0,3-1-4 0,0 1-2 0,0-1-4 15,1 1-1-15,-1 1-3 0,0-2 0 0,0 2 0 16,-1 0-3-16,0 0-4 0,-2 0-1 0,0-1 2 0,-2 2-1 0,0-1-4 16,-1 1 1-16,-2 0 4 0,2 0-2 0,-2 0-4 0,-2 0 2 0,2 0 2 15,-1 0 1-15,1 0-4 0,-1-1 4 0,1 1-1 0,-2-1 1 0,2 1-2 16,-1-1 1-16,0-1 4 0,1 1-1 0,-2 0-2 0,2 0-1 15,-1 0 7-15,1-2-2 0,-1 2-5 0,1-1 1 0,0-1 4 0,-2 1 0 16,2-1-3-16,0 1 3 0,-1 0 3 0,1-2-3 0,-1 2-2 16,-2-1 2-16,0 1 2 0,1-1-4 0,-4 1-2 0,1 0 2 0,0-1 4 15,-2 1-2-15,-1-1-8 0,0 2 2 0,0 0 3 0,-1 0-1 16,-2 0-7-16,2-1 4 0,-2 2 2 0,0-1 1 0,-1 1-4 0,2 0 4 16,-2 1 4-16,1-1-2 0,-1 2-2 0,0-2 1 0,0 1 6 15,1 0-3-15,-1 0-2 0,2 0 2 0,-2 1 6 0,1-2-3 0,-1 1-3 16,1-1 2-16,-1 0 4 0,2 0 0 0,-1 0-3 0,2 0 1 0,-2-1 2 15,2-1 0-15,-2 1-3 0,2 0 0 0,-1 0 6 0,1 0-3 16,0-1-4-16,-2 0 1 0,2 1 4 0,-2 0-2 0,-1-2-5 16,1 2 0-16,-2 0 0 0,0 1-2 0,-2-1-5 0,-1 1 2 0,0 0 5 15,-1 0-3-15,-1 1-9 0,0-1 5 0,-2 1 5 0,0-1-2 0,0 1-8 16,0-1-3-16,-2 0 1 0,1 1-8 0,-3-1-14 0,1 0-9 0,-1 0-12 16,0 0-15-16,0 0-20 0,0 0-26 0,0 0-28 0,0 0-34 15,0 0-36-15,-2 3-51 0,-1-2-55 0,-2 0-89 0,-1 2-98 16,-2-2-20-16,-1 0 2 0,-2-1 11 0,1 1 14 0,-4-1 11 0,2-1 14 15,-1-1 30-15,-2-2 33 0,1 0 33 0,-2 1 59 0</inkml:trace>
  <inkml:trace contextRef="#ctx0" brushRef="#br1" timeOffset="77926.8148">17229 14750 109 0,'-1'-4'300'0,"0"-2"0"16,-1 1 5-16,1 1-2 0,1-1-3 0,-1 1 3 0,1 2 3 0,-2-1-2 16,2 3-1-16,0 0-34 0,2-1-43 0,-1-2-77 0,0 0-88 15,1 3-20-15,-1-2-4 0,0 1 4 0,1-1 7 0,-2 2 1 0,0 0 2 16,2-1 11-16,-2 1 10 0,0 0 3 0,0 0 1 0,2 1 7 0,-1 2 5 15,0-1-4-15,1 2-7 0,-1-1 4 0,-1 3 9 0,1 0-11 16,-1 2-13-16,0-1 6 0,0 1 14 0,0 2-11 0,-1 1-20 16,0-1 4-16,-1 2 8 0,1 0-13 0,0 2-21 0,-1-1 5 0,1 1 11 15,0 1-10-15,-1 0-18 0,1 0 9 0,1 1 18 0,0 1-12 0,0 1-21 16,0 1 3-16,0 2 12 0,0 0-7 0,0 2-17 0,0 1 7 0,0 0 14 16,0 0-10-16,-1 3-17 0,1 0 6 0,-2 0 10 15,0 0-7-15,-1 1-12 0,0 1 6 0,-1 1 15 0,0-1-6 0,-2 1-10 16,-1 0 8-16,0 1 13 0,-1-1-2 0,0-1-6 0,0 1 6 0,0-1 13 15,0-2-4-15,0 2-9 0,0-2 6 0,2 0 6 0,-2 0 2 0,1-1-5 16,0 0 4-16,2 0 1 0,0-1-4 0,-1 0-4 0,1 0-3 16,1-1 2-16,0-1-7 0,1 0-4 0,-1 0 0 0,2-3 0 0,0 0-3 15,0 1-1-15,0-3-5 0,1 0-6 0,1-3 0 0,-1 1 1 16,1-3-1-16,0 0 0 0,0-1 0 0,0-2 0 0,1 0 0 0,-1-2-1 16,1-1 1-16,-1-1 1 0,2-1-1 0,-2-1 0 0,1-1-1 0,-1 0 2 15,0-1-1-15,0-2-1 0,0 0 2 0,0 0 1 0,0 0-1 0,0 0 1 16,1 2 1-16,-1-2 1 0,0 0-1 0,0 0-1 0,0 0 2 0,0 0 2 15,0 0 0-15,0 0-1 0,0 0 1 0,0 0 0 0,0 0 0 16,0 0 0-16,0 0-2 0,0 0 2 0,0 0-3 0,0 0-3 16,0 0 2-16,0 0 1 0,0 0-2 0,0 0 1 0,0 0-1 0,0 0 1 15,0 0-4-15,0 0-2 0,0 0 1 0,3-1 1 0,0 0 1 0,-1 1-4 16,1-1 2-16,0 1 3 0,1-1-1 0,0-1-1 0,1 1-1 0,-1 0 2 16,1 0-1-16,1-2-1 0,0 2 2 0,0 0 2 0,0 0 1 0,1 0-4 15,0-2 2-15,-1 2 2 0,2-1-1 0,0 0-2 0,2 0-1 16,0 1 4-16,1-2-2 0,0 1-2 0,1 0 1 0,1 0 2 0,-1 0-2 15,1 1-1-15,2-2 1 0,-2 2 2 0,3 0-1 0,-1 0 0 16,1 1 3-16,0-1 3 0,1 1 2 0,1 0-2 0,0 0 1 0,1 0 5 16,1 0 3-16,1 0 0 0,1-2 2 0,-1 2 4 0,3-1-2 0,-1 1-2 15,1-1 2-15,1 0 1 0,-1 1-4 0,1-1-1 0,1-1 0 0,-2 2 2 16,1 0-5-16,0 0-6 0,1 0 1 0,-1 0 1 0,2 2-4 16,-2 0-4-16,2-1 2 0,-1 2 2 0,2-1-2 0,-1 0-4 0,1 2 1 15,1-2 2-15,-1 2-1 0,0 0-1 0,0-1-1 0,0 2 7 16,0-1-4-16,0-1-2 0,0 1-1 0,0-2 7 0,-1 1-4 0,1-1-2 15,0-1 1-15,1 0 3 0,1-1 1 0,-1 0-1 0,2-1 3 0,-1-1 3 16,2-1-3-16,0 1-4 0,0 0 2 0,2-2 2 0,-1 0-1 0,0 1-4 16,1-1 1-16,0 2 5 0,1-1-1 0,1 1-6 0,-1 0 2 0,1-1-1 15,0 2-1-15,0 0-1 0,0 0 1 0,0-1 4 0,0 1-2 16,0 0-1-16,0 1 1 0,0-1 4 0,0 0-2 0,0-1-4 16,-2 2 2-16,1-1 4 0,0 0-3 0,-1 0-2 0,0 0 1 0,-1-1 2 15,-1 0-2-15,0 1-4 0,0-2 2 0,-1 2 2 0,-2 0-1 0,0 0-2 16,-1-2 1-16,0 2 1 0,-1-1 1 0,0-1-1 0,-2 1 2 0,0 0 3 15,-1-1-1-15,-1 0-1 0,-2 0 4 0,-1 0 4 0,-1 0-2 16,-2 1-1-16,-2-1 2 0,0 1 5 0,-3 0-1 0,0-1-3 0,-2 1 0 16,-2 1 5-16,0-1-5 0,-2 1-3 0,-1 0 0 0,-1 0 3 0,-1 1 0 15,-3 0 0-15,0 0 4 0,0 0 4 0,0 0-1 0,0 0 1 16,0 0 1-16,0 0 3 0,0 0 0 0,0 0 0 0,0 0 3 0,0 0 4 16,0 0 1-16,0 0-4 0,0 0 1 0,0 0-2 0,0 0 3 0,0 0 0 15,0 0 6-15,2 0 3 0,2 0 1 0,-1 0 1 0,0 0-1 0,1 0 1 16,0 0-4-16,0 0 1 0,0 0-1 0,0 0-1 0,0 0-1 15,-2 0-4-15,2 0-2 0,0-1-7 0,-1 1-4 0,1 0-6 16,-1-2-3-16,-3 2-3 0,2 0-1 0,-2 0-1 0,0 0 1 0,3-1-2 16,-3 1 0-16,0 0 1 0,0 0 1 0,0 0 1 0,0 0-2 0,0 0 1 15,0 0-1-15,0 0 2 0,0 0 0 0,0 0 0 0,0 0-1 0,0 0-2 16,0-2 0-16,0-2 0 0,1 1-2 0,-1-2 1 0,2-1-2 0,-1-1-2 16,0-2 1-16,2 0-2 0,0-2-3 0,-1-1 0 0,1-3 0 15,1 1 0-15,0-2-2 0,0 0-4 0,0-2 0 0,0-2 2 0,0 1-2 16,0-2-5-16,-1-1 4 0,1-2 2 0,0 0-1 0,0 0-1 15,0-2 1-15,0 0 4 0,-2 0-1 0,2 0-3 0,-1-1 5 0,1 1 8 16,-1-1-2-16,-1 0-8 0,1 0 6 0,0 1 7 0,-1 0-4 0,1 0-7 16,0 0-2-16,-1 1 1 0,1 0-11 0,1 1-11 0,0 0-3 15,0 0 3-15,0 0-9 0,1 0-9 0,1 0-3 0,-1 0 3 0,0 0-5 16,2 0-5-16,0 0-1 0,-1 0 2 0,1 0 0 0,0 0-1 16,1 0 5-16,-2 0 10 0,2 0-2 0,-1 1-3 0,0 1 3 0,-1 1 7 15,1-3 4-15,0 4 1 0,-2-1 3 0,-1 2 3 0,0 1 4 0,0 0 1 16,-1 1 4-16,-1 2 1 0,1 2 5 0,-2-1 0 0,1 2 5 15,-2 2 4-15,1-1 4 0,-1 2 5 0,0 2 6 0,0-2 6 16,0 1 2-16,-1 2 1 0,1 2 3 0,-2-1 3 0,1 1 4 0,0-2 5 16,-1 3 2-16,2 0 4 0,-1 1-3 0,0-1-5 0,1 2 1 0,-2-2-4 15,2 3-4-15,0-2-9 0,0 2-1 0,-1-1 2 0,1 1-4 0,0 0-7 16,0 0-2-16,0 0-2 0,0 0-4 0,0 0-7 16,0 0 2-16,0 0 5 0,0 0-4 0,0 0-8 0,0 0 0 0,0 0 3 15,0 0-5-15,0 0-7 0,0 0 0 0,0 0 5 0,0 0-4 0,0 0-4 16,-1 1 2-16,-1 2 4 0,0 0-2 0,-1 0-2 0,0 0 1 0,1 2 4 15,-2-1 1-15,0-1-4 0,0 2 4 0,-2 1 4 0,2-2 0 16,-1-1-2-16,0 2-1 0,-1-1 2 0,0-1-4 0,0 2 1 0,0-2-1 16,-2 0 2-16,1 1-3 0,-1-2-3 0,0 1-3 0,0 0-3 15,0-2-4-15,-1 1-5 0,-2-1-6 0,2 1-6 0,-2-2-2 0,-2 0 1 16,-1 0-13-16,1 0-14 0,-3 0-1 0,0 0 5 0,-3 0-4 16,1 0-10-16,-4 0 5 0,1 0 6 0,-3 0-4 0,-3-2-8 0,1 1 10 15,-2-1 19-15,-2 1-4 0,1 1-4 0,0-3 15 0,1 1 27 16,0 1-4-16,1-2-13 0,0 0 14 0,3 1 21 0,0-1-4 0,2 0-10 15,-1-1 19-15,0 1 22 0,2 0-2 0,0-3-10 0,-1 3 11 0,1-2 17 16,1 1-2-16,0-2-14 0,0 0 12 0,1 1 16 0,-1-1-8 16,2 0-16-16,0 0 8 0,0 2 15 0,0-2-12 0,0 1-19 15,-1 1 2-15,0-2 10 0,1 3-13 0,-2 0-17 0,0 0 4 0,-2 0 10 16,1 3-10-16,-3 0-18 0,0 0 9 0,0 0 15 0,-3 0-10 0,1 1-16 16,-1 1 11-16,0-1 15 0,1 1-7 0,0-1-19 0,1 2 8 0,1-1 18 15,1-1-9-15,1 2-15 0,0-1 9 0,0 2 17 0,0-1-10 16,1 2-14-16,-2 1 8 0,2-2 17 0,-2 2-10 0,2 0-16 15,-2 0 8-15,2 0 18 0,0 0-9 0,1-1-15 0,-2 1 8 0,2-2 14 16,-1 2-7-16,0-1-16 0,1 1 7 0,-2-2 16 0,1 1-8 0,0-1-14 16,1 1 6-16,-2 1 18 0,2-2-9 0,0 1-15 0,0-1 7 15,2 1 16-15,-1-2-8 0,0 0-15 0,1 1 9 0,0-2 15 16,1 1-6-16,0 0-17 0,1-2 10 0,-2 1 13 0,2-1-8 0,-1 1-13 16,1-2 9-16,-1 1 15 0,1-1-7 0,-2 2-14 0,2-2 9 0,0 1 15 15,0-1-8-15,2 2-11 0,-2-2 10 0,1 0 15 0,2 0-8 0,-1 0-11 16,1 0 5-16,1 0 13 0,0 0-7 0,0 0-14 0,1 0 7 15,1 0 12-15,0 0-8 0,0 0-11 0,0 0 4 0,1 0 10 0,0 1-7 16,-1-1-15-16,1 2 5 0,1-2 11 0,-1 1-5 0,-1-1-14 16,1 2 6-16,0-2 12 0,-1 0-11 0,1 0-16 0,-2 0 5 0,1 1 10 15,-1-1-17-15,-2 2-25 0,1-2-1 0,-2 1 5 0,0-1-16 16,-1 2-22-16,0-2 2 0,-1 0 11 0,2 0-7 0,-1 0-17 0,0 0 4 16,2 0 13-16,1 0-11 0,0 0-18 0,1 0 7 0,2 0 19 15,0 0-4-15,2 0-10 0,2 0-7 0,-1 0-7 0,2 0-32 0,2 0-43 16,2 0-71-16,0 0-83 0,0 0-29 0,0 0-13 0,0 0 8 0,0 0 13 15,0 0 4-15,2-3 2 0,1 0 9 0,1-2 11 0,0 4 17 16,0-2 109-16</inkml:trace>
  <inkml:trace contextRef="#ctx0" brushRef="#br1" timeOffset="78911.3728">16773 15246 0 0,'-5'0'10'0,"0"1"286"0,-1-1 4 15,1 1 0-15,-2 1 4 0,2-1-1 0,-2 1 0 0,1 1 0 16,-1 0 2-16,2 2 1 0,-1 0 1 0,2 0-70 0,0-2-90 0,2 1-51 16,-1-1-39-16,2 0-10 0,-1-1-4 0,2-2 10 0,0 0 13 15,0 0 7-15,2 1 1 0,-1 1 10 0,2-1 12 0,-1-1-3 0,2 1-8 16,0 0 5-16,2 0 11 0,-1 2-8 0,0-2-12 0,2 1 7 0,1 2 14 16,-1-2-13-16,1 2-20 0,0 0 0 0,1 0 9 0,-1 1-14 15,1 0-20-15,-1 0 5 0,2 0 13 0,-2-1-13 0,1 2-20 16,0-1 1-16,-1 1 9 0,2-1-14 0,-1 1-20 0,0-1 4 0,2 0 12 15,-2-1-11-15,2 1-17 0,0 0 8 0,-1 0 17 0,2 0-9 0,-1-2-15 16,1 2 6-16,-1-1 14 0,-1-1-8 0,2 1-15 0,-1-2 7 0,0 1 14 16,-1-1-7-16,0 0-14 0,-1 0 7 0,0-1 14 0,-1-1-9 15,0 1-15-15,-1-1 5 0,-2 0 11 0,1 0-7 0,-4 0-13 16,1 0 7-16,-3 0 15 0,0 0-9 0,0 0-14 0,0 0 7 0,0 0 14 16,0 0-5-16,-3 1-16 0,1-1 8 0,-2 1 15 0,-2 1-4 0,0-1-11 15,-1 0 7-15,0 0 17 0,1 0-6 0,-2 1-15 0,0 0 11 16,0 0 16-16,1 1-6 0,-1-1-14 0,1 2 11 0,1-1 12 0,-1 1-6 15,0 1-13-15,1-2 4 0,-1 2 13 0,0 0-5 0,1 1-16 16,-1 0 5-16,-1 1 14 0,1 0-11 0,-1 1-17 0,0 0 7 0,0 0 13 16,-1 2-9-16,1 0-12 0,-1 0 7 0,-1 1 13 0,0 1-5 0,-1 0-12 15,0 0 4-15,1 1 11 0,-2 1-7 0,1-1-14 0,0 0 6 16,2-1 12-16,0 1-14 0,-1-1-19 0,2 0-1 0,0 0 4 16,2-1-17-16,-1 0-22 0,2-2-18 0,-1 1-16 0,2-2-37 0,2 1-41 15,-1-2-64-15,2 0-64 0,1-1-67 0,1-1-68 0,2 0-8 0,1-2 7 16,2 0 4-16,2-2 0 0,3-1 12 0,0-2 16 0,2-1 20 0,0-2 23 15,3-1 34-15,0-1 282 0</inkml:trace>
  <inkml:trace contextRef="#ctx0" brushRef="#br1" timeOffset="79378.2758">17808 15329 301 0,'0'0'356'0,"-3"-1"8"0,1-1 8 0,-1 1 0 0,0-1-4 16,1 1 7-16,-1-1 13 0,0 1 4 0,1 1-4 0,-1 0-38 0,0 1-50 15,1 1-93-15,-1-1-104 0,0 1-17 0,1 1 5 16,-1 0-7-16,0 1-10 0,1-1 5 0,-2 2 16 0,1 1-13 0,0 0-19 16,1 1 5-16,-1 1 11 0,0-1-13 0,1 1-24 0,-1 1 3 0,0-1 8 15,2 2-16-15,-2-1-20 0,1 1 2 0,0 1 10 0,0-2-10 0,-1 2-16 16,2-1 9-16,-2 0 17 0,0 1-8 0,1 0-15 0,-1 0 4 15,2 1 10-15,-2-1-7 0,2-1-13 0,-2 0 8 0,2 0 11 16,-1-1-7-16,1 1-9 0,0-2 6 0,1-1 11 0,-2 1-8 0,2-1-18 16,0-1 3-16,0 0 4 0,0-1-16 0,0-1-25 0,2 0-7 0,-2 0 2 15,1-2-21-15,0-1-30 0,-1-1-6 0,2 1-1 0,-2-1-20 0,0 0-21 16,0 0-20-16,2 0-16 0,-2 0-24 0,2-2-25 0,-2 0-40 16,1-1-46-16,-1 3-45 0,1-6-46 0,1 0 2 0,-1-1 19 0,2 0 7 15,-1-2 6-15,1 0 15 0,1-1 18 0,-1-1 21 0,1 1 21 16</inkml:trace>
  <inkml:trace contextRef="#ctx0" brushRef="#br1" timeOffset="79659.9687">17847 15166 0 0,'-2'-5'139'0,"1"1"169"0,1 1 7 0,0-3 1 0,0 1 2 15,0 2 3-15,0-1 6 0,0-1 9 0,0 2 12 0,-1-1 6 0,1 2 6 16,0-1-87-16,0 2-112 0,-2-2-47 0,2 3-27 0,0-3 4 0,-1 0 14 16,1 3 2-16,0-3-4 0,0 3 8 0,-1 0 8 0,1 0-11 15,0 0-21-15,0 0 0 0,0 0 3 0,0 0-14 0,0 0-22 16,0 0 2-16,0 0 8 0,0 0-19 0,0 0-27 0,0 0 0 0,0 0 9 16,0 0-13-16,0 0-23 0,0 0 3 0,0 0 12 0,0 0-29 0,0 0-35 15,0 0-22-15,0 0-13 0,2 0-42 0,0 0-52 0,-2 0-95 16,0 0-105-16,2 6-39 0,0-3-20 0,-2-3 1 0,1 4 10 15,0 1-2-15,1-2-4 0,-2-3 21 0,2 4 29 0,0 1 23 0,0-1 22 16</inkml:trace>
  <inkml:trace contextRef="#ctx0" brushRef="#br1" timeOffset="80092.0113">18168 15430 85 0,'-5'-2'417'0,"1"0"18"0,1 0 12 16,2-1-1-16,-1 1-11 0,1-1 6 0,1 1 7 0,0 2-5 0,0 0-8 16,0-2 3-16,0 2 9 0,1-3-141 0,1 2-188 0,0 1-59 15,1-1-26-15,0 1-21 0,-1 0-20 0,2 0 8 0,2 1 17 16,0-1-8-16,1 1-15 0,1-1 9 0,0 1 16 0,0 1-8 0,1-1-17 15,1 0 7-15,0 1 16 0,0 1-16 0,0-1-26 0,0 1-1 0,0-1 5 16,0 0-22-16,0 1-32 0,0-1-9 0,-1 1-3 0,-1-1-27 16,0 0-32-16,0 2-40 0,0-2-43 0,-1 1-82 0,-2-1-86 15,0 1-23-15,1-1 1 0,-1 0 1 0,-1 0-1 0,-4-2 19 0,4 3 22 16,-4-3 13-16,0 0 10 0,0 5 22 0,-3 0 81 0</inkml:trace>
  <inkml:trace contextRef="#ctx0" brushRef="#br1" timeOffset="80299.9466">18133 15577 72 0,'0'0'432'0,"0"0"4"0,0 0-4 0,0 0 6 15,2-2 8-15,-1-1-5 0,2 1-8 0,-1 0 5 0,4-1 8 0,-1 2-4 16,2 0-7-16,-1-2-127 0,2 2-167 0,2-1-80 0,-1-1-55 16,0 2-4-16,1-1 14 0,-1 1-10 0,0-1-16 0,1 1 7 0,0 0 15 15,1 1-21-15,1-1-32 0,-1 1-7 0,1 0 0 0,0-1-28 16,0 1-35-16,0 0-26 0,0 0-19 0,0 0-46 0,-2 0-52 0,1 0-70 15,0 1-75-15,-2-1-28 0,0-1-14 0,1-1 13 0,-1 2 22 16,2-1 10-16,-2 0 10 0,2 0 22 0,-2 0 26 0,2-1 31 0,-2 1 175 16</inkml:trace>
  <inkml:trace contextRef="#ctx0" brushRef="#br1" timeOffset="80612.5169">18728 15382 0 0,'0'-4'352'0,"1"0"46"0,-1 2-2 0,0-2 7 16,0 2 8-16,0 2-4 0,0-2-10 0,0 2 5 0,0 0 6 15,-1-2-3-15,1 2-7 0,0 0-110 0,-3 2-141 0,2-1-74 0,-2 1-56 16,1 1-4-16,-1 1 13 0,0 1-10 0,-1 0-14 0,2 1 14 0,-2 1 19 16,1-1-7-16,0 1-11 0,-1 2 8 0,2-1 19 0,-1 1-10 15,0 0-16-15,1 1 6 0,-1-1 14 0,0 2-11 0,1-1-17 16,-1 1 7-16,0-2 13 0,1 2-12 0,-1-1-17 0,0 0 7 0,1 0 14 15,-1 1-8-15,0 0-20 0,1-2 9 0,-1 2 16 0,0-1-8 0,1-1-19 16,-1 1 2-16,2-3 8 0,-1 0-20 0,1-1-27 0,0-2-8 16,1-1-1-16,0 0-22 0,0-3-29 0,0 0-18 0,0 0-14 15,0 0-38-15,0 0-47 0,0 0-78 0,0 0-87 0,0 0-29 0,0 0-11 16,1-5 11-16,2 0 19 0,-1-1 10 0,1-1 7 0,1 0 17 0,0-2 20 16,0 0 22-16,1 0 66 0</inkml:trace>
  <inkml:trace contextRef="#ctx0" brushRef="#br1" timeOffset="80783.7502">18872 15184 169 0,'0'-6'483'0,"0"1"20"15,1 1 13-15,-1-2 3 0,0 1 3 0,0 1 1 0,0-1 5 16,-1 2-3-16,1 0 0 0,0 3 2 0,0 0 1 0,-1-1-150 0,1 1-197 16,0 0-97-16,0 0-67 0,0 0-38 0,0 0-29 0,0 0-29 0,0 0-32 15,0 0-30-15,0 0-29 0,-2 1-49 0,1 4-54 0,0-1-97 16,-1 2-112-16,1 0-31 0,0 2-7 0,-2-1 7 0,2 2 13 0,-1-1 19 15,1 1 16-15,1 0 25 0,-1-3 29 0,1 3 29 0,0 0 25 16</inkml:trace>
  <inkml:trace contextRef="#ctx0" brushRef="#br1" timeOffset="81163.0895">19008 15577 0 0,'1'-2'322'0,"-1"-1"104"0,0 0 14 15,0 0 13-15,0 0 21 0,0 0 4 0,-1 0 4 0,1 0 7 0,0 3 12 16,0-2 12-16,0 2 9 0,0-2-98 0,0 2-131 0,0 0-79 0,0-3-67 15,0 3-24-15,0 0-16 0,0-2-14 0,0 2-17 0,0 0-7 0,0 0-6 16,0 0-7-16,3-1-8 0,-3 1-12 0,2 0-15 0,2 0-5 16,0 1-1-16,2 0-9 0,-1 1-10 0,2 1 2 0,1-1 7 15,1 1-5-15,0-1-6 0,2 0 0 0,0 1 3 0,1-2-11 0,1 1-13 16,-1 0-9-16,1-1-9 0,2 0-12 0,0 0-12 0,-1-1-19 0,2 0-20 16,-1-1-9-16,1 0-8 0,-1 0-17 0,1 1-20 0,-2-2-24 15,0 1-26-15,0 0-31 0,-2 0-33 0,0 1-72 0,-1-1-84 16,-2 1-28-16,1-2-11 0,-4 1 13 0,0-1 23 0,-1 1 8 0,-5 1 2 15,0 0 19-15,0 0 23 0,0 0 29 0,0 0 26 0</inkml:trace>
  <inkml:trace contextRef="#ctx0" brushRef="#br1" timeOffset="81425.7458">19240 15365 0 0,'-4'-1'25'16,"1"-1"370"-16,-1 0 4 0,2 1 7 0,-2 0 11 0,1-1-4 0,0 1-10 16,1 1 4-16,-1 1 10 0,-1 1-3 0,0 1-8 0,0 1-44 0,0 2-58 15,0 0-113-15,0 1-125 0,-1 1-26 0,1 2 5 16,-2 1-7-16,1 0-16 0,0 1 19 0,-1 1 22 0,1 0-5 0,0 1-13 16,-1 2 9-16,0 0 12 0,-1 2-15 0,0 0-16 0,-1 0-5 0,2 1 3 15,-1-1-26-15,2 0-32 0,-1 0-13 0,1-1-10 0,1-2-28 0,1 0-40 16,2-2-17-16,0-1-14 0,1-1-27 0,0-1-33 0,1-1-80 15,2-1-95-15,-1-2-40 0,2-1-26 0,2-1 8 0,-1-3 22 16,2 0 11-16,1-2 14 0,1-2 18 0,0 1 26 0,1-3 16 0,0 0 18 16</inkml:trace>
  <inkml:trace contextRef="#ctx0" brushRef="#br1" timeOffset="81797.282">19473 15480 90 0,'3'-4'439'0,"-2"1"11"0,2-1-6 0,0 1 6 0,-2 0 6 0,0 1-4 16,1 1-10-16,-2 1 5 0,0 0 9 0,0 0-6 0,0 0-6 16,0 0-132-16,0 0-166 0,0 0-83 0,2 0-54 0,-2 0-6 0,2 2 13 15,-1-1-10-15,0 2-12 0,1-1 8 0,-1-1 17 0,0 2-10 0,1-1-15 16,-1 0 9-16,0 1 15 0,2-1-12 0,-2 1-18 0,2-2 3 0,0 1 11 16,-1-1-14-16,1 1-20 0,1-1 8 0,0-1 15 0,0 0-12 15,1-1-16-15,1-1 7 0,0 0 13 0,1-2-7 0,1 0-18 16,0-1 11-16,1-1 16 0,2-1-8 0,0-2-11 0,-1 0 11 0,2-1 20 15,0-1-7-15,0 0-17 0,-1-1 13 0,1 0 23 0,-1 0-6 0,-2 0-12 16,-1 2 18-16,0 0 29 0,-1 0 2 0,-1 2 1 0,0 0 17 16,-2 2 25-16,-2 1 1 0,1 0-3 0,0 3 9 0,-2-1 10 0,-1 3-2 15,0 0-8-15,0 0 9 0,0 0 13 0,0 0-4 0,1 1-9 16,1 3-4-16,-1 0-5 0,-1 2-5 0,0 0-2 0,0 2-2 0,-1 2-2 16,-1 2 2-16,0 0 3 0,-1 2-7 0,-1 0-7 0,0 2-4 0,-1 0-6 15,-1 0-21-15,1 0-27 0,1 1-25 0,-1-2-28 0,-1 1-37 16,2 0-40-16,-1-2-61 0,0 0-65 0,-1 1-122 0,0-2-135 15,-1 0-53-15,-1-2-26 0,1 0-11 0,1 0-5 0,-1-2 11 0,0 0 17 16,2-3 23-16,1 0 25 0,1-3 29 0,1 0 31 0</inkml:trace>
  <inkml:trace contextRef="#ctx0" brushRef="#br1" timeOffset="86517.5167">20149 15340 178 0,'-2'-2'242'0,"-1"2"4"0,0-1 6 0,1 1-5 0,2 0-8 15,-4 0 4-15,4 0 10 0,0 0 7 0,0 0 2 0,0 0-56 0,0 0-73 16,0 0-40-16,0 0-28 0,2-1 2 0,1 0 17 0,0 1 3 0,-1 0 0 15,1 0 11-15,1 0 10 0,-1 0 1 0,1 0 4 0,-2 0-7 16,2 0-5-16,-1 0-7 0,0 1-4 0,-1-1-12 0,1 0-10 16,0 0 5-16,-1 0 10 0,-2 0-7 0,4 0-7 0,-1 0 11 0,-3 0 17 15,4 0-2-15,0 0-11 0,-1-1 10 0,1 1 16 0,-2-1-2 0,2-1-11 16,0 1 8-16,0 0 8 0,0 0-11 0,0 0-18 0,2-2-3 16,-1 2 4-16,2-1-13 0,-1 0-21 0,1 0-3 0,0 1 0 0,1-2-10 15,0 2-16-15,0 0-1 0,0 0 0 0,1 0-6 0,2-1-10 16,-2 2 1-16,2-1 3 0,-1 0-3 0,1 1-6 0,0-1 3 0,-1 1 6 15,2 0 1-15,0 0 1 0,0 0 5 0,2 0 10 0,-1 1-1 16,2-1 1-16,-1 0 1 0,2 0 1 0,0 0 2 0,2 0 2 0,-1 0 2 0,0-1 2 16,2 1 2-16,0-1 2 0,-1 1-1 0,1-2-4 15,0 2-1-15,1-1 2 0,-2 1 2 0,1-1-1 0,0 0 8 0,-1 0 6 16,0 1-3-16,0-2-3 0,0 2 2 0,0-1 4 0,0 0-5 0,-1 1-11 16,0 0 2-16,1-1 5 0,-2 1-7 0,1 0-10 0,-1 0-2 15,0 0 2-15,0 0-8 0,-1 0-14 0,-1 0 3 0,1 0 3 16,-2 0-3-16,-1 0-11 0,2 0 5 0,-2 0 9 0,-2 0-7 0,1 0-7 15,-2-1 4-15,1 1 10 0,-2 0-6 0,0 0-9 0,-2-2 6 0,0 2 9 16,-1-1-5-16,-1 1-5 0,-1 0 2 0,-3 0 11 0,0 0-3 0,2-1-6 16,-2 1 3-16,0 0 9 0,0 0-6 0,0 0-7 0,0 0 5 15,0 0 8-15,0-2-3 0,-1-1-6 0,0 1 3 0,-1-1 8 16,1 0-2-16,0 0-5 0,-2 0 7 0,2 0 5 0,-2 1-1 0,0 0-4 16,2-2 2-16,-2 2 8 0,2-1-4 0,0 1-5 0,-2-1 1 0,2 0 5 15,-1 0-4-15,1-1-10 0,-2 2 2 0,2-2 3 0,-2 1-6 16,2 0-9-16,0 0 2 0,-1 0 4 0,1-2-3 0,0 2-5 0,-1-1 1 15,1-2 4-15,1 0-2 0,-1 0-5 0,1 0 4 0,0 0 6 16,0-2-5-16,0-1-10 0,1 2 3 0,0-4 5 0,1 2-5 0,-1-1-6 16,0-1 1-16,1 1 5 0,0-2-6 0,0 1-7 0,0-1-1 0,1-1 8 15,-2 1-6-15,2-2-4 0,-2 1 2 0,2-1 10 0,-2-1-5 16,2 2-5-16,-2-4 4 0,1 4 7 0,-1-4-3 0,0 1-6 0,-1 1 7 16,0-3 10-16,-1 3-2 0,0-2-6 0,-1 1 3 0,1-1 7 15,-2 1-4-15,1-1-6 0,-1 1 6 0,0-1 6 0,-1 1-1 0,2-1-7 16,-2-1 5-16,1 2 9 0,-1-2-7 0,1 0-8 0,1 0 4 0,-1-2 8 15,0 2-4-15,1-1-8 0,-1-1 4 0,2 1 7 0,-1 1-5 16,1-2-8-16,1 1 2 0,0-1 5 0,0 1-7 0,0 1-8 16,1-2 2-16,1-1 7 0,-1 2-5 0,2-1-6 0,-1 1 3 0,2-1 4 15,0 1-2-15,0 1-7 0,0-2 4 0,2 2 8 0,-1-1-1 0,0 1-4 16,1 0 4-16,-1 0 7 0,0 0-4 0,1 0-3 0,-1 1 3 0,0-1 8 16,1 2-4-16,-1-2-7 0,0 0 8 0,1 0 7 0,-1 0-6 15,0-2-6-15,1 1 1 0,-2-1 8 0,1 1-3 0,0-2-6 16,-1 0 3-16,0 0 8 0,0 0-4 0,-1 0-7 0,1 0 6 0,-1 0 8 15,-1 0-7-15,1 1-7 0,0-2 5 0,-1 2 4 0,1-2-3 0,0 2-8 16,-1-2 7-16,1 2 7 0,0-2-5 0,-1 2-7 0,1-2 5 16,-2 1 7-16,2 0-5 0,-2 0-7 0,2 0 3 0,-2 0 8 0,1 0-4 15,-1 0-7-15,0 0 5 0,-1 3 7 0,2-3-5 0,-2 2-5 16,1 0 2-16,-1 0 5 0,0 1-4 0,0-2-11 0,0 1 3 0,1 0 4 16,-1-1-4-16,0-1-10 0,0 1 2 0,2-2 5 0,-2 1-4 0,1-1-10 15,-1-1 4-15,1 2 5 0,1-2-4 0,-2 1-6 0,1-1 5 16,-1 2 7-16,1-1-2 0,1 1-2 0,-2-2 4 0,1 1 7 15,-1-1 1-15,1 2-4 0,1-2 5 0,-1 1 5 0,0 0-1 0,1-1-4 16,-1 0 3-16,0 0 6 0,1 0-3 0,-1 1-4 0,0 0 2 0,1-1 8 16,-1 2-3-16,0 0-4 0,1 0-1 0,-1 0 7 0,0 2-5 0,1-1-6 15,0 0 4-15,0 0 5 0,-1 1-1 0,0 0-8 16,1-1 4-16,-1 2 5 0,0-1-3 0,1 1-6 0,-1-1 5 0,0 1 2 16,1 0-1-16,-1 0-6 0,0 1 3 0,1-1 5 0,-1 0-1 0,0 1-5 15,1-1 2-15,-1 2 7 0,0-2-4 0,2 1-5 0,-2 0 2 0,2 0 7 16,0 0-4-16,-1 1-5 0,1-1 4 0,0 0 6 0,-1 1-3 15,1 1-6-15,0-1 3 0,-1 2 6 0,0 1-2 0,0-1-5 0,0 2 4 16,-1 0 6-16,-1 3-2 0,0-1-7 0,0 2 5 0,0-1 4 16,-1 2-3-16,1 1-8 0,-2 0 5 0,1 1 6 0,0 1-3 0,-1-1-6 15,1 0 2-15,0 0 4 0,-1 2-3 0,1-1-6 0,0 0 3 16,-1 1 6-16,1-1-3 0,0 2-6 0,-1-2 4 0,1 1 8 0,1-1-6 16,-1 0-4-16,1 1 1 0,0-2 6 0,0 1-3 0,0 0-8 15,1-1 5-15,-1-1 6 0,1 1-4 0,1-1-8 0,-1 0 4 0,0 0 8 16,1 0-6-16,-1-1-6 0,2 1 5 0,-2-1 5 0,0 1-2 0,1-2-7 15,-1 2 7-15,-1 0 5 0,0 0-2 0,0 0-7 0,0 2 4 16,0-1 8-16,0 0-4 0,-1 0-6 0,-1 0 5 0,1 2 7 0,0-1-3 16,-1-1-9-16,0 2 3 0,-2-1 6 0,1 1-3 0,-1-1-6 15,-1 0 1-15,-1 1 8 0,1-1-4 0,-2 1-10 0,1-2 5 0,-1 1 6 16,-1 1-4-16,0-1-8 0,-1-1 4 0,-1 2 7 0,1-1-4 0,-2-1-7 16,-1 2 3-16,-1-1 5 0,1 0-4 0,-3 1-5 0,2-1 4 15,-3 1 6-15,0 0-5 0,0 1-7 0,-1-1 3 0,1 1 6 16,-2 0-4-16,1 0-7 0,0 1 4 0,-2 0 5 0,2 1-2 0,-2 0-5 15,0 0 1-15,-1 0 7 0,0 0-5 0,0 0-8 0,0 1 4 0,-1-1 7 16,0 1-3-16,-2-1-5 0,2 2 2 0,-2-2 6 0,-1 1-3 0,0-1-4 16,0 0 1-16,-1 0 3 0,-1 0-2 0,1-1-4 0,0-1 0 15,-2 1 6-15,2 0-4 0,-2 0-7 0,0 0 2 0,-1-1 2 16,2 0-4-16,-2 1-2 0,-2-2-1 0,2 2 1 0,-1-1-2 0,-2-1-5 16,2 2 1-16,-2-1 1 0,-1 1-3 0,0-2-5 0,0 2 1 0,0 0-1 15,-1 1-1-15,0-1-1 0,-2 1-2 0,0 1-3 0,1-1 0 16,-2 1 1-16,0 1-2 0,0 0-4 0,-2 0 4 0,2 0 5 0,0 2-2 15,0-2-5-15,2 2 4 0,-1 0 11 0,0-1-1 0,1 2-1 16,0-1 7-16,1-1 11 0,0 1-4 0,-1-1-6 0,1 1 9 0,0 0 12 16,1-1-3-16,-2 1-10 0,2-1 7 0,-1 0 12 0,1 0-5 0,0 0-10 15,0 0 3-15,-1 0 12 0,-1 0-7 0,1 0-11 0,-2 0 6 16,2 0 12-16,-2 0-8 0,1 0-14 0,0-1 7 0,1 1 15 16,1-1-9-16,0-1-14 0,0 2 8 0,1-2 9 0,1 1-7 0,-1-1-13 15,2 2 7-15,-2-2 11 0,2 1-10 0,-1 0-13 0,2 0 4 0,0-1 10 16,0 0-8-16,2 2-17 0,-1-2 7 0,0 1 13 0,1 0-8 0,-2 0-15 15,1 0 6-15,-1 1 12 0,-1-1-9 0,-1 1-18 0,1-1 9 16,0 0 15-16,-2 2-6 0,2-2-14 0,-2 2 11 0,0-2 17 16,2 1-11-16,-2 0-15 0,2 0 10 0,0-1 19 0,-1 2-5 0,2-2-9 15,-1 1 10-15,0-1 23 0,-1 0-10 0,1 0-16 0,0 0 10 0,1-1 17 16,-2 2-7-16,1-2-16 0,0 0 10 0,1 1 18 0,0 0-8 16,0-1-16-16,0 0 5 0,0 0 13 0,0-1-11 0,0 0-17 0,0 0 10 15,0 0 16-15,0-1-10 0,1 0-16 0,0-2 8 0,2 2 16 16,0-1-8-16,-1-1-17 0,2 0 8 0,0 0 17 0,2 0-8 0,-2-1-14 15,1-1 10-15,0 2 16 0,1-2-9 0,-1 0-14 0,0-1 11 16,1 1 21-16,-1-1-6 0,0 0-15 0,-1 0 12 0,2 0 18 0,-2-1-6 16,1 1-13-16,-1-1 7 0,0 1 18 0,1 0-8 0,-1 0-11 15,2 0 8-15,-1 1 19 0,0-1-10 0,1 1-16 0,0 1 8 0,1 0 14 16,0 0-11-16,-1 2-17 0,2 0 6 0,-1-1 16 0,0 2-11 0,-1 0-19 16,1 1 10-16,0 1 13 0,-1 1-11 0,2 1-19 0,-1 0 8 0,1 1 13 15,-1 1-9-15,1 1-15 0,0 0 6 0,1 0 16 16,-1 0-8-16,3 1-19 0,-2-1 11 0,2 1 17 0,-2 0-10 0,2 1-17 15,-2-2 10-15,2 1 21 0,-2-1-8 0,0 0-14 0,1 0 8 0,-2 0 22 16,1 0-10-16,-2 0-14 0,1 0 8 0,-2-1 17 0,2 1-7 0,-1 0-16 16,-2-2 11-16,2 2 20 0,-2-1-10 0,2 0-19 0,-2 0 14 15,2 0 19-15,-2-1-8 0,2 0-16 0,0-2 9 0,-1 1 17 0,1-1-11 16,0 1-15-16,-1-2 7 0,0 0 16 0,0 0-10 0,0 0-16 16,-1 1 6-16,-1-2 12 0,1 1-10 0,-1-1-23 0,2 1 7 0,-2-1 13 15,1 0-8-15,0 0-14 0,1 0 8 0,-1-1 14 0,2 0-8 16,1-1-14-16,0 1 8 0,1-1 12 0,0-1-6 0,1 2-12 0,0-1 9 15,1 1 14-15,0-1-10 0,-1 2-14 0,2 0 7 0,0 0 12 16,0 0-6-16,0 2-12 0,2-1 4 0,-2 0 14 0,1 1-7 0,-1 0-13 16,-1 0 7-16,-1 0 10 0,1 1-8 0,-3-1-8 0,0-1 5 0,0 2 10 15,-3-2-7-15,2 1-10 0,-2 0 6 0,1-1 11 0,-1 1-7 16,0 1-11-16,2-1 5 0,-2 0 14 0,2 1-7 0,-2-2-11 16,2 0 3-16,-2 0 12 0,1 1-8 0,-1-1-10 0,0 0 6 0,1 0 12 15,0 0-7-15,0 1-11 0,0-1 6 0,2 0 10 0,0 0-5 0,0 0-10 16,2 1 7-16,0-1 11 0,1 0-5 0,1-1-11 0,0-1 7 0,3 0 14 15,-1-1-7-15,2 1-11 0,0-1 6 0,2 1 12 0,0-1-6 16,2 1-12-16,-1 0 6 0,1 0 9 0,0 1-8 0,1 0-10 16,-1 0 5-16,2 0 13 0,-2 0-9 0,0 1-14 0,0 0 8 0,-2 0 12 15,1 1-12-15,0-1-16 0,-2 1 2 0,0-1 14 0,-1 2-10 0,2-2-14 16,-2 1 7-16,0 1 16 0,0-1-10 0,0 1-14 0,0 0 8 16,1 1 14-16,-1-2-7 0,0 2-14 0,0-1 12 0,0 0 19 0,0 0-10 0,0 0-13 15,-1-1 8-15,1 1 19 0,-2-1-10 0,2 0-14 16,-1 1 8-16,1-2 17 0,-1 0-7 0,1 0-19 0,0-1 11 0,0 0 17 15,0 0-10-15,1 0-17 0,-1-1 13 0,1 0 18 0,1-1-8 0,-2-1-19 16,0 1 9-16,0-1 15 0,0 0-9 0,-2-1-16 0,2 1 7 16,-1-1 19-16,1 0-8 0,0 1-19 0,0-1 10 0,0 1 19 0,1-1-11 15,-1 0-17-15,2 1 7 0,-2-1 15 0,1 1-9 0,-1-1-14 16,1 0 10-16,1 1 17 0,-1-1-8 0,2 2-19 0,-1-1 10 0,1 1 16 16,1 1-11-16,0 0-14 0,0-1 7 0,1 1 16 0,1 0-7 0,-1 0-12 15,0 0 8-15,2-2 16 0,0 2-11 0,-1 0-13 0,1 0 8 16,0-1 16-16,-1 1-8 0,1-1-16 0,-2 1 9 0,2-1 15 15,-2 0-6-15,1 1-16 0,-1-2 8 0,0 2 17 0,1-1-9 0,-2 1-15 16,0-1 8-16,-2 1 16 0,1 0-5 0,0 0-8 0,-2 0 1 0,-1-1 9 16,0 1-5-16,0 0-7 0,0-1 5 0,-1 0 7 15,-1 1-6-15,2-1-9 0,-1 1 4 0,1-2 11 0,-1 2-3 0,1 0-9 16,-2 0 0-16,2-1 3 0,-1 1 2 0,-2 0 1 16,2 0-2-16,-2-2 1 0,1 2 1 0,-1 0 3 0,0 0 3 0,1 0 4 15,-1-1 2-15,0 1 2 0,2 0 7 0,0 0 9 16,-1 0-2-16,2-1-1 0,2 1 2 0,-1 0 2 0,0 0-2 0,1 0-4 15,0-1 7-15,1 2 5 0,0-1 1 0,-1 1-4 0,1 0 1 16,0 0-1-16,-1 0-10 0,1 0-10 0,0 0 1 0,-1 1 7 16,1-1-1-16,0 0-6 0,-2 0 5 0,2 0 5 0,-1 0-1 0,1 0-7 15,0-1 2-15,1 1 5 0,0-1-4 0,0 1-8 16,0-1 4-16,1 0 7 0,0 1-5 0,1-2-6 0,-1 1 1 0,0 0 4 16,1 0-1-16,0 0 1 0,0-1 2 0,0 1 8 0,1 0 0 15,1 0-3-15,0 0 8 0,0-1 7 0,1 1 0 0,1 0-6 16,-1 0 4-16,3 1 7 0,-1-1-2 0,1 1-2 0,0 0 2 15,-2-3 6-15,2 3-10 0,0 0-16 0,0 0-1 0,0 0 0 16,-1-1-6-16,1 1-9 0,0 0 5 0,0 0 2 0,0 0-2 0,0 0-10 16,0 0 2-16,0 0 5 0,0 0-7 0,0 0-8 0,0 0 2 15,0 0 5-15,0 0-4 0,0 0-10 0,0 0-2 0,0 0-2 16,0 0-20-16,0 0-23 0,0 0-37 0,0 0-37 0,0 0-37 16,0 0-38-16,-1-2-59 0,1 2-62 0,0 0-89 0,0 0-96 15,-6-2-38-15,6 2-16 0,0 0-3 0,0 0 3 0,-4-1 17 16,4 1 22-16,0 0 36 0,0 0 40 0,0 0 35 0,2-3 36 15</inkml:trace>
  <inkml:trace contextRef="#ctx0" brushRef="#br1" timeOffset="87803.6977">12863 11384 58 0,'-2'-3'176'0,"2"3"13"16,0-1 13-16,0 1 7 0,0-3 1 0,0 0 22 0,0 1 29 15,2-1-18-15,0 2-33 0,1-2-16 0,1 0-10 0,0 0-14 0,0 0-17 16,1 0 0-16,-1 0 1 0,2 0-10 0,-2 0-15 15,0 1-9-15,-2-1-6 0,1 2-16 0,0-1-19 0,-2-1 4 0,0 2 7 16,-1 1-6-16,2 0-11 0,-2 0 7 0,0 0 10 0,0 0-6 16,0 0-15-16,0 0 4 0,0 0 11 0,0-3 2 0,0 3-2 15,-2-3 6-15,2 3 9 0,0 0 3 0,-1 0-3 0,1 0 0 16,0 0 0-16,0 0 0 0,0 0 0 0,-1-2-3 0,1 2-6 16,0 0 0-16,0 0-3 0,0 0-9 0,0 0-12 0,0 0-8 0,0 0-2 15,0 0-11-15,0 0-15 0,0 0-3 0,0 0 0 16,0 0-11-16,-3 0-13 0,-1 2 2 0,1-1 4 0,-1 2-6 0,-1 0-11 15,-2 2 5-15,-1 1 8 0,-1 1-4 0,-2 2-7 16,1-1 5-16,-2 2 7 0,0-1-5 0,0 2-5 0,0-1 4 0,0 1 6 16,-2-2-5-16,2 1-5 0,-1 0 2 0,0 1 8 0,-1-2-4 15,1 2-7-15,0-1 4 0,-2 1 7 0,2-1-5 0,-1 1-7 16,1-1 6-16,0 1 6 0,-1-2-3 0,2 0-6 0,0-1 3 0,0 0 6 16,2 0-4-16,0-1-7 0,1-1 4 0,0 0 5 15,1-1-2-15,1-1-7 0,0 0 5 0,2-2 5 0,1 1-4 0,1-1-7 16,1-1 6-16,2-1 6 0,-2 2-1 0,2-2-7 0,0 0 4 15,0 0 7-15,0 0-3 0,0 0-6 0,0 0 4 0,0 0 5 16,0 0-3-16,3-2-4 0,-3 2 1 0,3 0 7 0,-1 0-4 16,2 0-7-16,-1 0 1 0,0 2 7 0,-1-2-4 0,1 1-6 15,0 0 3-15,-1 0 8 0,1 0-5 0,0 1-6 0,-1-1 1 0,0 0 5 16,-1 1-3-16,0 0-7 0,-1-2 4 0,2 1 7 16,-2-1-2-16,0 0-8 0,0 0 4 0,0 0 7 0,0 0-5 0,0 0-8 15,0 0 4-15,0 0 8 0,0 2-4 0,0-2-7 0,0 0 4 16,0 0 7-16,0 0-4 0,0 0-6 0,0 0 5 0,0 0 7 15,0 0-5-15,0 0-7 0,0 0 3 0,0 0 8 0,0 0-4 0,1 1-7 16,-1-1 6-16,0 0 9 0,1 2-4 0,-1-2-7 16,3 1 4-16,-3-1 4 0,3 0-2 0,-3 0-5 0,2 1 5 0,1-1 7 15,0 0-5-15,-1 0-6 0,-2 0 3 0,4 0 6 16,-1 1-5-16,-3-1-5 0,3 0 2 0,-1 0 7 0,1 1-2 0,0-1-8 16,-1 2 2-16,1-1 6 0,1 0-4 0,0-1-4 0,0 1 4 15,1 0 7-15,1 1-3 0,-1-1-8 0,2 0 5 0,1 1 9 16,0 0-3-16,1 0-9 0,0 0 6 0,2 1 6 0,1 0-3 0,0 0-6 15,0 0 5-15,3 0 7 0,-1 0-6 0,1 1-8 16,1 0 7-16,1-1 5 0,-1 1-4 0,2-1-10 0,-2 1 5 0,1 0 8 16,0-1-6-16,-1 0-7 0,-1 0 2 0,0 1 8 0,-2-1-6 15,-1 1-10-15,0 0 4 0,-1-2 9 0,-1 2-5 0,0-2-8 16,-2 2 4-16,-2-2 9 0,1 0-6 0,-2 1-9 0,1-1 6 16,-2 1 9-16,0-1-6 0,-2 0-9 0,1 0 7 0,-2 0 7 15,1-1-4-15,-2-1-8 0,1 1 7 0,-1-1 12 0,0 0 0 0,1 2-3 16,-1-2 10-16,0 0 16 0,0 0-1 0,0 0 1 15,0 0 5-15,0 0 13 0,0 0-4 0,0 0-4 0,0 0 3 0,0 0 11 16,0 0-8-16,0 0-11 0,0 0-2 0,0 0 2 16,0 0-10-16,0 0-15 0,0 0-3 0,0 0 2 0,0 0-5 0,0 0-11 15,0 0 2-15,-2 1 6 0,2-1-7 0,0 0-8 0,-3 1 0 0,3-1 6 16,-1 1-14-16,1-1-14 0,-2 1-5 0,2-1-2 16,0 0-13-16,-1 3-18 0,1-3-15 0,0 0-10 0,1 2-14 0,1 1-14 15,0-2-13-15,1 1-16 0,0 1-23 0,1-1-27 16,0 0-39-16,1 2-42 0,0 0-74 0,1-1-79 0,-1 1-34 0,0 1-17 15,1-1 4-15,-4 2 11 0,1 0 11 0,-3 0 11 0,-1 0 17 16,-2 0 20-16,-1 0 25 0,0 0 25 0</inkml:trace>
  <inkml:trace contextRef="#ctx0" brushRef="#br1" timeOffset="90322.3948">9672 13194 0 0,'-5'-1'255'0,"-1"1"9"0,0 0-8 16,-1-1 5-16,0 1 11 0,1 0-7 0,0 0-5 0,0 0 5 0,0 0 10 16,0 1-37-16,0-1-50 0,1 1-56 0,1 0-59 0,-1-1-20 15,1 0-8-15,0 0 6 0,0 0 15 0,0 0-2 0,0-1-4 0,0 0 8 16,0 0 10-16,0-1 3 0,0 1 3 0,0 0 0 0,0-1 0 15,0 0-6-15,0 0-8 0,-2 0-7 0,1 0-7 0,0 0-2 0,-2 0 0 16,0-1-6-16,1 1-11 0,-2-1 5 0,-2 2 6 0,1-1-10 0,0 1-16 16,-2-1 5-16,0 1 11 0,-1 0-8 0,0 0-9 0,-1 1 3 0,0 0 9 15,-1 0-9-15,0 1-12 0,-1-1 4 0,-1 1 10 16,0 0-10-16,-1 1-14 0,-2-1 7 0,0 1 13 0,-1-1-7 0,0 2-16 16,-2-1 7-16,0-1 13 0,-2 2-5 0,2-2-16 0,-2 0 10 0,-2 0 14 15,2 1-5-15,-1-1-17 0,-2-1 7 0,1 1 13 0,-2-1-10 0,0 0-17 16,-3 0 8-16,0 1 16 0,1-1-10 0,-4 0-17 0,1 0 8 15,-2 0 16-15,1-1-8 0,-1 1-15 0,0-1 7 0,1 1 19 0,-1 0-8 16,0 0-14-16,1-1 11 0,-1 1 17 0,0 0-7 0,1 0-16 16,-1-2 14-16,0 2 20 0,2-1-2 0,0 0-10 0,-1 0 16 0,4 0 20 15,-1-2 1-15,2 1-13 0,1-1 11 0,0 0 17 0,1-1-8 16,2 1-14-16,-1-2 7 0,1 0 13 0,1 0-11 0,0 0-13 0,1-1 3 16,1 2 9-16,-1-2-9 0,2 1-19 0,-1 0 1 0,2 0 4 15,-1 0-8-15,1 2-13 0,1-1 4 0,-1 1 7 0,2-1-6 0,-2 0-9 16,1 1 0-16,0 0 7 0,1 1-8 0,0 0-13 0,0 0 1 0,-1 0 7 15,2 1-5-15,-2 0-4 0,2-1 3 0,-2 1 6 0,2 0-4 16,-2 0-8-16,2 0 4 0,-1-1 8 0,1 1-3 0,1 0-4 16,0 0 2-16,0 0 8 0,1 1-4 0,2-2-10 0,0 1 5 0,-1 1 6 15,2-1-4-15,2 1-5 0,-1-1 1 0,0 1 8 0,2-1-4 0,0 1-8 16,1-2 4-16,0 1 8 0,0 0-4 0,1 1-8 0,0-1 4 0,2 1 8 16,0-1-4-16,1 1-8 0,1 0 4 0,0 0 5 0,3 0-4 15,0 0-7-15,0 0 1 0,0 0-1 0,0 0-13 0,0 0-18 0,0 0-1 16,0 0-1-16,3-2-17 0,0 2-28 0,1 0-13 0,1 0-12 15,2 2-34-15,-1 0-41 0,2-1-59 0,0 2-65 0,2-1-73 0,0 2-70 16,1-2-12-16,0 2 6 0,-2-1 5 0,2 1 1 0,-2-1 18 16,-1 0 19-16,0-1 17 0,0 1 17 0,-1-2 32 0,-1-1 208 0</inkml:trace>
  <inkml:trace contextRef="#ctx0" brushRef="#br1" timeOffset="90874.1283">8787 12186 0 0,'2'-8'166'15,"2"0"115"-15,0 1 23 0,0 1 7 0,-1-1 1 0,0 1 15 16,-1 0 19-16,0 1 11 0,-1 0 5 0,-1 1-14 0,0 0-20 15,1 0-56-15,-1 2-71 0,0 0-21 0,0-1-8 0,0 1-14 0,2-1-17 16,-2 3-5-16,0 0 4 0,0-2-14 0,0 2-17 16,0 0-8-16,0 0-8 0,0 0-14 0,0 0-10 0,0 0-7 0,0 0-4 15,0 0 1-15,0 0-1 0,2 1-2 0,0 2-7 0,0-1 7 16,0 2 11-16,-1 0 1 0,0 2-4 0,1 2 5 0,-1 0 9 16,0 0-1-16,1 3-5 0,-2 0 0 0,0 2 1 0,0 0-11 15,0 3-17-15,-2 1-5 0,2 1 5 0,-1 2-12 0,-2 1-16 16,2 1-1-16,-2 1 4 0,1 0-8 0,-2 1-11 0,1 1 5 0,-1-1 3 15,0 0-3-15,0-1-10 0,0 0 5 0,-1 0 10 0,1-3-7 16,0 0-11-16,0 0-7 0,0-2-7 0,1-3-15 0,0 1-19 16,1-3-16-16,0-1-16 0,1-1-21 0,0-3-22 0,1-1-14 15,0-1-9-15,1-1-17 0,0-2-20 0,1-2-35 0,-2-1-36 16,2-1-30-16,2-2-26 0,0-2-29 0,2-2-29 0,-1-2-26 16,2-2-26-16,-2-2 4 0,2-2 12 0,-2 0 15 0,0-2 15 15,-1 0 15-15,0 0 13 0,0 0 38 0,-1 1 45 0</inkml:trace>
  <inkml:trace contextRef="#ctx0" brushRef="#br1" timeOffset="91156.9181">8839 12143 0 0,'0'-6'37'0,"0"0"182"0,0 0 15 16,0 0 6-16,-2 1 6 0,2 0 12 0,0 2 12 0,-1-1 6 0,1 0 0 15,-1 1-13-15,1 0-16 0,-2 1-44 0,2 2-52 16,0-2-10-16,0 2 0 0,0 0-12 0,2-3-16 0,-1 2-4 0,0-1 5 15,2 0-12-15,0 1-15 0,1 1 6 0,0-1 12 16,0 1-15-16,1-1-19 0,2 1-1 0,-1-1 4 0,1 1-5 0,1 0-8 16,1 0 1-16,2 0 5 0,0-2-5 0,-1 2-10 0,2 0 1 15,2-1 2-15,-2 1-10 0,1 0-15 0,0 0-9 0,2 0-6 16,-2 0-24-16,2 0-28 0,-2 0-22 0,2 1-22 0,0-1-39 0,-2 2-48 16,0-1-30-16,1 0-27 0,-2 0-57 0,0 0-63 15,-3 1-31-15,0-1-25 0,-2 1-2 0,0 1 2 0,-2 0 19 0,-1 1 22 16,-1-1 16-16,-2 2 17 0,-2 1 38 0,-2 1 145 0</inkml:trace>
  <inkml:trace contextRef="#ctx0" brushRef="#br1" timeOffset="91356.7857">8813 12401 129 0,'0'0'297'0,"3"0"21"0,1 0 22 0,1-1 16 0,1-2 8 15,0 2 13-15,1-1 10 0,2-1 3 0,1 0 3 0,0-1-42 16,2 0-53-16,0 0-77 0,2-1-88 0,0 0-25 0,0 0-6 16,0 0-39-16,0 2-46 0,-2-1-43 0,1 1-38 0,-2 1-59 0,-1 1-69 15,0 0-80-15,-2 1-85 0,0 1-28 0,-3 0-14 16,0 3 0-16,-2 0 3 0,-3 0-2 0,-1 1 1 0,-2 1 16 0,-2 1 24 16,-3 1 27-16,0-1 162 0</inkml:trace>
  <inkml:trace contextRef="#ctx0" brushRef="#br1" timeOffset="93859.3273">5732 12239 4 0,'-5'-4'219'0,"-1"2"18"0,0-1 17 0,0 1-2 0,1 0-8 16,0-1-4-16,-1 2-4 0,0 0 7 0,0 0 13 0,0-1-25 0,-1 2-36 16,0 0-55-16,-1 0-64 0,0 0-13 0,0 0 3 0,0 2-18 0,-1-1-21 15,0 0 5-15,-2 0 16 0,2 0-8 0,-2 1-10 0,0 0 5 0,1 0 8 16,-1 1-5-16,0-1-13 0,1 1 5 0,-1 0 5 16,-1 1-4-16,-1 1-8 0,1-1 4 0,-2 1 7 0,1 1-5 0,0 1-10 15,-1 1 2-15,0-1 3 0,0 0 2 0,1 1-1 0,0 1 2 0,1-1 3 16,0 1 0-16,0 0 2 0,1 0-1 0,0 0 1 0,1 1-2 0,0-1 1 15,2 2-1-15,0 0-3 0,0 0 0 0,0 0-1 16,2 1-5-16,0-2-6 0,1 2 0 0,0-1 1 0,1 1-2 0,1-1-8 16,0 0 6-16,2-2 6 0,1 2-2 0,1-1-2 0,1-1 2 0,0 1 10 15,1 0-4-15,2-1-5 0,1 1 5 0,2-1 13 0,0 0-5 0,1-1-9 16,3 1 7-16,0-2 13 0,3 0-7 0,-1 0-10 0,2-1 5 16,2-1 8-16,-1 0-7 0,2 0-10 0,-1-2 5 0,1 0 10 0,0-1-13 15,1 0-14-15,-2 0 5 0,1-1 14 0,0 0-12 0,-2 0-16 16,2 0 5-16,-2 1 14 0,-1-1-9 0,1 0-18 0,-2 1 8 0,0 1 16 15,-1 0-9-15,-2 1-15 0,0 1 10 0,0 1 17 0,-1 0-9 16,-2 0-16-16,-1 1 8 0,-1 1 19 0,0 2-13 0,-3 0-17 0,0-1 8 16,-2 2 22-16,0 1-11 0,-4 0-18 0,0 0 9 0,-2 1 16 15,-2 0-10-15,0 1-16 0,-2 0 8 0,0 0 20 0,-3 1-9 0,0-1-18 16,-1 1 12-16,-1-2 20 0,0 1-8 0,-2-1-17 0,0-1 13 0,-1 0 16 16,0 0-8-16,0 0-16 0,-1-1 11 0,-2-1 16 0,1-1-8 0,-1 1-16 15,-1-2 8-15,0 0 16 0,0-2-8 0,-1 0-16 16,1-2 6-16,-2 1 17 0,0-2-10 0,0-1-17 0,1-2 7 0,0 0 15 15,-1-1-12-15,1 0-18 0,0-3 7 0,1 0 17 0,0 0-9 0,0-1-18 16,1-1 8-16,0 0 16 0,2 0-12 0,1-1-18 0,0 1 7 0,3 0 17 16,1 0-15-16,1 0-22 0,3 1-13 0,1 1-7 0,2 1-34 15,0-1-44-15,2 2-47 0,0 0-50 0,3 2-82 0,0 0-91 0,0 0-21 16,0 0 3-16,4 3-7 0,0-1-7 0,3 2 8 0,0-2 15 16,-1 2 17-16,2-2 16 0,2 2 33 0,-1-2 165 0</inkml:trace>
  <inkml:trace contextRef="#ctx0" brushRef="#br1" timeOffset="95927.5116">4373 11940 291 0,'-1'-1'321'0,"0"-2"7"0,-1 0 4 15,1 0 10-15,1 0 12 0,-1-2 6 0,1 1 4 0,0 1 14 0,0-1 15 16,0 1-63-16,0-1-87 0,1 0-60 0,-1 1-54 0,1 0-25 16,-1 1-20-16,2 0 1 0,-2-1 5 0,1 2-12 0,0-1-18 0,1 0-1 0,-1 0 5 15,-1 2-17-15,1-1-25 0,1-2 1 0,-2 3 11 16,1-1-14-16,-1 1-17 0,3 0 9 0,-3 0 18 0,4 0-9 0,0 0-15 16,0 0 9-16,0 1 13 0,1 1-8 0,0-1-16 0,1 0 10 0,0 0 16 15,1 0-8-15,1 1-13 0,0-1 6 0,3 1 15 0,-1-1-10 0,2 2-19 16,2-1 8-16,0-1 11 0,2 2-8 0,0-2-18 0,2 1 10 15,0 1 14-15,1-1-9 0,0 1-18 0,-1-1 9 0,2 0 12 16,-1 1-9-16,1-1-15 0,0 2 6 0,0-2 15 0,0 1-7 0,0 0-16 16,0 0 8-16,0 0 15 0,0 0-7 0,0 0-16 0,0 1 8 0,0-1 15 15,0 0-7-15,0 0-14 0,0 1 6 0,0 0 16 0,0-1-8 16,0 0-14-16,0 0 6 0,0 1 18 0,0-1-11 0,1 0-13 16,-1-1 6-16,2 1 17 0,0-1-10 0,1 0-13 0,1 1 6 0,1-2 17 15,-1 1-7-15,2 0-16 0,0-1 9 0,0 0 15 0,-1 0-10 0,0 2-14 16,-1-2 7-16,0 1 17 0,-1 1-10 0,-2 0-16 0,1 0 8 15,-1 0 18-15,-1 2-10 0,1-1-17 0,-1 0 9 0,2 0 15 16,-1 1-8-16,0-2-13 0,2 1 9 0,0 0 15 0,-1-1-6 0,2 1-18 16,2-2 12-16,-1 1 18 0,0-1-9 0,2 0-18 0,0 1 9 0,-1-1 17 15,2-1-8-15,0 2-17 0,2-2 10 0,-1 0 11 0,2 0-7 0,-1 1-16 16,2-2 8-16,2 0 16 0,-2-2-13 0,1 1-19 0,-1 0 11 16,0-1 16-16,0-1-8 0,-1 1-17 0,-2-1 8 0,-1 0 17 15,-1 0-9-15,-1 0-18 0,-2 0 9 0,0 1 18 0,-1 0-9 0,-2-1-16 16,-1 2 8-16,-1 0 17 0,0 0-10 0,-3 1-20 0,0 0 4 0,-3 0 17 15,0 0-12-15,-1 1-18 0,-1 0 11 0,-2 1 17 0,-1 0-8 16,0 0-19-16,0-1 10 0,-1 2 16 0,0-1-8 0,-1 0-16 16,0 0 12-16,0 0 18 0,0-1-4 0,-1 2-14 0,0-2 10 0,1 0 20 15,0 0-9-15,1 0-16 0,0 1 8 0,-1-1 14 0,1-1-7 0,1 1-17 16,0-1 7-16,0 0 20 0,1 0-9 0,1-1-18 0,-1 1 11 0,0-1 13 16,1-1-8-16,0 1-16 0,1 0 6 0,1 0 18 0,0 0-6 15,0-1-16-15,1 1 8 0,-1 0 16 0,2 0-10 0,-1 0-19 0,2-1 11 16,-2 2 17-16,2-1-7 0,-2 1-19 0,2-1 8 0,-2 1 20 15,2-1-12-15,-2 1-16 0,0 0 7 0,-1-1 18 0,2 1-6 0,-2 0-18 16,0-2 10-16,0 2 16 0,-2-1-10 0,1 1-19 0,0-1 9 16,-1 0 18-16,0 0-10 0,-1-1-16 0,-1 0 10 0,0 1 16 15,-1 0-8-15,-1-1-19 0,1 0 8 0,0 1 16 0,-1-2-9 0,0 2-17 16,0 0 13-16,0-1 17 0,0 0-8 0,0 0-19 0,-1 1 10 0,-1 0 16 16,0-1-8-16,0 2-17 0,0-1 10 0,0 1 15 0,0 0-6 15,0 0-18-15,-1 0 10 0,1 0 17 0,0 0-9 0,0 1-19 0,0-1 8 16,0 2 20-16,1-2-10 0,-1 1-19 0,1-1 11 0,1 0 18 15,0 0-10-15,1 0-20 0,0 0 10 0,1 0 20 0,0 0-9 0,0 0-18 16,0-1 11-16,1-1 16 0,0 1-9 0,1 0-18 0,-1-1 10 0,0 0 19 16,2 0-11-16,-2 0-18 0,2-1 10 0,-2 1 19 0,1-1-11 15,0 1-18-15,0-2 6 0,-1 2 18 0,0-2-11 0,-1 2-14 16,0 0 8-16,0-1 17 0,0 1-7 0,-1-1-19 0,-2 1 8 0,1 1 18 16,-2 0-9-16,1-1-18 0,-1 1 11 0,-1 1 17 0,1-1-7 0,-2 1-18 15,1 0 11-15,0 0 16 0,-1 0-11 0,2 0-19 0,-1-1 11 0,0 1 17 16,-1 0-8-16,2-1-19 0,-1 1 10 0,0-2 17 0,-1 2-8 15,1 0-19-15,0 0 8 0,-1 0 20 0,1 0-11 0,1 0-17 16,-1-1 11-16,-1 1 20 0,2-1-11 0,-1 1-20 0,1 0 10 0,0-1 19 16,-1 0-11-16,1-1-17 0,0 1 8 0,-2 0 19 0,2 0-10 0,-1 0-19 15,1-1 12-15,-1 1 18 0,-1 0-12 0,1 0-19 0,0 1 10 16,-3 0 18-16,0 0-9 0,0 0-21 0,0 0 12 0,0 0 18 0,0 0-11 16,0 0-16-16,0 0 9 0,0 0 21 0,-3 1-13 0,2 1-20 15,-2 1 10-15,0-1 20 0,-1 1-10 0,2 0-19 0,-2 1 13 0,0-1 17 16,1 2-8-16,-1-1-20 0,1-1 10 0,-1 2 20 0,2-1-12 0,-1-1-19 15,0 1 10-15,1 0 18 0,-1 0-9 0,0 0-18 0,1 1 9 16,-1-2 18-16,0 2-8 0,-1 0-19 0,0 0 11 0,0 0 17 16,0 1-7-16,-1 1-18 0,0 0 9 0,-2 0 20 0,0 3-11 0,1-1-18 15,-2 1 10-15,-2 2 20 0,1 0-10 0,0 1-19 0,-2 2 10 0,0-1 19 16,1 2-11-16,-1 0-17 0,-1 2 8 0,0 0 19 0,0 2-11 16,0 0-17-16,0 0 11 0,-1 1 18 0,1-1-10 0,0 2-17 0,0-2 7 15,1-1 19-15,0 1-11 0,1-1-17 0,-1-1 10 0,2-1 17 16,1-2-10-16,0 1-18 0,0-1 8 0,0 0 19 0,1-2-11 0,-1 0-16 15,1 0 6-15,-1 1 20 0,2-1-8 0,-2 0-18 0,1 0 10 0,0 0 17 16,-1 1-9-16,2 0-18 0,-1-1 11 0,0 2 19 0,1 0-9 0,-1 1-18 16,-1-1 12-16,0 1 18 0,0 1-9 0,0 0-18 15,0-1 9-15,-1 2 16 0,-1-1-7 0,1 1-18 0,0 0 8 0,-2 0 17 16,0 1-10-16,1 1-18 0,-2-1 8 0,0 1 17 0,0 1-10 0,-2 0-18 16,2 0 9-16,-1 0 17 0,1 0-13 0,-1-1-17 0,1-1 10 0,0 0 18 15,0-1-8-15,0-1-16 0,0-1 8 0,1-2 17 0,0-1-10 16,2-1-16-16,-2 0 11 0,2-1 19 0,0-1-8 0,-1-1-12 15,1 1 10-15,1 0 20 0,-1-1-7 0,-1 1-20 0,1-1 10 0,0 2 17 16,-1-1-7-16,0 1-17 0,0 1 12 0,0-2 16 0,0 1-8 0,0-1-17 16,-1 2 3-16,0-1 13 0,2 1-10 0,-2 0-13 0,1 0 7 0,-2 0 13 15,1 0-7-15,-1 0-13 0,-1 0 7 0,1 0 16 16,-2 1-4-16,1 1-12 0,0-1 9 0,-1 1 15 0,1-1 0 0,1 1-6 16,-1-1 8-16,1 1 11 0,0-2-1 0,1 0-4 0,0 0 7 0,1 0 10 15,-1 0-4-15,0 0-6 0,1 0 3 0,0 0 3 0,1-2-4 0,0 2-10 16,-1-1-2-16,1 1-1 0,0-2-2 0,-1 2-5 0,1 0-3 15,0-1-5-15,-1 1-2 0,1 0-5 0,0 0-2 0,-1 0-2 16,1 0-2-16,-2 0-3 0,1-2-2 0,-1 2 1 0,0-1-1 0,1 1 2 16,-1-2-1-16,0 2-2 0,1-1 1 0,0 1 1 0,0 0-1 0,0-2 1 15,1 1-1-15,0-2 2 0,1 1 0 0,0-1-1 0,0 0-1 16,0-1 4-16,1-2-4 0,2 1 1 0,-1-1-1 0,2 0 5 0,0-1-3 16,2-1-1-16,-1-1-1 0,2 0 1 0,-1-1-4 0,2-2-4 15,0 0-12-15,0 0-13 0,0 0-19 0,0 0-19 0,0 0-37 0,3-2-41 16,-2-1-54-16,1 0-57 0,-1-1-102 0,-1-2-114 0,0 0-36 0,-1-2-12 15,-2-1 0-15,0 2 4 0,-1-4 13 0,-1 2 14 0,-3-1 17 16,-1-2 20-16,-2 1 35 0,-1 1 44 0</inkml:trace>
  <inkml:trace contextRef="#ctx0" brushRef="#br1" timeOffset="97463.8723">4328 12007 0 0,'0'-3'202'0,"1"-2"65"0,-1 0 12 0,0-1 2 0,0 1 1 16,0-1 7-16,0 1 5 0,0 1 3 0,0-1 3 0,0 1-18 0,0 1-24 15,-1-1-75-15,1 2-87 0,0-1-19 0,0 3-2 0,-1-2-2 0,1-1-7 16,0 3-1-16,0 0-4 0,0 0-2 0,-2-2-2 0,2 2-5 15,0 0-4-15,0 0-1 0,0 0-2 0,0 0-11 0,0 0-8 16,0 0-4-16,0 0 5 0,-1 1-10 0,1-1-11 0,-1 1 3 0,1-1 9 16,-2 3-6-16,1-1-9 0,0 1 6 0,-1-1 9 0,0 2-6 0,0-1-11 15,0 2 8-15,-1 1 12 0,-1 0-3 0,0 1-9 0,0 2 6 16,0 0 12-16,-1 2-6 0,-2 1-13 0,0 1 8 0,1 2 16 16,-2 0-5-16,0 1-9 0,0 2 9 0,-2 0 16 0,0 2-5 0,0 1-16 15,0 0 8-15,-2 2 15 0,-2 1-9 0,2 1-15 0,-1 2 11 0,-2-1 16 16,1 2-9-16,-1 0-18 0,-1 0 6 0,0 1 10 0,-1-2-11 0,-1 2-19 15,1 1 7-15,-2-1 13 0,1 1-5 0,-1 0-13 0,0 1 9 16,1 0 17-16,-1 1-11 0,-1-1-15 0,1 0 9 0,1 0 18 16,-2-1-6-16,1-1-12 0,-1 1 4 0,-1-1 8 0,1 0-4 0,-2-1-10 15,0 1 4-15,-1 1 5 0,0-1-5 0,2-1-8 16,-2 0 4-16,2 0 10 0,-2-2-8 0,3 1-9 0,-1-2 0 0,1 0 3 16,1 2 1-16,-1-2 1 0,2 1-1 0,0 1-1 0,0 0 0 15,0 0-1-15,1 0-1 0,0 1 2 0,1 1-4 0,-2-1-7 16,0-1 4-16,0 2 1 0,0-2 0 0,0 0 0 0,0-2 0 15,-1 1 1-15,0-1 1 0,1-1-4 0,-1-1 2 0,0-1 0 16,1 1-4-16,0-2-4 0,0 0 4 0,2-2 5 0,0-1-2 0,0 0-4 16,2-1 1-16,1-1 2 0,1-2-2 0,1-1-4 15,1-1 2-15,0-1 3 0,2 1-1 0,2-3-5 0,-1 0 3 0,2-2 3 16,-1 2-3-16,1-1-5 0,1-1 4 0,1 1 2 0,-1-1-1 16,2 1-3-16,-1-2 2 0,0 3 1 0,2-2-2 0,0 1-2 15,-1-2 1-15,1 0 3 0,1 0-3 0,1 0-3 0,-1-2 1 16,2 1 7-16,0-2-4 0,1 1-4 0,1-2 3 0,1 2 3 15,1-2 0-15,2-1-3 0,0 1 2 0,2-2 2 0,1 0 1 16,2 0-4-16,1-2 2 0,2 1 5 0,0-1-4 0,0-1-1 16,2 2 2-16,1-2 4 0,2 0-3 0,1 1-3 0,0-2 1 0,1 1 4 15,2 0-4-15,1-2-2 0,-1 2 1 0,3-1 1 0,-1 1 1 16,2 0-4-16,0 0 4 0,2 0-1 0,1 1-2 0,1-1-8 16,2 2 1-16,0-2 1 0,1 0-4 0,1 0-4 0,2 0 2 0,-1-2 2 15,2 1-2-15,-1-1-4 0,1 1-2 0,0-2-2 16,1 1-2-16,-1-1 1 0,2 2-1 0,-1-2 1 0,0 1 1 15,-1 1 1-15,2-2-1 0,-2 1 2 0,0 1-4 0,0 1 1 0,-2 0-1 16,1 0 1-16,0 1 2 0,-1 1 1 0,0-1-7 0,-1 2-4 16,-1 2-4-16,0-1-4 0,-1 1-8 0,-1-2-13 0,0 3-1 15,-1-2 3-15,0 1-6 0,-1-1-10 0,2 2 2 0,-2-1 7 16,1-2-5-16,-1 0-8 0,0 0 7 0,0-2 10 0,-1-1-5 16,-2 2-8-16,-1-2 10 0,-1 0 18 0,-1 1-5 0,-2 1-8 15,0-2 10-15,-1 3 21 0,-2-3-6 0,1 1-12 0,-2 1 10 0,0-1 17 16,-2 1-4-16,1-2-16 0,0 1 17 0,-1-1 23 15,0 0-7-15,-2 0-13 0,1 0 12 0,-2 0 18 0,1 0-7 0,-2 0-19 16,2 0 11-16,-1-1 18 0,0 1-9 0,-2-2-15 0,2 1 12 0,-2-1 24 16,2 1-7-16,-2-1-14 0,0 1 12 0,1-2 19 15,-2 3-8-15,-2 0-17 0,2-2 7 0,-1 2 17 0,-2 0-9 16,1 2-15-16,-1-1 9 0,0-1 14 0,-1 2-14 0,2 1-20 16,-2-2 5-16,0 2 11 0,0-1-10 0,0 1-16 0,0-2 8 0,1 2 13 15,-1-1-6-15,1 1-15 0,-1 0 9 0,2 0 16 16,-1-2-10-16,0 2-15 0,1 0 11 0,0-1 14 0,0 1-8 0,0-2-16 15,1 2 8-15,0-1 15 0,-1 1-9 0,1 0-15 0,0 0 9 16,-1 0 17-16,1 0-11 0,0 0-18 0,-1 1 7 0,2-1 17 16,-1 2-9-16,0-1-15 0,1 1 8 0,-2-2 17 0,2 1-7 0,-1 1-15 15,1-1 8-15,1 1 10 0,-1-2-8 0,2 1-13 16,-1 1 8-16,0-1 16 0,2 1-9 0,-2-2-14 0,2 1 10 0,-2-1 13 16,2 0-8-16,-2 0-17 0,1 0 7 0,-2 0 16 0,0 0-7 15,0-1-13-15,-2 1 8 0,0 0 13 0,-1-2-10 0,0 1-11 16,1-1 7-16,-2 1 15 0,0-1-8 0,0-1-16 0,-2 2 9 15,1-2 15-15,0 0-6 0,-1 3-13 0,0-3 5 0,-1 1 14 16,-1 1-9-16,0 1-19 0,0-2-4 0,0 1 1 0,-1 1-37 0,-1-2-49 16,-2 2-37-16,3 0-38 0,-3 0-68 0,0 0-74 15,0 0-19-15,0 0 2 0,0 0-6 0,0 0-6 0,0 0 6 0,-7-1 11 16,-1 1 7-16,-1 0 7 0</inkml:trace>
  <inkml:trace contextRef="#ctx0" brushRef="#br1" timeOffset="99815.2406">5199 11974 196 0,'0'0'225'0,"1"-3"20"0,-1 3 22 0,1-1-5 16,-1 1-10-16,2-1 20 0,-2 1 28 0,0 0-9 0,1-1-20 15,-1 1-26-15,0 0-28 0,1-2-23 0,-1 2-26 0,0 0-14 0,2-1-10 16,-1 0-10-16,0 0-11 0,1-2-8 0,0 1-7 0,0 0 2 15,0-1 5-15,0 0-11 0,0-2-14 0,1 0 4 0,0-1 11 0,-1 1-10 16,1-1-19-16,0 0 2 0,-1 0 6 0,1 0-15 0,-2 1-21 16,2-1 0-16,-2 2 8 0,2-1-16 0,-2 0-22 0,2 0 5 0,0 0 11 15,-2 1-14-15,2-1-28 0,-2 0 7 0,0 1 13 0,1 0-9 0,-1 0-17 16,0 0 8-16,-1 1 18 0,2-1-9 0,-2 1-16 0,1-1 8 0,0-1 17 16,1 2-9-16,-1-2-18 0,0 0 11 0,1-1 17 0,-1 0-8 15,2 0-20-15,-1-1 9 0,1-2 15 0,0 1-8 0,1-2-17 16,0 0 11-16,0-2 20 0,0 0-10 0,0-3-17 0,1 0 7 0,-1-2 19 15,1-1-10-15,-1-1-17 0,2-2 10 0,-1 0 16 0,0-3-7 0,1-2-15 16,-1 0 11-16,0-2 17 0,-1 0-8 0,2-4-17 0,-2 1 13 16,0-2 20-16,0 1-1 0,0-1-10 0,0 0 11 0,-2 0 17 0,1 2-7 15,0-2-10-15,-1 1 8 0,1 1 13 0,0 1-8 0,-1-2-11 16,1 1 4-16,0-1 7 0,-1 1-7 0,2-1-13 0,0-1-1 0,2 0 2 16,-2-1-7-16,1 1-11 0,0-2 1 0,1 1 5 0,-1-1-6 0,0 2-9 15,2-1 6-15,-2-1 8 0,1 2-4 0,-1-1-5 0,0 1 2 16,1 0 7-16,-1 1-4 0,-1 1-5 0,-1 1 5 0,-1 0 11 15,1 3 0-15,-2-2-4 0,-1 4 8 0,0 1 10 0,0 0-2 0,-1 1-5 16,-2 4 7-16,2-1 5 0,-2 1 1 0,1 2-1 0,-1 1 1 0,0 2 2 16,1 1-4-16,-1 1-4 0,0 1-2 0,1 1-2 0,-1 2-4 0,2 1-3 15,-2 1-4-15,2 0-4 0,-1 1-2 0,1 1-2 0,1 1-5 16,-1 0 1-16,1 1-2 0,0 2 0 0,0 0-2 0,0 0-2 16,0 0-1-16,0 0-1 0,0-3 0 0,0 3 0 0,0 0-1 0,4 0-2 15,-2 2-8-15,2 1-10 0,2-2-16 0,-1 2-19 0,0 0-13 0,2 2-9 16,-2 1-22-16,2 0-26 0,0 0-23 0,-2 1-23 0,0 2-37 15,1-1-44-15,-2 1-97 0,0 0-112 0,-2 1-27 0,1-1 0 16,0 0 14-16,-1-1 17 0,0-2 13 0,-2 0 10 0,0-6 22 0,-2 3 28 16,2-3 25-16,0 0 22 0</inkml:trace>
  <inkml:trace contextRef="#ctx0" brushRef="#br1" timeOffset="100282.3715">5053 10073 0 0,'-2'2'307'15,"2"-2"41"-15,0 0 9 0,0 0 0 0,0 0 0 0,0 0 3 16,0 0 8-16,0 0-8 0,0 0-11 0,0 0 19 0,2-2 31 16,1 1-102-16,0 1-140 0,1-2-44 0,0 1-19 0,0-1-14 0,1 1-17 15,0-2 4-15,2 0 11 0,1 0-9 0,0 0-12 0,0-3 2 0,1 0 7 16,2 0-21-16,1 0-24 0,1-3 0 0,1 0 9 0,-1-3-14 16,3 1-19-16,0-1 6 0,0-1 15 0,1 1-10 0,-1-3-19 0,2 0 8 15,-1 1 15-15,0-1-9 0,1 0-16 0,-1 0 11 0,0 2 22 16,1-2-7-16,-1 0-13 0,-1 1 12 0,1 1 23 0,-1-1-5 0,0 1-12 15,0 1 16-15,0 0 22 0,0 0-1 0,-1 3-7 0,0 0 11 0,-1 0 17 16,0 1-7-16,-2 2-10 0,0 0 2 0,0 3 8 0,-2 0-7 16,1 2-13-16,-2 1-1 0,1 1 6 0,-1 2-9 0,0 0-12 15,1 3-3-15,-1 2 0 0,0 1-6 0,-1 0-7 0,0 3-2 0,0 3 0 16,0-2-3-16,-1 5-2 0,0 0-1 0,-1 3 0 0,1 0-3 0,-2 2-4 16,1 1-10-16,-1 0-13 0,0 0-27 0,2 0-28 0,0-2-22 0,1-2-23 15,0-1-43-15,0-2-46 0,1-1-96 0,0-2-109 16,1-2-52-16,-1-6-34 0,0 0-9 0,2-2-1 0,-2-2 8 0,2-5 11 15,0-2 26-15,-2-4 26 0,2-1 25 0,-2-4 20 0</inkml:trace>
  <inkml:trace contextRef="#ctx0" brushRef="#br1" timeOffset="101533.9522">4971 8272 0 0,'4'0'207'15,"0"0"51"-15,1-2 10 0,0 2-2 0,1 0-5 0,-1 2 7 0,0 0 11 16,2 0 2-16,0 2-2 0,1 0-15 0,-2-1-23 0,2 2-68 0,0 0-83 15,0 1-12-15,2-1 10 0,-1 1 2 0,2-2 0 0,-1 2 6 16,1-1 6-16,1 0 2 0,0 0-2 0,1-2-2 0,1 1-4 16,-1 0-1-16,0-2-1 0,2-1-10 0,-2 0-12 0,2-1 0 0,0-1 5 15,-1 0-13-15,0-3-16 0,0 1 3 0,1-2 11 0,-2 0-11 0,2-1-14 16,-3-1 7-16,1-1 11 0,-1-1-11 0,-1 1-22 0,-2-2 8 16,-1-1 15-16,0 2-15 0,-1-2-21 0,-2-1 8 0,-1 1 14 0,0-1-11 15,-2 0-19-15,-1 0 7 0,-1-1 14 0,0 1-10 0,-1-1-16 16,-2 1 10-16,0-1 16 0,-1 1-7 0,-1-2-21 0,0 2 12 0,-2-1 15 15,0 1-9-15,-1 0-18 0,-1 0 8 0,0 0 17 0,-1 0-7 16,0 1-18-16,-2 1 11 0,0-1 16 0,-2 1-9 0,1 1-15 0,0-1 9 16,-2 2 13-16,0 0-8 0,1 1-17 0,-2 1 7 0,0 0 16 15,-2 1-8-15,1 2-17 0,0 0 8 0,-1 2 15 0,0 0-9 0,0 2-18 16,0 0 8-16,-1 2 13 0,2 2-6 0,-1-1-15 0,1 2 13 0,1 2 17 16,1 1-6-16,-1 1-15 0,3 2 12 0,0 0 18 0,-1 2 0 0,4 2-10 15,-1 2 11-15,0 1 16 0,2 1-4 0,1 3-5 0,1 0 4 16,1 2 12-16,0 0-9 0,1 2-12 0,2 0 6 0,1 0 10 15,0 0-8-15,4 1-16 0,-1 1 2 0,2-2 6 0,2 2-10 0,0-1-11 16,3 1 3-16,2-3 6 0,0 0-5 0,2 0-7 0,2-4 3 0,2-1 6 16,0-2-4-16,2-1-8 0,1-4 4 0,2 0 5 0,1-4-3 15,2-1-7-15,0-3-4 0,2-3 2 0,1-1-15 0,0-4-21 16,2 0-1-16,-1-4 2 0,1-1-10 0,1-4-16 0,-2-1-1 0,0-2 8 16,-2-3-10-16,0-1-17 0,-2-1 4 0,-2-3 8 0,0 0-4 0,-4 0-11 15,0-1 15-15,-4-2 24 0,1 1-2 0,-3 0-10 0,0 0 15 0,-3 0 23 16,1 0-4-16,-1 1-8 0,-1 0 17 0,-1 0 28 0,1 2-1 15,-2 0-7-15,1 1 20 0,0-1 26 0,-1 2 7 0,0 1-4 16,0 0 14-16,0 1 18 0,-1 2 0 0,0 0-7 0,1 2 4 0,-1 1 10 16,-1 1-8-16,0 2-14 0,0 2-3 0,0-1 4 0,0 2-11 0,0 3-16 15,-1-1-8-15,1 2-7 0,-2-1-10 0,1 3-12 0,0 0-3 0,-1 0-1 16,1 3-4-16,0-1-4 0,-1 2 0 0,1 1 2 16,-2 1-2-16,1 1-2 0,-1 1 2 0,-1 3 2 0,0 2 1 0,-1 2 0 15,-1 0 3-15,1 3 4 0,0 0-1 0,-1 3-4 0,1 0 2 0,0 1 2 16,-1-1-1-16,0 2-4 0,0 0 1 0,0-1 4 0,0 0-2 0,0 0-2 15,0-2 1-15,0 1 0 0,0-2-5 0,1-1-2 0,0-1 2 16,-1 0 4-16,1-3-2 0,1-2-2 0,0 0 1 0,0-2 1 16,1-3-2-16,-1-2-5 0,2-2 1 0,-1 0 6 0,-1-3-3 0,4-2-5 15,0-1-2-15,0-2-2 0,1-2-11 0,2-3-13 0,0-2 2 0,1-1 5 16,1-4-4-16,0-1-7 0,2-1 4 0,0-3 9 0,-1 1-6 16,2-3-6-16,0 0 4 0,0-1 13 0,2-1 1 0,-2 1 3 0,1 1 18 15,-1-1 21-15,1 2 6 0,1 0 3 0,-1 2 9 0,0 0 13 16,1 3 4-16,-2 2-1 0,1 0 4 0,-1 3 7 0,-1 2-5 0,-1 1-2 15,1 3-4-15,-2 1 1 0,1 3-8 0,-2 0-8 0,0 2-7 0,0 1-9 16,0 2-3-16,-2 1-4 0,1 2-5 0,0 1-5 0,-1 1 1 16,0 2 1-16,-1 2-2 0,-1 1-4 0,-1 3 3 0,-1 0 6 15,0 3-1-15,-1 1-5 0,-1 2 3 0,-1 2 3 0,-1-1-8 0,0 4-13 16,-1-2-15-16,0 1-15 0,1 0-15 0,-1 0-15 0,2 0-21 0,-1-1-19 16,1-1-14-16,1 1-12 0,1-2-23 0,1-1-28 0,-1 0-25 15,2-2-26-15,-1 0-17 0,1-2-14 0,1-1-53 0,1-3-69 0,1-1-38 16,0-3-26-16,2-1 8 0,0-2 22 0,2-3 8 0,0-2 8 15,2-2 23-15,0-1 29 0,0-3 26 0,2-1 23 0</inkml:trace>
  <inkml:trace contextRef="#ctx0" brushRef="#br1" timeOffset="102033.8498">6464 8215 0 0,'5'-8'226'16,"-1"-1"224"-16,0 2 24 0,-1-1 11 0,0-1 4 0,-2 1 3 0,-1 0 3 15,0 0-2-15,0 1-4 0,-1 1 2 0,-2 1 1 0,0 1-86 16,-1-1-110-16,-1 1-106 0,-2 1-100 0,1-1-48 0,-2 0-28 0,-2 2-10 15,0 0-2-15,-1 0-4 0,-1 1-7 0,-1 1 3 0,1 0 9 16,-2 3-4-16,1-1-5 0,0 2 4 0,-1 0 5 0,1 2-3 0,0 2-7 16,1 0 4-16,0 2 7 0,1 0-2 0,2 4-8 0,-1-1 6 15,1 2 6-15,1 1-5 0,1 2-4 0,2 0 2 0,0 1 7 0,2 0-5 16,0 2-7-16,3-2 5 0,0 1 7 0,3 0-6 0,1-1-6 16,1-1 3-16,2-1 6 0,1-3-5 0,1 0-8 0,3-3 2 0,2-1 7 15,-1-4-8-15,3-3-11 0,0-1-1 0,0-4 2 0,1-1-13 0,1-3-17 16,-1-4-2-16,2-2 3 0,-2-2-9 0,0-4-15 0,1-1 6 0,-1-4 9 15,-1-1-6-15,0-3-14 0,-1-1 14 0,-1-2 18 16,0-3-1-16,-2 0-11 0,-2-2 16 0,-2-1 25 0,0-1-5 0,-2-1-14 16,-4 1 14-16,1-1 23 0,-3-1-8 0,-1 1-14 0,-1 0 20 0,0-2 27 15,-1 2 2-15,0-1-8 0,1 2 21 0,0 1 31 0,1 2 7 0,0 3 1 16,-1 1 21-16,1 3 21 0,1 3 7 0,0 4 4 0,0 2 5 16,0 2 8-16,0 4-10 0,0 1-17 0,0 4-8 0,1 2-7 15,-1 2-13-15,0 3-17 0,0 0-15 0,3 2-12 0,0 4-8 0,-1 0 1 16,1 4-8-16,0 2-11 0,-1 3 5 0,1 3 8 0,-2 5-1 0,-1 2-4 15,0 5 5-15,-1 3 7 0,0 2 0 0,-2 4-5 0,-1 0 4 0,0 2 7 16,0 0-5-16,1 0-10 0,1-1-1 0,-1 0 2 16,0 0-7-16,2-2-10 0,0-1 2 0,1 0 4 0,-2 1-7 0,2-1-5 15,0-1 1-15,0-1 6 0,-1-1-5 0,1 1-7 0,-1 0 0 0,-1-1 5 16,2-2-5-16,-1 0-8 0,1-2-2 0,-1 0-2 0,1-2-21 0,-2-3-21 16,2 0-21-16,0-3-15 0,0-2-27 0,2 0-30 0,-2-4-39 15,1 0-42-15,-1-3-57 0,1-1-63 0,-1-2-101 0,2-2-115 16,-2-2-30-16,0-6-7 0,0 0 14 0,0 0 20 0,0 0 20 0,0-8 19 15,1-2 24-15,0-3 27 0,1-3 39 0,-1 0 48 0</inkml:trace>
  <inkml:trace contextRef="#ctx0" brushRef="#br1" timeOffset="103485.7881">6353 6664 0 0,'-8'-9'75'0,"0"0"204"0,2-2-2 0,-2 1 5 15,0-1 6-15,0 1-1 0,0-2-7 0,-2 0 4 0,1 1 4 16,0 1-2-16,-2-1-1 0,0 1-87 0,-1 1-111 0,-1 0-45 0,0-2-25 15,-2 4-1-15,-1-2 4 0,-1 0-2 0,-1 3-6 0,0-2 7 0,-2 1 10 16,0 1 1-16,0 0-2 0,-2 0 4 0,0 1 5 0,-1 1-2 16,-1-1-5-16,-1 2 3 0,-1-1 4 0,1 2-2 0,-3 1-4 0,1-1-1 15,-1 1-1-15,0 1-5 0,2 1-5 0,-1 1-2 0,0-1-5 16,1 1-2-16,2-1-2 0,-2 2-2 0,2-1-5 0,2 2 1 0,-2-2-1 16,1 2-2-16,-1-1-1 0,1 2 4 0,-1-2-1 0,0 0-1 0,-1 1-1 15,1-1-1-15,-1 2 4 0,-1 1-1 0,2-2 1 0,-1 1 2 0,1-1 2 16,-1 1 0-16,1 1-1 0,-2 0 1 0,1 0 1 15,0 0 1-15,-2 0-2 0,2 1 7 0,-2 2 13 0,-1-1-2 0,-1 2-3 16,-1-1 6-16,1 2 7 0,-2 1 2 0,2 0-3 0,-2 1 5 0,2 1 8 16,1 1-4-16,0 0-6 0,1 0-6 0,2 0-4 15,1 0-7-15,0 1-2 0,3 1-2 0,-1-2-3 0,2 3-3 0,0-2-3 16,2 2-3-16,0 0-2 0,1 0-1 0,0 2-1 0,-1-1 2 16,2 4 1-16,0-2 10 0,0 1 10 0,0 1-2 0,0 1-8 15,0 0 6-15,0 0 10 0,0 0-1 0,-1 1-7 0,0-1 4 16,-1 2 7-16,0 1-4 0,0-3-10 0,0 3 2 0,-1 0 10 15,2 0-7-15,-2 0-8 0,2 0 2 0,1 0 7 0,0 0-7 0,0 0-7 16,2 0 0-16,0 0 3 0,2-3-3 0,0 3-4 16,2 0 2-16,1-2 7 0,2 2-2 0,1 0-8 0,0 3 4 0,2-1 5 15,2 1-2-15,0 1-5 0,2 0 0 0,2 0 7 0,0 2-2 16,1-1-4-16,1 2 1 0,1-2 2 0,2 2-1 0,0 0 0 16,-1 1 0-16,2 0 6 0,0 1-3 0,0 0 0 0,0 0 3 15,0 0 5-15,0-1 1 0,0 1 1 0,0 0 5 0,-1-1 5 16,1 1 2-16,-1-2 2 0,-1 1 2 0,2-1 4 0,-1-1 3 0,0 0 3 15,1-2 1-15,0 0 1 0,0-2-2 0,1 1 0 16,2-2-3-16,-1 0-6 0,4 0-2 0,-1-2 1 0,3 2-5 0,3-2-3 16,-1 0-2-16,4-1 1 0,-1-1-7 0,3-1-8 0,1-1 1 15,2-1 4-15,1-1-1 0,0-2-3 0,1 0 3 0,1-1 8 16,-2 0-4-16,1-2-2 0,-1 0 5 0,1-1 8 0,-1 1-3 0,0-2-4 16,2 0 4-16,-2 0 9 0,1-1-2 0,2 1-4 15,-1-1 5-15,2 0 7 0,2-1-5 0,0 0-7 0,2 0 3 0,3-2 9 16,0 0-7-16,2-2-11 0,3-1 4 0,3 0 7 0,-1-2-5 15,4-2-11-15,-1-1 2 0,3-1 6 0,-1-2-6 0,1-2-7 16,-2-1 2-16,1-1 10 0,-2-1-7 0,1-1-5 0,-4-1 2 0,0 0 7 16,-2 0-5-16,-3 1-9 0,-1 0 6 0,-1 2 9 15,-2 0-2-15,-1 1-2 0,-1 0 5 0,-1 1 10 0,1 2-7 0,0 0-8 16,-2-1 2-16,2 1 7 0,-2-1-5 0,0 1-6 16,1-2 3-16,-1 1 6 0,0-2-3 0,-1 0-8 0,2-2-2 0,0 0 2 15,0-3-5-15,0-1-8 0,1-1 3 0,0-2 3 16,-1 0-3-16,2-3-3 0,-1 0 0 0,1-2 3 0,-1 0-3 0,-1-2-2 15,2 0 2-15,-1-1 6 0,0-1-6 0,-1-1-4 0,0 0-1 16,-1 0 7-16,-1-1-5 0,0 1-6 0,-3-1 3 0,1 0 6 16,-2-2-5-16,-2 2-2 0,1-3 2 0,-2 1 1 0,2-2-4 0,-2 0-7 15,2-2 0-15,0-1 0 0,-1-2-6 0,1-1-7 16,-2 0-1-16,2-1 7 0,-2 0-4 0,1 0-5 0,-2 0 2 0,0 0 7 16,-2 0-1-16,1 2-5 0,-2-1 2 0,1 0 10 0,-1 1-1 15,-2 2-1-15,1 0 8 0,-3 0 8 0,0 1 1 0,-1 0-4 16,-1 1 10-16,-2 1 8 0,1-1 4 0,-4 1-1 0,0-1 8 15,-2 0 9-15,-2 0 2 0,0 0-4 0,-2 0 5 0,-2-1 6 16,1-1 0-16,-3 1 0 0,0-1 0 0,-3-1 2 0,1 0-5 0,-2-1-9 16,-2-2-3-16,1 0-3 0,-3-2-8 0,0 1-7 15,-1-2-3-15,-1 3-1 0,0-3-4 0,-2 1-2 0,-2 1-2 0,2-1 0 16,-1 2-3-16,1 2-3 0,-1-1-2 0,-1 4 4 0,1 1-4 16,-2 4-1-16,2 1 2 0,-2 4 2 0,-1 0 1 0,2 3-4 15,-4 1 2-15,2 2 2 0,-2 2-5 0,-1 1-2 0,-1 1 4 16,-1 2 4-16,-1-1-2 0,-2 2-2 0,0-1 1 0,-2 2 1 15,-2 1-7-15,-2 0-9 0,0 0-3 0,-2 1-3 0,-3-1-7 16,0 2-8-16,-2-1 1 0,0 1 5 0,-2-2-3 0,2 1-4 16,-1 1-1-16,2-2 4 0,2 1-1 0,3-1 1 0,2 0 5 0,1 0 11 15,4 0 3-15,1 0 2 0,2 0 8 0,-1 0 10 0,4 0-2 16,-1 0-5-16,0 2 4 0,2-2 5 0,1 3-4 0,0 0-4 16,1-2 2-16,-1 2 7 0,2 0-4 0,-1 2-7 0,2-2 5 0,-2 1 5 15,0 1-4-15,1 1-6 0,-1 0 5 0,-1 0 7 16,1 0-5-16,-1 1-7 0,-1 2 3 0,1-1 5 0,-1 1-11 0,-2 0-14 15,2 0-7-15,-2 0-7 0,2 3-19 0,1-2-23 16,1 1-23-16,0-1-18 0,2 1-24 0,1 1-27 0,1 0-30 0,1 1-30 16,-1 2-30-16,0 0-32 0,-1 2-47 0,2 1-56 0,-2 1-60 15,-2-1-62-15,1 3-2 0,0-1 14 0,-2 2 22 0,0 1 19 16,-1-2 22-16,2 1 26 0,0-2 29 0,1-1 34 0,1-1 30 0,1-3 231 16</inkml:trace>
  <inkml:trace contextRef="#ctx0" brushRef="#br1" timeOffset="105621.0768">7723 12725 0 0,'-6'1'64'0,"1"-1"163"0,0 0-7 0,-2 1 14 0,0-1 20 0,1 1 4 15,-1 1-5-15,2-2 11 0,-2 1 15 0,2 0-25 0,-1-1-37 16,2 1-47-16,-1-1-55 0,1 1-28 0,-1-1-24 0,-1 2 6 0,1-2 15 16,-2 1-7-16,2 0-17 0,-2 0 1 0,1 0 8 0,-1 2-6 0,0-1-12 15,-1 1 3-15,2-1 3 0,-2 0-4 0,0 2-5 0,0-2 3 16,0 2 7-16,0-2-1 0,0 1-1 0,1-1-4 0,-1 1-4 15,1-1 0-15,1 0 3 0,0 1-4 0,1-2-8 0,0 1 1 0,1 0 2 16,0-1-4-16,0 0-11 0,0 0-2 0,1 0 2 0,0 1-6 0,1 0-12 16,-1-1 2-16,0 0 5 0,1 2-10 0,-1-2-12 0,2 1 5 15,-2 0 10-15,0 0-8 0,2 0-7 0,-2 2 8 0,1-2 11 16,-1 2-4-16,-1 0-10 0,0 0 4 0,0 0 12 0,0 1-6 0,0 0-8 16,-1-1 5-16,-1 1 12 0,1 0-6 0,-2 0-10 0,1 1 4 0,-1 0 13 15,0 0-10-15,-1 0-13 0,0 0-4 0,0 1 1 0,0-1-2 16,0 1-2-16,-1 0 1 0,1 1-1 0,-1-1 1 0,-1 0-2 15,1 1 0-15,-2 1 0 0,1-1 0 0,-1 2 0 0,0-1-2 16,-1 1 2-16,0 1 11 0,0 0 8 0,-1 1-5 0,1-2-10 16,0 1 7-16,0 1 8 0,0-1-5 0,1-1-8 0,1-1 4 0,0 1 11 15,1-2-6-15,0-1-12 0,1 1 8 0,1-2 10 16,2 0-8-16,-1-2-8 0,2 0 5 0,2 0 11 0,-1-2-3 0,2-1-12 16,1-1 9-16,0 0 12 0,0 0-6 0,0 0-7 0,0 0 5 15,0 0 13-15,0 0-5 0,0 0-9 0,0 0 4 0,0 0 11 16,0 0-4-16,0 0-11 0,0 0 3 0,0 0 10 0,0 0-7 15,0 0-10-15,0 0 1 0,0 0 9 0,0 0-8 0,0 0-10 16,0 0 5-16,0 0 7 0,0 0-6 0,0 0-11 0,0 0 5 0,0 0 12 16,0 0-7-16,0 0-8 0,0 0 3 0,0 0 12 15,0 0-8-15,0 0-7 0,0 0 5 0,0 0 10 0,0 0-5 0,2 1-5 16,-2-1 4-16,0 0 9 0,0 0-8 0,0 0-7 0,0 0 5 16,0 0 10-16,0 0-5 0,0 0-10 0,0 0 6 0,0 0 9 15,0 0-4-15,0 0-11 0,0 0 7 0,0 0 8 0,0 0-3 16,0 0-4-16,0 0 7 0,0 0 10 0,0 0-2 0,0 0-10 15,3 0 5-15,-2-1 9 0,-1 1-1 0,3-1-8 0,0 0 4 0,-3 1 7 16,1-1-5-16,2-1-8 0,-3 2 2 0,1 0 5 16,-1 0-7-16,3-1-7 0,-3 1 2 0,2 0 4 0,-2 0-3 0,4 0-11 15,-1 1 4-15,0 1 7 0,-1-1-5 0,2 0-7 0,-1 1 5 16,1 1 4-16,1 0 0 0,-1 1-5 0,3 0 7 0,0 0 4 16,1 2 0-16,0 0-3 0,2 0 4 0,1 0 10 0,1 2-5 15,1-1-6-15,1 0 3 0,0 1 6 0,2 0-2 0,-1-1-7 16,1 0 3-16,1 0 3 0,-1-1-4 0,2 0-7 0,-2 0 2 15,0 0 3-15,0-1-3 0,-2 0-4 0,2 0-1 0,-1-1 5 0,-2 1-1 16,1 0-5-16,-1 0 1 0,-2-2 5 0,-1 2-4 0,0 0-4 16,-1 0 4-16,-2 0 2 0,-1-2-2 0,0 3-5 0,-1-3 1 15,-1 1 4-15,-1-2-1 0,-2 1-2 0,0 0 2 0,1-2 2 16,-2-1 3-16,1 3 0 0,-1-3 5 0,0 0 8 0,0 0 7 0,0 0 4 16,0 0 7-16,0 0 10 0,0 0 4 0,0 0 4 15,0 0 1-15,0 0 4 0,0 0 0 0,0 0 1 0,0 0-1 0,0 0-4 16,0 0-5-16,0 0-2 0,0 0-8 0,0 0-11 0,0 0-8 15,0 0-4-15,0 0-7 0,0 0-10 0,0 0 1 0,3 0 2 16,-2 2-5-16,2-1-5 0,-2 1 1 0,2 1 7 0,-1 0-5 16,1 0-6-16,1 3-5 0,1-2-2 0,2 2-11 0,0-1-11 15,1 1-22-15,0-2-24 0,1 2-33 0,2-1-37 0,-1 1-55 0,1 0-61 16,-2-2-84-16,1-1-90 0,-1 2-24 0,-1-2-6 16,-3 0 5-16,-1 1 5 0,-4-4 10 0,-4 3 11 0,-2 0 25 0,-6-1 23 15,-4-1 34-15,-4-1 127 0</inkml:trace>
  <inkml:trace contextRef="#ctx0" brushRef="#br1" timeOffset="114396.1487">9908 7687 0 0,'0'0'133'0,"0"0"67"0,-3 0-4 0,3 0 16 0,-2 0 20 15,2 0-7-15,-3-1-13 0,3 1 19 0,0 0 31 0,-3 0-29 16,3 0-52-16,0 0-29 0,0 0-23 0,-2-1-15 0,2 1-14 16,0 0 5-16,0 0 9 0,-2-1-9 0,2 1-18 0,0 0-3 0,0 0 2 15,0 0-7-15,0 0-10 0,0 0-4 0,0 0-4 0,0 0-1 0,0 0-3 16,0 0-6-16,0 0-6 0,0 0 0 0,0 0 0 0,0 0-7 16,0 0-11-16,0 0 3 0,0 0 3 0,0 0-8 0,0 0-13 0,0 0 6 15,0 0 9-15,0 0-6 0,-1-3-12 0,1 3 8 0,0 0 10 16,0 0-5-16,0 0-13 0,0 0 8 0,0 0 11 0,0 0-5 0,0 0-14 15,0 0 6-15,0 0 12 0,-1-1-9 0,1 1-15 0,0 0 6 16,-3 0 10-16,3 0-8 0,-3-1-16 0,3 1 7 0,0 0 10 0,-2 0-6 16,2 0-15-16,0 0 7 0,0 0 14 0,0 0-4 0,0 0-14 15,-2-1 9-15,2 1 16 0,0 0-8 0,0 0-13 0,-1-2 10 0,1 2 14 16,-1-1-7-16,1 1-15 0,-2-2 9 0,1 1 14 0,1 1-7 0,-1-2-16 16,-1 1 9-16,2 1 14 0,-1-2-7 0,1 2-17 0,-1-1 7 15,1 1 12-15,-3-2-9 0,2 1-15 0,1 1 9 0,-3-1 16 16,2 0-10-16,-2 0-18 0,0 1 9 0,1-2 17 0,-1 2-10 0,0-1-17 15,1 1 11-15,-1-1 19 0,0 1-7 0,1 0-14 0,-2-1 8 0,1 1 16 16,-1 0-11-16,0 0-15 0,0-1 9 0,0 1 16 0,-1 0-10 0,-1 0-16 16,1 0 8-16,-2 0 16 0,2 0-10 0,-2 0-19 0,1 0 8 15,-1 1 14-15,0-1-8 0,-1 0-17 0,2 1 7 0,-2-1 19 16,1 0-8-16,-1 1-18 0,0-1 9 0,0 1 16 0,-1-1-7 0,1 2-18 16,-2-2 6-16,1 1 20 0,0 0-10 0,-2 0-16 0,2 0 9 0,-2 1 17 15,2-1-8-15,-2-1-18 0,2 1 10 0,-2-1 16 0,2 1-8 16,-2-1-18-16,2 1 10 0,-1-1 19 0,0 0-11 0,0 0-17 0,1 0 10 15,1 0 17-15,-1 0-7 0,1 0-19 0,0 0 8 0,0 0 20 16,0-1-9-16,1 1-16 0,0-1 8 0,-1 1 16 0,2 0-10 0,-2 0-17 16,1 0 7-16,-1 0 15 0,1 0-8 0,-1 0-16 0,2 0 9 0,-2 0 17 15,1 0-10-15,-1 0-17 0,1 0 7 0,-1 0 15 0,2 0-9 16,-2 1-15-16,1-1 9 0,-1 1 18 0,1-1-9 0,-1 2-15 16,2-1 9-16,-2-1 13 0,0 1-8 0,1 0-14 0,-1 0 6 0,0 1 16 15,0-1-8-15,0 0-14 0,0 0 6 0,0 0 18 0,0 1-11 0,-1-1-16 16,1 0 9-16,-2 0 15 0,1 2-7 0,0-2-14 0,-2 1 6 0,0-1 18 15,1 2-9-15,-1-2-15 0,-1 1 7 0,0 0 16 0,0 0-8 16,-1 0-15-16,1 1 10 0,0-2 19 0,0 1-10 0,1 0-17 16,-1 0 8-16,1 0 14 0,1 0-6 0,-1 0-18 0,2-1 11 0,-2 2 17 15,2-2-10-15,-1 0-15 0,2 0 8 0,0 0 14 0,0 1-10 0,0-1-16 16,2 0 8-16,-1 0 19 0,0 0-10 0,2 1-16 0,1-2 9 16,0 1 15-16,0-1-9 0,0 0-16 0,1 0 8 0,1 0 19 15,-1 0-8-15,0 1-15 0,1-1 7 0,-1 0 19 0,0 0-8 0,3 0-17 16,-2 0 11-16,-1 0 18 0,3 0-7 0,-3 0-16 0,3 0 10 0,0 0 19 15,0 0-11-15,0 0-14 0,0 0 8 0,0 0 17 0,0 0-9 16,0 0-16-16,0 0 8 0,0 0 17 0,0 0-9 0,0 0-18 0,0 0 6 16,0 0 17-16,0 0-11 0,0 0-18 0,0 0 7 0,0 0 19 15,0 0-11-15,0 0-15 0,0 0 6 0,-2 0 16 0,2 0-10 0,0 0-16 16,0 0 8-16,0 0 14 0,0 0-7 0,0 0-17 0,0 0 9 0,0 0 16 16,0 0-8-16,0 0-17 0,0 0 6 0,0 0 16 0,0 0-8 0,0 0-14 15,0 0 6-15,0 0 15 0,0 0-8 0,0 0-16 16,0 0 11-16,0 0 16 0,0 0-11 0,0 2-14 0,1 1 7 0,-1-1 18 15,1 1-9-15,1 0-15 0,-1 0 7 0,0 0 20 0,1 1-9 0,-1-1-16 16,0 1 8-16,1 1 16 0,-1 0-8 0,-1-1-15 0,1 1 12 0,-1 1 16 16,2 0-5-16,-2 1-16 0,0 1 10 0,0-1 16 0,0 1-8 15,0 1-14-15,0 0 8 0,0 0 20 0,-2 0-7 0,2 1-11 16,0 1 7-16,0-1 16 0,-1 2-8 0,1-1-17 0,0 1 10 0,0 1 14 16,0 1-7-16,-1-1-10 0,1 1 4 0,0 2 13 0,-2-1-5 0,2 1-14 15,0 1 6-15,0-2 12 0,0 2-8 0,0 0-11 0,0 0 7 16,2 0 10-16,-2-1-7 0,1 1-12 0,-1-1 6 0,1 1 9 0,1-2-4 15,-1 1-10-15,0-1 7 0,2 0 7 0,-2 0-6 0,1 0-8 16,0 0 5-16,0 0 8 0,0 0-7 0,0 0-7 0,0 0 5 0,0 1 7 16,-1 0-5-16,2-1-7 0,-2 2 0 0,0 0 8 0,1 0-7 0,-1 1-7 15,0 0 0-15,1 1 6 0,-2-1-4 0,0 1-8 0,0 1 1 16,-2 0 7-16,2 0-5 0,-1-1-6 0,0 2 1 0,-1-1 4 16,1 0-1-16,0 1-7 0,-1-1 5 0,1 1 2 0,-2-1-2 0,2 0-4 15,0 1 4-15,-1-2 2 0,1 0-1 0,0-1-4 0,-1 0 2 0,1-1 7 16,0 0-4-16,1-2-2 0,-2 0 1 0,1-1 4 0,1 1-2 0,-1-2-4 15,1-1 2-15,-2 0 5 0,2-1-4 0,-1 1-2 16,0-2 1-16,-1 0 4 0,1 1-2 0,0-2-5 0,-1 2 1 0,1-1 7 16,0 1-4-16,-1-2-4 0,0 2 3 0,0 0 3 0,0 0-1 0,0-1-4 15,0 1 2-15,0 1 2 0,0 0-1 0,0 0-4 0,1 0 3 0,0 1 5 16,-1-1-4-16,2 2-7 0,-1-1 3 0,1 0 3 0,0 0-1 16,1 0-4-16,1 1 2 0,-1-2 3 0,0 1-1 0,1-1-2 15,0 1 1-15,0-1 2 0,0-1-1 0,1 1-5 0,-2-1 1 0,2-2 7 16,-2 1-1-16,2-2-2 0,-2 2-1 0,1-2 5 0,-1 1-3 0,0-2-1 15,1 1-1-15,-1-1 5 0,0 1-3 0,-1-1-3 0,2 1 2 16,-2 1 5-16,0-3-2 0,0 3-5 0,1 0 1 0,-1 1 4 0,0-1-2 16,1 2-2-16,1 1 4 0,-1 0 4 0,2 0-5 0,-2 3-1 15,2-2 2-15,-1 1 4 0,1 2-2 0,0-2-5 0,-1 2 2 0,1-1 5 16,-2 0-4-16,2 0-8 0,-2 0 4 0,2-1 4 0,-2-1-5 0,1 1-5 16,-2-2 2-16,1-2 6 0,-1 1-3 0,0-1-6 0,0-2 3 15,0-1 6-15,0 1-1 0,-1-1-7 0,1-1 5 0,-2-1 8 16,2-1-5-16,-1 1-6 0,0 1 1 0,-1-3 8 0,1 0-3 0,0 1-6 15,-1-1 5-15,0 2 7 0,0-2-5 0,0 0-7 0,-1 1 5 0,0-1 5 16,1 2-4-16,-1-2-6 0,0 0 5 0,1 0 5 0,-1 0-2 0,0 0-8 16,2 0 6-16,-2 0 6 0,2 0-6 0,0-2-8 0,-1 2 4 15,2-1 7-15,-1 1-3 0,1 0-8 0,0-3 7 0,-1 1 5 16,1 2-2-16,-2-1-8 0,2 1 4 0,0-3 8 0,-1 3-4 0,1-2-8 16,-1 2 4-16,1-3 8 0,0 2-3 0,0-2-6 0,0 0 3 0,0 0 8 15,-2 1-5-15,2-1-5 0,-2 2 2 0,-1-1 6 0,0 1-4 0,-1-2-5 16,0 1 3-16,0 1 7 0,-1-1-5 0,0 1-7 15,-2 1 4-15,0 0 7 0,1 0-5 0,-2 0-5 0,0 0 2 0,0 0 8 16,-2 1-4-16,2-2-8 0,-1 2 4 0,0-1 7 0,-2 2-4 0,0-2-7 16,1 0 3-16,-1 1 8 0,-1-1-4 0,0 2-5 0,-1-2 2 0,1 0 7 15,-2 1-5-15,1-1-5 0,0 2 4 0,-1-1 8 0,0-1-5 16,-2 2-7-16,1-1 4 0,-1-1 7 0,-1 2-6 0,1-1-6 16,-2-1 4-16,0 2 7 0,0-2-4 0,0 0-7 0,-1 1 5 0,0 1 7 15,-1-2-6-15,0 3-6 0,0-3 3 0,-1 1 6 0,-2 1-3 0,2-1-6 16,-2 1 4-16,1-1 7 0,-1 1-5 0,0 1-8 0,1-2 5 0,-2 1 6 15,1-1-3-15,-1 1-6 0,1 1 3 0,-1 0 5 0,0 0-2 16,0-2-5-16,0 2 5 0,-1-1 5 0,1 1-4 0,-1-2-5 16,1 1 4-16,0 1 7 0,0 0 1 0,1 0-5 0,0-2 6 0,1 1 6 15,0 1-2-15,1-2-1 0,1 1 3 0,0 1 6 0,1 0 0 0,-1-2-1 16,2 1 1-16,0-1 4 0,0 2-1 0,-1-1-4 0,2 1 2 16,-2 0 1-16,2 0-2 0,-2-2-2 0,2 1 1 0,-2 1-1 0,2-2-1 15,1 1-1-15,-2 1-1 0,2-2-2 0,-1 1-2 0,1-1 1 16,-1 1-1-16,1 1 0 0,0-3-1 0,0 1 1 0,0 1-5 0,0-2-4 15,0 1 2-15,-2 1 1 0,2-1-3 0,-1 1-2 0,1-1 2 16,-1 1 3-16,-2 1-3 0,2 0-4 0,-2-2 2 0,-1 2 2 0,1 0-1 16,-1 0-4-16,2 0 1 0,-2-1 4 0,1 1-2 0,-1-2-2 15,1 2-1-15,2-1 4 0,0 1-1 0,-1-2-2 0,4-1-1 0,-2 2 7 16,1-2-4-16,2 0-2 0,-1 1-1 0,1-2 4 0,1 1-1 0,0 0-2 16,0-3 2-16,1 1 4 0,1 1-2 0,0-1-5 0,0-1 4 15,0 0-1-15,1 0 1 0,1 0-5 0,-1-1 1 0,1-1 4 16,-2 1-1-16,2 1-2 0,0-2 1 0,-1 2 1 0,1-1 1 0,0-1-5 15,0 2 1-15,0-1 4 0,0 1-1 0,0 0-2 0,1 0-1 0,-1-2 5 16,2 2-1-16,-2-1-4 0,1 1 1 0,-1 0 2 0,1 0-2 0,-1 1-2 16,0-1 1-16,0 2 5 0,0-2-1 0,0 1-7 0,-1 1 4 15,1-1 4-15,-1 1-2 0,-1-2-2 0,1 1 1 0,0 2 3 16,-1-1-2-16,1 1-2 0,0 0 2 0,-1-2 5 0,0 4-4 0,0-2-5 16,0 0 1-16,0 1 4 0,0-1-2 0,0 2-3 0,0-1 1 0,0 1 4 15,1-2-4-15,0 1-1 0,-1-1 2 0,2 2 2 0,2-2-1 0,-1 0-4 16,0-2 2-16,2 2 4 0,1-1-1 0,0 1-4 15,0 0 2-15,1-3 5 0,1 1-2 0,2-1-4 0,-3 2 4 0,3-2 1 16,0 0-2-16,0 0-2 0,0 0 2 0,0 0 4 0,0 0-2 0,0 0-2 16,0 0 4-16,0 0 4 0,0 0 0 0,0 0-5 0,0 0 2 0,0 0 6 15,0 0-3-15,0 0-3 0,0 0 0 0,0 0 5 0,0 0-5 16,0 0-5-16,-3-2 5 0,1 2 3 0,2 0-3 0,0 0-7 16,-3 0 1-16,0 0 6 0,3 0-6 0,-2 0-6 0,2 0 4 0,-3 2 4 15,3-2-1-15,0 0-5 0,0 0 2 0,-3 0 8 0,3 0-4 0,-2 0-7 16,2 0 4-16,0 0 4 0,0 0-3 0,-3 1-5 0,3-1 4 15,0 0 5-15,0 0-4 0,0 0-4 0,-3 0 2 0,3 0 4 0,0 0-4 16,-2 2-4-16,2-2 0 0,0 0 3 0,0 0-6 0,0 0-4 16,-3 0-4-16,3 0-1 0,0 0-4 0,0 0-5 0,0 0-3 0,-3 0-3 15,3 0-2-15,0 0-4 0,-2 0-12 0,2 0-10 0,0 0-10 0,-3 0-5 16,3 0-19-16,-3 0-17 0,1 0-10 0,2 0-4 0,-3-2-21 16,0 2-24-16,3 0-49 0,-2-1-56 0,2 1-89 0,0 0-95 15,-4-3-16-15,0 1 8 0,4 2 5 0,-3-4 4 0,0 2 19 0,1-2 26 16,2 4 12-16,-3-3 6 0,0 0 26 0,3 3 61 0</inkml:trace>
  <inkml:trace contextRef="#ctx0" brushRef="#br1" timeOffset="115213.5052">6392 10402 0 0,'1'-3'165'0,"1"0"96"0,-1 1 10 16,0-1-2-16,1 2-8 0,-1-1 6 0,-1 2 9 0,1-3 3 15,1 2-3-15,-2 1-8 0,1-2-14 0,-1 2-77 0,1-3-93 0,1 2-21 16,-2 1 3-16,0-3 1 0,0 0-1 0,0 3 8 0,0-2 5 15,0-1 4-15,-2 2-4 0,2-2 1 0,0 3 1 0,-1-3-2 0,1 3 1 16,-1-2-7-16,1 2-8 0,0 0 1 0,0-3 3 0,0 3-8 0,0 0-14 16,0 0 4-16,0 0 9 0,0 0-6 0,0 0-14 0,0 0 8 15,0 0 14-15,0 0-11 0,0 0-17 0,0 0 7 0,0 0 14 0,0 0-13 16,0 0-19-16,0 0 7 0,0 0 15 0,0 0-12 0,0 0-21 16,0 0 7-16,0 0 11 0,0 0-10 0,0 0-23 0,0 0 4 0,-3 2 16 15,2 1-11-15,-2-2-17 0,0 4 10 0,1 1 17 0,-2 0-10 0,0 3-15 16,-2 0 11-16,1 3 17 0,-2 0-10 0,1 0-16 15,-1 0 8-15,-1 0 20 0,0 1-9 0,-1 1-13 0,-1-1 7 0,1 1 16 16,0-2-8-16,-2 1-14 0,0 1 9 0,1-1 13 0,-1 1-8 0,0-2-19 16,1 0 10-16,-1 1 17 0,0-1-10 0,1 0-18 0,-1-1 8 0,0 1 17 15,1 0-10-15,0-2-16 0,0 1 7 0,0-2 16 0,1 0-10 16,1 0-16-16,0-3 8 0,0 1 16 0,1-1-8 0,1 0-18 16,-1-1 12-16,2 1 22 0,1-3-2 0,1 0-11 0,0-2 13 0,1 1 17 15,2-2-3-15,0 0-10 0,0 0 8 0,0 0 17 0,0 0-4 0,0 0-10 16,0 0 10-16,2-2 14 0,0 1-10 0,0-2-13 0,1 0-1 0,0 1 4 15,-1-1-8-15,1 2-14 0,0-1 1 0,-1-1 4 0,0 2-8 16,-2 1-10-16,1 0 0 0,-1 0 5 0,0 0-5 0,0 0-12 0,0 0 4 16,0 0 4-16,3 0-2 0,-3 0-8 0,1 3 4 0,0 0 7 15,1-2-5-15,-1 2-5 0,-1 0 4 0,1 2 7 0,1-1-4 0,-1 1-7 16,0-1 4-16,2 1 4 0,-2 1-1 0,2 0-6 0,1 0 5 16,0 0 5-16,0-2-2 0,1 2-8 0,2-1 4 0,0 1 7 0,1-2-4 15,0 1-5-15,1-1 4 0,2-1 9 0,-1 0-3 0,2-1-8 16,0 1 5-16,2-2 6 0,0 1 0 0,0-2-6 0,0 0 5 0,1 0 5 15,1 0-2-15,-1 0-7 0,1 0 2 0,0 0 5 0,0-2-5 0,1 2-6 16,-1-1 3-16,1 1 4 0,-1-2-2 0,2 2-7 0,-2 0 4 16,1 0 1-16,-1 2-3 0,0-1-5 0,0 1 5 0,0-2 5 15,-1 3-4-15,-1 0-2 0,0-2 1 0,-1 2 4 0,-1-1-1 0,0 1-4 16,-1 0 1-16,-2-2 4 0,0 2-2 0,-1-1-4 0,0 1 2 0,-1 0 5 16,-2-3-4-16,-1 1-7 0,0 1 5 0,-1-2 2 0,0 1-1 15,-3-1-4-15,0 0 2 0,0 0 4 0,0 0-1 0,0 0-5 0,0 0 2 16,0 0 7-16,0 0-5 0,0 0-6 0,0 0 4 0,0 0 4 15,-3 2-13-15,3-2-16 0,-3 0-6 0,1 0-4 0,2 0-22 0,-3 0-25 16,0 0-21-16,1 0-18 0,-1 0-34 0,-1-2-41 0,4 2-102 0,-5 0-120 16,-1-1-44-16,1-1-22 0,0 1 3 0,-1 1 12 0,0-2 8 0,0 1 4 15,1-1 21-15,0 1 24 0,-1-1 21 0,1 1 19 16</inkml:trace>
  <inkml:trace contextRef="#ctx0" brushRef="#br1" timeOffset="116331.1686">9296 7007 154 0,'1'-3'315'0,"1"0"12"0,0 0 9 0,0-1 6 0,-1 1 8 16,0 0 4-16,1-2 6 0,-1 2 10 0,0 0 13 0,-1 2-46 16,2-2-62-16,-2 3-70 0,0 0-71 0,0 0-34 0,0 0-23 15,0 0-5-15,0 0-2 0,0 0-8 0,0 0-16 0,0 0-1 0,0 0 3 16,0 0-15-16,0 0-19 0,0 0 4 0,0 0 10 0,0 0-5 0,0 0-10 16,0 3 13-16,1 0 17 0,-1 0-4 0,1 0-9 0,-1 0 11 0,2 1 17 15,-1 1-2-15,0-2-11 0,1 1 10 0,-1-1 17 0,0 2-7 16,1-2-14-16,-1 0 4 0,0 1 7 0,1-1-11 0,-1 2-17 15,0-2 2-15,1 1 9 0,-1 1-7 0,0-1-14 0,1 1 6 0,-1-1 12 16,-1 1-6-16,1 1-11 0,-1 1 2 0,0 1 8 0,0-1-5 0,0 1-9 16,0-1 1-16,-1 4 8 0,1-2-6 0,-1 0-7 0,1 1-1 0,-2-1 7 15,2 2-11-15,-1-1-11 0,1 1 1 0,-1-1 7 16,1 1-5-16,-2 1-5 0,2-2 2 0,0 1 4 0,0-1-4 0,-1 1-5 16,1 1 4-16,0-2 4 0,0-1-2 0,0 2-7 0,0-1 5 0,1-1 6 15,-1 0-7-15,0-1-16 0,0-1-2 0,0-1-2 0,0 0-17 0,2-1-19 16,-2 1-1-16,0-3 1 0,0 0-14 0,0-2-19 0,0-1-3 15,0 0 3-15,0 0-18 0,1 3-21 0,-1-3-18 0,0 0-15 16,0 0-18-16,0 0-18 0,0 0-45 0,0 0-49 0,0 0-59 0,-1-4-63 16,-1-2-5-16,2 0 11 0,0 0 2 0,2-3-1 0,-1 0 16 0,0-3 19 15,2 1 25-15,0-2 23 0,-1 1 24 0,1-2 278 0</inkml:trace>
  <inkml:trace contextRef="#ctx0" brushRef="#br1" timeOffset="116732.3121">9337 6899 7 0,'0'0'195'15,"0"0"15"-15,0 0 15 0,0 0 18 0,0 0 15 0,0 0 5 0,0 0 1 16,0 0-6-16,0 0-8 0,0 0-31 0,0 0-36 0,2 2-10 16,-1-1-7-16,2 1-11 0,-2-2-14 0,2 1-8 0,-1 1 1 15,1-1-16-15,0 1-14 0,-1-2 4 0,1 1 10 0,1-1-4 16,0 2-10-16,1-2 2 0,1 1 8 0,0-1-9 0,2 0-13 16,0 0-2-16,2 0 4 0,-1 0-5 0,2 0-11 0,1-1 0 0,0 1 1 15,2-2-7-15,1 1-12 0,2 1-9 0,1-3-9 16,0 0-7-16,2 0-8 0,2 0-5 0,-1-2-4 0,2 2-4 0,-2-1-5 15,2-1-15-15,-2 2-17 0,-1-1-17 0,0 1-20 0,0 0-14 16,-1-2-8-16,-2 4-20 0,-1-4-20 0,0 4-11 0,-1-2-10 16,-1 0-25-16,-2 1-28 0,0-1-19 0,-2 2-11 0,-2-1-11 0,-2 1-11 15,0-1-16-15,-2 2-19 0,-4 0-29 0,0 0-32 16,0 0 7-16,0 0 17 0,0 0 13 0,-6 0 7 0,0 2 25 0,-1-1 32 16,-2 1 17-16,-1 1 94 0</inkml:trace>
  <inkml:trace contextRef="#ctx0" brushRef="#br1" timeOffset="117299.4032">9388 7100 19 0,'-1'-1'116'16,"1"1"-5"-16,0 0-6 0,0 0 13 0,0 0 25 0,0 0-11 15,0 0-20-15,0 0-8 0,0 0-7 0,0 0 1 0,-3-2-1 16,3 2 16-16,0 0 14 0,0 0 5 0,-3 0-1 0,3 0 7 0,0 0 9 16,0 0-11-16,0 0-10 0,-2-1 0 0,2 1 8 15,0 0-8-15,0 0-9 0,0 0 3 0,0 0 7 0,0 0-14 0,0 0-23 16,0 0-2-16,0 0 8 0,0 0-12 0,0 0-16 0,0 0 8 16,0 0 19-16,0 0-7 0,0 0-10 0,1 0 8 0,-1 0 11 15,3-2-7-15,-2 2-12 0,2-1 8 0,-3 1 11 0,2 0 1 16,1-2-8-16,0 2 7 0,-1 0 11 0,1 0-3 0,1-1-3 15,-1 1-1-15,1 0-1 0,0 0 2 0,1 0 0 0,0-2 0 0,1 2 0 16,2-1-1-16,0-1-1 0,1 1-8 0,2 1-8 16,1-2-5-16,1 1-2 0,2-1-11 0,1 1-11 0,0-1-2 0,1-1 2 15,2 2-10-15,-1-1-15 0,1-1-1 0,1 2 1 0,-1-1-11 16,-1-1-13-16,1 2 3 0,0-1 5 0,-2 1-8 0,0-2-14 16,1 3-10-16,-2-2-7 0,-2 1-22 0,1-1-26 0,-3 1-17 15,0 1-20-15,-3 0-23 0,1 0-23 0,-2 1-38 0,-2 1-37 16,1-1-40-16,-2 1-38 0,-1-1-80 0,-4-1-89 0,0 0-19 0,0 0 4 15,0 0 16-15,-2 5 19 0,-2-1 22 0,-2-2 22 16,-2 1 19-16,0-2 23 0,-1 1 36 0,0-2 125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6:18:57.2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19923 10046 0 0,'0'0'117'0,"-2"-1"112"0,2 1-10 15,-1-2 17-15,0 1 22 0,-1-1 4 0,1 1-1 16,0-1 14-16,-1 1 17 0,1 1-23 0,0-2-35 0,1 2-51 0,-2-1-54 16,2 1-27-16,0 0-20 0,-1-2 5 0,1 2 14 0,0 0-17 0,-1-1-24 15,1 1-8-15,-2 0-4 0,2 0-3 0,-1-2-7 0,0 1-1 0,1 1 1 16,-2-2 1-16,1 1 1 0,1 1-1 0,0 0-1 0,0 0 1 16,0 0 4-16,-3 0-1 0,3 0-4 0,0 0 2 0,0 0 5 0,0 0-7 15,0 0-11-15,0 0 0 0,0 0 3 0,0 0-9 0,0 0-11 16,0 0 2-16,0 0 8 0,0 0-10 0,0 0-11 0,0 0 2 0,0 0 11 15,0 0-6-15,0 0-12 0,0 0 8 0,0 0 7 0,0 0-3 16,0 0-12-16,0 0 4 0,0 0 11 0,0 0-7 0,0 0-11 0,0 0 6 16,0 0 12-16,0 0-8 0,0 0-8 0,0 0 5 0,0 0 11 15,0 0-6-15,0 0-12 0,0 0 8 0,0 0 8 0,0 0-4 0,0 0-9 16,0 0 5-16,-2 0 10 0,2 0-5 0,-3 0-10 0,0 0 8 0,3 0 7 16,-2 0-6-16,-1 1-11 0,3-1 7 0,-4 0 10 0,1 0-6 15,-1 2-11-15,2-2 7 0,-2 1 10 0,0 1-8 0,0-2-7 16,0 0 5-16,0 1 10 0,-2 1-8 0,1-1-8 0,-2 1 4 0,2-1 10 15,-2 1-5-15,1 1-10 0,-2-3 5 0,1 3 11 0,0-2-7 0,1 1-8 16,0-1 5-16,1 2 11 0,0-1-4 0,1-2-11 0,0 1 7 0,1 1 11 16,0-1-4-16,1 1-10 0,-2-2 4 0,0 0 11 0,0 0-7 15,-2 1-9-15,1 1 5 0,-2-1 11 0,1 1-7 0,-1-1-12 16,2 1 6-16,-1 1 9 0,1-3-6 0,0 1-10 0,1 1 5 0,0-1 11 16,1 1-7-16,-1-2-11 0,0 1 6 0,0 1 10 0,0 1-5 0,0-3-11 15,0 3 6-15,0-2 10 0,0 1-5 0,0 1-13 0,0 0 7 16,0-2 10-16,0 2-5 0,0-1-10 0,0 1 8 0,-1 0 10 0,1 0-8 15,-2 0-10-15,2 0 5 0,-1 0 10 0,1 1-6 0,-1-2-9 16,1 2 4-16,-2-1 11 0,2 0-4 0,-1 0-10 0,0 0 5 0,1 0 9 16,-2 0-7-16,2 0-11 0,0 0 6 0,-1-1 13 0,1 1-5 0,0 0-10 15,0-2 7-15,0 2 8 0,0-1-5 0,0 1-8 0,1 0 4 16,-1-2 8-16,2 1-4 0,-1 1-11 0,0-3 6 0,1 1 10 16,-1 2-5-16,0-1-11 0,1-1 7 0,-1 1 10 0,-1 1-7 0,1-3-10 15,-1 3 5-15,0 0 10 0,0-2-5 0,0 4-11 0,-1-4 5 0,1 4 13 16,-1-4-7-16,1 4-10 0,0-4 3 0,0 4 12 0,0-4-4 0,0 2-13 15,0-1 7-15,-2 2 10 0,2-2-5 0,-1 1-10 0,1 0 6 16,-1 0 11-16,1 0-7 0,-2 0-8 0,2 0 5 0,-1-2 8 16,1 2-4-16,0 0-10 0,0 0 7 0,0-1 8 0,0 1-5 0,0 0-11 15,0-2 4-15,0 4 13 0,0-4-7 0,0 4-10 0,1-4 6 0,-1 4 9 16,2-4-3-16,-1 4-9 0,-1-4 8 0,1 4 13 0,-1-4-8 0,0 4-13 16,0-4 8-16,0 4 13 0,0-2-8 0,-1 0-13 0,0 3 8 15,1-2 11-15,-2 1-5 0,2-1-13 0,0 1 7 0,0 1 10 16,0-2-9-16,0 1-14 0,0-1 7 0,0 1 13 0,0 1-9 0,0-2-12 15,0 1 7-15,0-1 14 0,0 2-7 0,0-1-14 0,0 1 6 0,0 0 12 16,0 0-6-16,0-2-12 0,0 2 7 0,0-1 14 0,0 1-6 16,-1-2-12-16,1 2 8 0,-1-1 11 0,1 1-5 0,-2 0-14 0,2 0 7 15,-1 0 14-15,1 0-6 0,-1 0-12 0,1 0 6 0,-2 0 11 16,2 0-7-16,-1-2-11 0,1 2 5 0,-1 0 14 0,1 0-6 0,-2 0-15 16,1 0 6-16,0 0 14 0,-1 0-7 0,1 0-13 0,1 0 6 0,-1 2 12 15,1-2-4-15,-2 0-14 0,2 0 7 0,0 0 13 0,0 0-8 16,0 0-12-16,2-2 7 0,-2 2 11 0,1 0-6 0,0-1-12 0,1 1 6 15,-1 0 11-15,0 0-7 0,1 1-10 0,-2 1 8 0,1-2 11 16,-1 1-7-16,1 2-13 0,-1 0 5 0,2 0 14 0,-2 0-6 0,1 2-12 16,-1-2 8-16,1 0 13 0,-1 1-6 0,2-1-12 0,-2 2 4 15,0-2 13-15,0 0-8 0,0 1-12 0,0-1 6 0,0 2 13 16,0-2-5-16,-2 1-14 0,2 1 7 0,-1-1 10 0,0-1-7 0,-1 2-11 16,1-1 5-16,0 1 14 0,-1-1-7 0,1 1-14 0,-2 1 6 0,2 0 12 15,0 0-8-15,-2-2-11 0,2 1 7 0,-1 1 12 0,1-2-8 0,0 1-10 16,-1 1 6-16,1-3 14 0,0 0-7 0,1 1-13 15,-2-1 6-15,2 2 12 0,0-2-4 0,-1 0-11 0,1 0 7 0,-1 0 14 16,-1 1-6-16,1-1-13 0,0 2 8 0,-2-2 11 0,0 1-4 0,1 1-14 16,-2-1 7-16,0 1 11 0,0-1-6 0,0 1-12 0,0 1 8 0,0-2 10 15,0 2-6-15,-2-1-15 0,2 1 7 0,0 0 10 0,0 0-7 16,0 0-11-16,2 1 7 0,-2 1 10 0,1-2-5 0,0 1-11 0,2 1 3 16,-2-1 13-16,2-1-5 0,0 2-10 0,-1-4 5 0,2 2 11 15,-1-1-7-15,1 0-8 0,-1 0 5 0,1 0 10 0,-2-2-7 0,2 1-10 16,0 1 6-16,-1-2 12 0,1 1-7 0,0-2-11 0,0 2 7 0,-1-2 10 15,1 1-5-15,0-2-9 0,-2 1 4 0,2-1 10 0,-1 2-7 16,0-1-10-16,-1 1 8 0,1-1 8 0,0 2-5 0,-1-1-11 16,1 1 6-16,1-1 10 0,-1 2-5 0,1 0-11 0,0 0 7 0,0 0 8 15,1 1-4-15,0 0-11 0,1 0 7 0,-1 1 13 0,0-1-7 0,1 1-13 16,-1 0 8-16,2 0 10 0,-1 1-5 0,1-2-10 0,0 1 6 0,-1-2 12 16,1 1-7-16,0-2-13 0,-1 0 8 0,1 0 15 0,0-1-7 15,-1 0-14-15,1-1 4 0,0 0 11 0,-1 1-7 0,1-1-11 16,1 1 7-16,0-1 14 0,0 0-6 0,-1 1-15 0,1-1 8 0,0 1 13 15,-2-1-8-15,1 2-17 0,0 0 7 0,-1 1 18 0,1 0-6 0,0 0-14 16,-1 1 8-16,2 0 14 0,-1 1-11 0,1 0-15 0,0 0 6 16,0 3 15-16,0 0-6 0,0-1-15 0,0 3 9 0,-1 0 13 0,1 0-8 15,0 3-14-15,-2-1 6 0,2 2 18 0,-1-1-11 0,1 1-14 16,-1-2 8-16,-1 1 19 0,1-3-8 0,1 0-18 0,-1-3 9 0,-1 0 15 16,1-2-8-16,0-1-13 0,-1-1 8 0,1-2 14 0,0 1-7 0,1-2-16 15,-2-1 8-15,1 2 19 0,1-2-11 0,-1 0-20 0,-1 0 11 16,1 1 20-16,0-1-11 0,-1 0-15 0,1 0 7 0,1 2 17 15,-1-2-9-15,-1 1-18 0,2 1 11 0,-1-1 13 0,0 2-6 0,1-1-15 16,-2 1 7-16,2-1 14 0,-1 2-6 0,1 0-19 0,-1 0 7 0,-1 1 16 16,2 0-8-16,-1 1-14 0,0 0 6 0,-1 0 15 0,1 2-8 0,0-1-14 15,-1 2 7-15,0-2 13 0,0 2-7 0,0-2-12 16,-1 1 6-16,0-2 17 0,1-1-10 0,-1 0-13 0,0-1 9 0,1-2 14 16,-1 1-7-16,0-2-13 0,1-1 8 0,0 1 13 0,0-1-9 0,0 0-14 15,0-1 10-15,0 0 11 0,1 0-7 0,0 0-13 0,-1 0 8 0,1 0 14 16,0 0-6-16,-1 0-15 0,2 0 6 0,-1 0 14 0,1 1-7 15,0 0-14-15,0 1 8 0,0-1 16 0,0 1-8 0,0-1-14 16,1 2 8-16,-1-1 12 0,0 2-6 0,2-2-16 0,-2 2 8 0,0-2 14 16,0 2-7-16,0-1-14 0,0 1 7 0,0 0 14 0,0-1-6 0,0 2-15 15,0-1 6-15,0 0 12 0,0 0-4 0,-2 1-14 0,2-2 7 16,0 1 14-16,0 0-7 0,0-2-14 0,0 0 9 0,0 1 13 0,0-1-7 16,2-1-13-16,-2 1 8 0,1-2 17 0,0 1-6 0,1-1-15 15,-1 0 9-15,2 0 17 0,-1 0-8 0,1 1-17 0,0-1 10 0,-1 1 14 16,1-1-8-16,0 3-16 0,1-3 8 0,0 0 17 0,0 0-11 0,0 1-18 15,0-1 9-15,0 0 13 0,0 2-7 0,0-2-18 0,-2 1 11 16,2-1 14-16,-1 2-8 0,1-2-17 0,-1 0 9 0,1 1 16 16,-2-1-7-16,1 2-18 0,0-1 11 0,1 1 16 0,-2-2-9 0,1 0-20 15,0 0 8-15,-1 0 14 0,1 0-10 0,0-2-13 0,-1 1 6 0,1-1 15 16,0 1-7-16,-1 1-19 0,1-2 11 0,0 1 15 0,-1-1-7 16,1 1-14-16,0-1 9 0,-1 1 15 0,1-2-6 0,0 1-12 15,-2-1 7-15,2 2 16 0,-1-2-7 0,1 0-13 0,0 0 9 0,1 0 17 16,-2-2-7-16,2 2-16 0,-1-1 9 0,1 1 12 0,-1 0-4 0,1-2-11 15,-2 2 16-15,2-1 26 0,0 2-3 0,0-2-7 0,0 2 11 0,0-2 17 16,2 2-10-16,-1-1-19 0,2 2 8 0,-1-1 15 0,2 1-9 0,-1-1-15 16,1 1 5-16,0-1 10 0,0 1-17 0,1-1-22 15,1 1 0-15,-1 1 5 0,0-2-11 0,2 1-17 0,0-1 10 0,1 1 13 16,-2 1-8-16,2-2-16 0,0-1 9 0,0 2 15 0,2-1-7 0,-2 1-14 16,0-2 6-16,1 1 12 0,-1-1-6 0,0 2-15 0,0-4 9 0,0 4 15 15,0-4-9-15,-1 4-15 0,1-4 7 0,-2 4 16 0,1-2-8 16,-2 0-12-16,1 1 6 0,-1-1 13 0,0 2-7 0,1-2-13 15,-2 0 7-15,0 3 15 0,0-2-9 0,0 1-15 0,0-1 6 0,-2 1 16 16,2 1-7-16,-1 0-15 0,1 0 9 0,-1 0 15 0,1 0-9 0,-2 0-13 16,2 0 5-16,-1 0 16 0,0 0-7 0,-1 0-13 0,1 0 6 15,0 0 15-15,-1 0-7 0,1 0-16 0,0 0 8 0,-1 0 15 16,2 0-6-16,-1 0-15 0,1-2 9 0,0 1 17 0,0-1-10 0,0 1-13 16,0 1 8-16,0-2 13 0,0-1-6 0,0 2-15 0,0-1 7 0,0 1 16 15,0-2-8-15,0 3-15 0,0-3 7 0,0 0 13 0,0 1-8 0,1-1-15 16,-1 2 6-16,0-2 13 0,0 0-4 0,0 1-15 15,2-1 11-15,-2 2 14 0,0-2-8 0,1 0-14 0,-1 1 7 0,1-1 14 16,-1 0-6-16,2-1-13 0,-1 1 8 0,0 0 16 0,1-3-5 0,0 1-14 16,0 1 8-16,0-1 12 0,1 1-7 0,0-2-16 0,-1 0 8 0,2 0 11 15,-1-2-7-15,0 2-11 0,-1-1 5 0,0-1 14 0,-1 1-7 16,0 1-14-16,1 0 6 0,-2-2 10 0,1 2-7 0,-1-1-15 0,0 1 8 16,0-2 11-16,0 2-4 0,0-1-12 0,0 1 6 0,0 0 12 15,1 0-6-15,-1 0-15 0,0-2 5 0,2 2 10 0,-1 0-5 0,0 0-10 16,1 0 6-16,-1-1 12 0,2 1-3 0,-1-2-15 0,2 2 8 0,-1-1 8 15,1 1-5-15,0-2-10 0,0-1 7 0,0 2 10 0,-1-1-5 16,1-1-11-16,-2 2 5 0,2-2 13 0,-1 0-8 0,1 1-9 16,-1-1 6-16,-1 2 12 0,2-4-6 0,-1 4-12 0,1-4 6 0,-1 2 9 15,1-1-3-15,0 1-8 0,0 0 8 0,0-2 9 0,0 2-6 0,0-1-9 16,1-1 6-16,0 1 8 0,1 1-5 0,0-3-9 0,1 1 6 0,0 1 10 16,-1-1-5-16,1 1-10 0,0-1 5 0,-1 2 8 0,0-1-5 15,-1-1-11-15,0 2 4 0,-1-1 10 0,-1 2-6 0,0-2-8 16,-1 2 4-16,1-1 7 0,0 2-3 0,-2-4-9 0,2 4 3 0,-1-4 7 15,1 2-5-15,0-1-8 0,-1 1 4 0,1-2 8 0,0 1-4 0,-1-1-8 16,1 2 4-16,0-1 8 0,1-2-4 0,1 1-10 0,0 1 5 16,1-1 6-16,-1 1-3 0,2-2-6 0,-2 1 5 0,2 1 7 0,-2-1-5 15,2 1-8-15,-2-2 4 0,-1 3 7 0,1-2-2 0,-1 1-8 16,-1 1 4-16,1 0 7 0,-1 0-4 0,-1 0-4 0,2 1 2 0,-1-1 5 16,1 2-2-16,-1-4-7 0,1 4 4 0,-2-2 7 0,2 0-5 0,-1 1-4 15,0-2 3-15,-1 2 5 0,2-2-4 0,-1 2-7 0,1-1 5 16,-1 0 5-16,1-1-2 0,1-1-5 0,-1 2 1 0,1-1 8 15,2-2-4-15,-2 0-8 0,2 1 4 0,-2-1 4 0,2 0-2 0,-2 2-6 16,-1-2 4-16,2 1 7 0,-2-1-5 0,0 2-6 0,0-2 4 0,-2 1 5 16,1 1-1-16,0 1-8 0,-1-3 4 0,1 3 8 0,-2-2-4 0,2 1-5 15,-2-1 4-15,1 2 7 0,-2-1-5 0,0-1-8 0,0 1 4 16,0 1 8-16,-2-3-4 0,1 3-7 0,0-2 2 0,-1 1 11 16,1-1-7-16,-2 1-8 0,2-1 4 0,-2 1 7 0,1-2-5 0,-1 0-9 15,0 1 7-15,-1-1 8 0,0 0-4 0,0 0-10 0,0 0 7 0,0 0 10 16,0 0-5-16,-1 0-8 0,1 0 4 0,-1 0 9 0,1 0-5 15,-2 0-7-15,2 0 5 0,-1-1 10 0,1 1-3 0,-1 0-8 16,1 0 5-16,-2-2 8 0,1 2-4 0,0 0-8 0,-1 2 1 0,1-2 6 16,0 0-2-16,1 1-4 0,-2-1 3 0,2 2 5 0,-1-2-5 0,1 0-8 15,0-2 2-15,0 2 6 0,1-1-3 0,-1-1-9 0,2 0 5 16,-2 1 5-16,1-2-2 0,-1 2-7 0,1-1 4 0,-1-1 4 0,0 1-2 16,2 0-2-16,-2-1-1 0,0 1 8 0,0-2-4 0,-2 2-4 15,2-2 4-15,-1 1 5 0,0-1-4 0,-1 0-6 0,1 1 2 0,0-1 5 16,-1 1-2-16,0-2-5 0,-1 0 1 0,0 0 5 0,1 0-1 0,-1-1-5 15,-1 2 1-15,1-2 2 0,-1 0-1 0,2 0-4 0,-2 0 4 0,0 0 2 16,0 0 1-16,0 0-4 0,0 0 1 0,0 0 4 16,0 0-2-16,0 0-4 0,0 0 2 0,0-2 2 0,0 2-2 0,-2-1-5 15,1 1 3-15,0-1 4 0,-1 1-2 0,1 0-5 0,0-1 3 0,-2 1 1 16,2 0-1-16,-1-1-4 0,0 1 1 0,0 0 6 0,0 0-3 0,0 0-6 16,0 1 7-16,0-1 7 0,0 0-4 0,-1 0-4 0,2 0 2 15,-2 0 7-15,0 0-5 0,1 0-5 0,-1-1 4 0,0 1 7 0,1-2-2 16,-1 1-10-16,-1 0 7 0,1-1 5 0,1 0-4 0,-1 0-7 15,0 1 2-15,1-2 8 0,0 1-4 0,0 0-7 0,-1 0 7 0,2 0 8 16,-2 1-4-16,2-2-10 0,-1 2 2 0,1-1 8 0,0 1-3 16,-1-1-7-16,2 1 4 0,-1 1 6 0,1-1-5 0,0 1-2 0,0 0 1 15,-1 0 7-15,1 1-4 0,0-1-7 0,-2 0 5 0,2 1 8 16,0-1 0-16,-1 0-6 0,1 0 5 0,0 0 4 0,0 0-2 0,-1-1-4 16,1 1 3-16,0-1 5 0,0 0-2 0,0 0-6 0,-2-1 1 0,2 0 2 15,-1 0-3-15,1-2-4 0,-1 2 2 0,-1-2 2 0,1 0-4 16,0 1-4-16,-2-1 4 0,2 1 5 0,-2-1-1 0,0 2-4 0,1-2 2 15,-1 3 4-15,0-2 1 0,1 2 1 0,-2 0 2 0,1 0 3 16,-1 1 0-16,0-1-1 0,0 1-1 0,1 0 4 0,-1 0-2 0,0 0-3 16,0 0 0-16,0 0 0 0,2 0 0 0,-2 0-3 0,0 0 0 0,0 0-2 15,1 0-1-15,-1 0-3 0,1-2 2 0,-1 2-1 0,2-1 1 16,-2 0 1-16,1 0-2 0,-1 0-1 0,1-1 3 0,-1 1 2 16,0 0-1-16,2 0 2 0,-2 0 0 0,0-1 0 0,0 1 3 0,0 0 0 15,0 0 0-15,0 0 5 0,0 1-5 0,1-2-3 0,-1 2 1 0,0-1 4 16,0 1-4-16,0 0-4 0,0 0 2 0,0 0 1 0,0 1-2 0,0-1-2 15,0 2 1-15,0-2 3 0,0 0-2 0,0 0-2 16,0 1 1-16,0-1 3 0,1 0-2 0,-1 2-1 0,0-2 0 0,2 0 6 16,-2 0-3-16,1 0-1 0,-1 0 4 0,1 0 6 0,1 1-5 0,-1-1-7 15,0 0 3-15,-1 2 6 0,2-2-3 0,-1 0-4 0,0 0 1 0,1 1 6 16,-1 1-5-16,0-1-4 0,-1 1 0 0,2-2 5 0,-2 0-7 16,1 1-8-16,-1 1 4 0,0-1 7 0,0-1-4 0,0 2-4 0,0-2 2 15,0 1 8-15,0 1-4 0,0 1-8 0,0-3 4 0,-1 3 8 16,1 0-4-16,0-2-7 0,0 4 4 0,0-4 7 0,0 4-3 0,0-2-6 15,0 0 1-15,0 1 7 0,0 1-7 0,0-2-5 0,0 3 4 16,1-3 7-16,-1 1-5 0,1 1-7 0,1-1 4 0,-1 1 7 0,-1-2-5 16,1 1-7-16,1-1 5 0,-1 2 7 0,0-4-5 0,1 4-7 15,-1-4 5-15,-1 2 7 0,1-1-6 0,1 1-6 0,-1 0 4 0,0-2 7 16,-1 2-4-16,2-1-7 0,-2 1 5 0,1 0 7 0,-1-2-5 0,0 4-7 16,0-4 5-16,0 4 7 0,0-4-5 0,1 4-7 15,-1-2 5-15,0 0 7 0,0 0-3 0,0 0-8 0,0 1 4 0,0-2 7 16,0 2-5-16,0-1-7 0,0 2 6 0,0-2 8 0,0 0-4 0,0 1-7 15,-1 1 5-15,1-1 7 0,0 1-5 0,-1 1-5 0,1 0 2 0,-2-2 8 16,2 1-3-16,-1-1-7 0,0 2 4 0,1-1 6 0,-2 1-5 16,2-2-8-16,-1 1 4 0,1 1 7 0,-1 0-4 0,1-2-4 0,0 2 1 15,-2 0 6-15,2 0-5 0,0 0-4 0,-1-1 3 0,1 1 6 16,-1-2-3-16,-1 1-7 0,1-2 5 0,-2 1 7 0,2-1-7 0,-2 2-5 16,1-2 2-16,-1 0 8 0,0 1-4 0,-1-2-7 0,2 2 4 0,-2-1 7 15,0 2-5-15,0-2-5 0,1 0 4 0,-1 1 6 0,1 1-5 0,1-1-8 16,-1 2 5-16,0 0 8 0,1 0-4 0,-1 2-8 0,2-1 4 15,-2 1 8-15,0-2-4 0,2 1-7 0,-2 2 4 0,2-1 7 16,-2-1-5-16,2 1-7 0,0 1 6 0,-1-3 6 0,1 3-4 0,0 0-5 16,-1-2 1-16,1 2 8 0,0 0-4 0,-2 0-4 0,2 0 1 0,-1 0 5 15,0 0-2-15,0 0-7 0,0 0 4 0,-1 0 5 0,-1-1-2 16,1 1-7-16,-1 0 4 0,0-3 5 0,-1 3-5 0,1 0-5 16,-1-2 4-16,-1 2 5 0,1-1-1 0,0 2-8 0,-1-1 4 0,1 2 4 15,0-2-4-15,-1 0-7 0,1 1 5 0,0 1 5 0,-2-2-2 0,2 3-8 16,-1-3 4-16,1 1 7 0,0 1-5 0,-1-1-6 0,1 1 3 0,1-1 7 15,0 1-2-15,0 1-7 0,0-2 4 0,1 1 8 0,1 1-4 16,-1-2-7-16,0 2 4 0,1-1 7 0,-1 1-4 0,2 0-6 16,-2 0 3-16,0-2 9 0,1 2-4 0,-1 0-10 0,0 0 5 0,-1 0 6 15,0 0-3-15,0 0-7 0,-1 2 2 0,1-2 7 0,0 1-5 0,0 1-8 16,0-1 2-16,0 1 8 0,1-2-5 0,1 3-8 0,-1 0 5 16,0-2 8-16,1 2-5 0,-2-1-6 0,1 2 3 0,-1-1 7 0,0 2-2 15,1-1-5-15,-1 1 3 0,2-2 10 0,0 1-2 0,1-1-8 16,0 2 6-16,1-4 6 0,0 2-5 0,0-1-7 0,0 1 5 0,0 0 7 15,0-2-5-15,0 2-7 0,0-1 5 0,0 1 5 0,0 0-4 16,0-2-7-16,0 4 2 0,-2-2 8 0,0 0-4 0,-1 1-5 0,-1 1 3 16,0-1 7-16,0 1-2 0,0 1-10 0,0-2 7 0,0 1 7 0,1-2-5 15,1 3-7-15,-1-3 5 0,2 0 7 0,-1 0-3 0,1 0-6 16,-2 0 1-16,2 0 8 0,-2 0-4 0,2 0-8 0,0 0 4 0,-1 0 7 16,1-2-4-16,1 2-5 0,-1-1 2 0,1 1 8 0,-2 0-4 0,2-2-8 15,-1 2 4-15,0-1 7 0,-1 1-4 0,1 0-7 16,0 0 6-16,-1 0 6 0,1-2-3 0,0 2-6 0,-1-1 3 0,0-1 6 15,0 2-4-15,0-1-5 0,-1-1 1 0,-1 2 8 0,0-1-4 0,0 1-4 16,0 0 1-16,0-2 7 0,0 1-5 0,0 1-5 0,1-2 2 0,1 1 7 16,0 1-4-16,0-3-5 0,0 1 2 0,2 1 5 0,-1-1-1 15,1 1-7-15,0-2 4 0,0 1 4 0,0-1-3 0,1 2-6 16,1-1 6-16,-1-1 4 0,3 0-2 0,-1 2-8 0,1-2 4 0,-3 0 7 16,3 0-5-16,0 0-6 0,-1 1 4 0,1-1 5 0,0 0-1 0,0 0-7 15,0 0 4-15,0 0 2 0,0 0-2 0,0 0-8 0,0 0 6 0,0 0 4 16,0 0-1-16,-3 2-6 0,3-2 2 0,0 0 5 0,0 0-2 15,0 0-4-15,0 0 4 0,-1 1 2 0,1-1-2 0,-3 2-5 16,3-2 3-16,-1 0 3 0,-1 1-5 0,1 1-5 0,0-1 1 0,-1 1 3 16,2-2-3-16,-2 0-6 0,0 3 3 0,1-2 1 0,0 1-1 0,-1-1-4 15,1 1 4-15,-2 1 3 0,1-2-2 0,-1 2-1 0,0 0 3 16,-1 0 8-16,2 0-2 0,-2 2-3 0,1-2 3 0,-1 0 4 0,0 0-1 16,0 0-1-16,0 1-1 0,0 1 5 0,0-2-1 0,-1 3-4 15,1-3 2-15,-2 0 3 0,1 1-1 0,1-1-7 0,-1 2 4 0,1-2 2 16,0 0 1-16,0 1-7 0,0-1 4 0,0 2 5 0,1-4-2 0,-1 4-5 15,1-4 1-15,1 2 5 0,-1-1-3 0,0 1-4 0,1 0 2 16,0-3 5-16,1 1-1 0,0 1-7 0,-1 1 4 0,1-3 2 16,0 3 1-16,-2 0-5 0,0-2 1 0,-1 2 4 0,0 0-1 0,0 2-5 15,0 1 2-15,-1-2 8 0,0 1-4 0,1 1-4 0,-2-2 2 0,1 2 6 16,1-1-4-16,-1 1-4 0,-1 0 4 0,1 0 2 0,0 0-2 0,-1 0-4 16,1 0 4-16,0 0 4 0,-1 0-5 0,1 0-5 0,1 0 2 15,0 0 5-15,0 0-1 0,0-2-7 0,0 1 4 0,1-1 2 16,1 1 1-16,-1-1-7 0,0-1 4 0,1 2 4 0,-1-2-2 0,0 1-7 15,1 1 5-15,-1-2 7 0,0 0-5 0,1 3-7 0,-1-3 5 0,0 0 2 16,2 1 1-16,-2-1-5 0,2 0 1 0,0-1 7 0,-1 1-5 16,1 0-6-16,0-2 3 0,-1 2 3 0,2-3-6 0,0 2-6 0,0-2-5 15,-1 3 1-15,1-3-14 0,0 0-12 0,0 0-24 0,0 0-24 16,0 0-29-16,0 0-28 0,0 0-43 0,0 0-46 0,0 0-104 0,0 0-127 16,0 0-38-16,0 0-13 0,0 0-2 0,0 0 5 0,0 0 8 15,0 0 12-15,-8-3 24 0,0-2 26 0,-1-1 28 0,-3-1 24 0</inkml:trace>
  <inkml:trace contextRef="#ctx0" brushRef="#br0" timeOffset="3453.011">19216 10612 39 0,'-3'-2'183'0,"3"2"4"0,-2 0 14 0,2 0-4 0,-3 2-14 15,0-2 0-15,1 0 3 0,-1 1-2 0,2 1-1 0,-1-1-42 16,2-1-57-16,-1 2-46 0,1-2-49 0,0 0 14 0,0 0 32 15,-1 0-13-15,1 0-26 0,0 0 16 0,0 0 31 0,0 0-13 0,-2 1-21 16,2-1 17-16,-1 3 28 0,0-1-9 0,-1-2-23 0,1 1 19 0,0 1 29 16,-2 1-8-16,2-3-20 0,-2 3 16 0,0 0 28 0,-1-2-10 0,0 2-22 15,0 0 9-15,0 2 18 0,0-2-12 0,-1 0-19 0,1 1 8 16,-1 1 19-16,-1-1-10 0,1 1-16 0,-2 1 0 0,1 1 5 16,-1 1-10-16,0-1-14 0,1 1 1 0,-1 1 3 0,2 0-6 0,-2 0-9 15,2 0 1-15,-1 1 5 0,1-2-10 0,0 2-13 0,-1-2-2 0,2 1 1 16,0 0 0-16,0-2-2 0,0 2 4 0,2-1 4 0,-2-2 0 0,0 1 0 15,0 1 1-15,0-1 2 0,0 1 0 0,0-2-1 16,0 1 1-16,0 1 3 0,0 1 1 0,1-3 1 0,-1 1-1 0,1 2-2 16,1-1-2-16,-2-1 0 0,1 2-3 0,0-1-3 0,1 2 1 0,-1-2 2 15,0 2 0-15,1-1 0 0,-1 2 2 0,-1-1 5 0,1-1-4 0,-1 2-3 16,2-1 3-16,-2 1 8 0,0-2-4 0,1 3-4 0,-1-3 3 16,1 1 5-16,-1 1-2 0,2-2-5 0,-2 0 7 0,1 1 7 0,0 1-3 15,-1-2-6-15,2 3 9 0,-1-2 10 0,-1 2-4 0,1-1-9 16,1-1 11-16,-2 2 11 0,1 0-5 0,0 0-13 0,1-1 5 0,-1 1 11 15,0 0-10-15,1 0-14 0,0-2 2 0,0 1 11 0,0-1-10 16,1 1-17-16,0-2 3 0,-1 0 13 0,1 0-11 0,0 0-19 0,-1 0 10 16,1 0 17-16,0 0-8 0,-1 0-14 0,1 0 10 0,0 0 17 15,-1 0-7-15,1 0-16 0,1 0 8 0,-1 1 18 0,1-1-9 0,-2 2-15 16,2-1 9-16,0-1 18 0,2 2-9 0,-2-1-16 0,1-1 7 0,2 1 18 16,-2 0-11-16,2-2-17 0,1 2 8 0,0-2 19 0,0 0-11 0,0 0-17 15,0 0 10-15,1-1 16 0,0 0-11 0,1 1-14 0,-1-2 7 16,0 1 18-16,1-1-9 0,-1 0-18 0,2 0 9 0,-2 0 16 15,0 0-8-15,1 0-19 0,-1 1 11 0,0-1 15 0,1 0-7 0,-1 1-19 16,0 0 8-16,1 1 18 0,-1-1-12 0,0 0-18 0,2 0 9 0,0 2 18 16,-1-2-10-16,1 1-20 0,1 1 7 0,0-1 19 0,0 0-10 0,1 1-16 15,1-1 11-15,0 1 16 0,1-1-9 0,0 0-20 16,-1 1 11-16,2-1 20 0,0 1-11 0,-1-2-20 0,1 0 10 0,0 0 19 16,-1-1-9-16,1 0-17 0,0-1 10 0,-2 0 14 0,2 0-7 0,-1-1-18 15,1 1 9-15,-1-1 18 0,-1 1-10 0,1-2-19 0,-2 1 10 16,2-1 16-16,-2 1-9 0,2 0-15 0,-2-1 7 0,1 1 17 0,-1-1-9 15,0 1-18-15,1 0 11 0,-1-1 16 0,0 1-9 0,1-1-17 16,-1 1 11-16,2 0 20 0,-1-2-10 0,1 0-16 0,0 0 8 0,2 0 17 16,-1-1-10-16,1 0-15 0,1-1 12 0,-1 2 17 0,0-2-10 15,1 0-13-15,0 0 8 0,0 0 14 0,-1-2-8 0,0 2-16 0,1-1 8 16,0 0 17-16,0 1-8 0,0-1-14 0,0 0 8 0,0-1 14 16,1 1-8-16,0 0-17 0,-1 0 8 0,2 0 12 0,-1-1-7 0,1 1-14 15,0 1 6-15,0-1 13 0,1 0-7 0,-1 0-15 0,2-1 8 0,-1 0 10 16,0 0-6-16,1-1-15 0,0 1 10 0,1-2 17 0,0 1-3 0,-1-1-12 15,1-1 9-15,0 2 12 0,-1-2-4 0,1 0-8 0,0 0 7 16,-1 0 16-16,1-1-7 0,0 2-8 0,-2-1 4 0,0 0 12 16,-1 0-8-16,2 0-14 0,-2 2 2 0,0-2 10 0,0 1-7 0,-2 0-11 15,2 0 4-15,-1 0 7 0,-2 0-10 0,2 0-10 0,-2-1 2 0,-1 2 10 16,2-2-7-16,-2 0-10 0,0 0 5 0,0 0 8 0,-2 1-2 16,2-1-10-16,-1-1 7 0,1 1 7 0,-1-1 0 0,1 0-6 0,0 0 6 15,0 0 9-15,0 0 0 0,1 0-2 0,-1-1 5 0,1 1 9 16,2-1 0-16,0-1-6 0,-1 1 3 0,2 0 3 0,0 0 0 0,0 0-1 15,2-2-2-15,0 1 0 0,0-1-2 0,-1 1-4 0,0 0-1 0,1-1-4 16,-4 2-4-16,1-1 0 0,0 0-3 0,-3 1-1 0,0 0-1 16,-2 0 2-16,0 0-3 0,-1-1-6 0,0 1 2 0,-1 0 4 15,0 0-3-15,0 0-3 0,-1-1 1 0,0 0 5 0,-1-2-3 0,1 2-3 16,0-2 2-16,-2 0 4 0,0 0-3 0,1-1-2 0,-1 0 4 0,0 1 4 16,-1-2 0-16,0 1-3 0,0 0 1 0,0 0 5 0,0-1-3 0,0 1-1 15,-1 1 4-15,0-1 6 0,-1 1-3 0,1-1-6 0,0 1 3 16,-1 1 4-16,0 0-1 0,-1-2-4 0,0 2 1 0,1-1 1 15,-1 1-2-15,0 0-7 0,1-2 2 0,-1 1 3 0,0-1-3 0,1 1-6 16,-1-2 2-16,2 0 7 0,-2 1-6 0,0-1-8 0,1 0 4 0,-1 0 5 16,0-1-4-16,1 1-4 0,-2-3 2 0,0 1 8 0,0-1-4 15,0 0-5-15,0 0 1 0,-2-1 8 0,1-1-3 0,-2 1-1 0,1 1 5 16,-1-2 10-16,0 4-1 0,1-4-7 0,-2 4 5 0,0-1 5 16,0-1 1-16,0 2-8 0,0 1 6 0,0 0 6 0,0 0-3 0,-2 0-8 15,1 0 2-15,0 0 5 0,-1 1-8 0,1-1-9 0,0 2 1 16,-2-2 7-16,2 1-5 0,-1-1-9 0,1 2 3 0,-2-2 6 0,2 0-5 15,0 0-8-15,-1 0 5 0,1 0 8 0,0 0-4 0,-1 0-8 16,1 0 4-16,0 0 8 0,-1 0-6 0,2 0-6 0,-1 1 5 0,0-1 7 16,-1 0-5-16,1 2-7 0,0-2 5 0,-2 1 7 0,2 1-5 0,-2-2-7 15,0 1 5-15,1 2 7 0,-1-1-3 0,0 1-8 0,-1 0 5 16,0 0 8-16,-1 0-5 0,0 0-6 0,-2 0 4 0,0 0 10 16,1 0-5-16,-2 0-8 0,-2 0 5 0,1 1 8 0,0-1-5 0,-2 2-6 15,0-2 1-15,1 1 8 0,-2 1-3 0,1-1-7 0,0-1 2 0,1 2 8 16,0 1-7-16,2 0-8 0,-1 0 3 0,2 0 9 0,1 0-6 0,-1 1-6 15,2 1 4-15,1-1 4 0,0 1-4 0,0 1-4 0,1 0 3 16,0 1 5-16,1-1-4 0,-1 2-5 0,2-1 4 0,-1 1 4 16,1-1-1-16,0 1-6 0,-2 1 3 0,2 0 3 0,-2 1-6 0,0 1-4 15,1-1 1-15,-2 1 3 0,1-1-2 0,-1 2-5 0,0-1 1 0,-1 2 3 16,-2-1-3-16,0 2-5 0,-1-1 2 0,-1 2 6 0,0-1-3 16,-2 1-6-16,-1 0 6 0,1 0 5 0,-1 0-2 0,-1-2-6 0,1 2 3 15,-1-1 0-15,-2 1-2 0,0 0-4 0,1 0 2 0,-2 0 5 16,-2-2-4-16,1 2-6 0,0-1 2 0,-1-1 5 0,2 1-2 0,0-2-8 15,0 0-5-15,3 0-2 0,1 0-10 0,3-3-8 0,1 1-25 16,1-1-26-16,3 0-31 0,0 0-29 0,3 0-58 0,-1 0-64 0,6 0-99 16,0 0-109-16,0 0-31 0,0 0-5 0,0 0 4 0,6-1 4 15,0-2 11-15,4 0 12 0,-1-2 26 0,2 1 29 0,-1-1 31 0,0 1 28 16</inkml:trace>
  <inkml:trace contextRef="#ctx0" brushRef="#br0" timeOffset="6155.7127">19929 12299 219 0,'0'-3'301'0,"0"3"7"16,0-3 4-16,-1-1 6 0,1 2 6 0,-1-2 1 0,1 1-2 15,-2-1 8-15,1 0 16 0,0 1-55 0,-1-2-70 0,1 1-60 0,0 1-54 16,-1-1-24-16,0 1-18 0,-1-1 3 0,0 0 6 0,1 1-9 16,-1-1-13-16,0 2 4 0,1-2 7 0,-1 2-8 0,0-2-11 0,1 2 3 15,-1-1 9-15,0 1-12 0,1 1-20 0,-1 0 8 0,0-1 15 16,1 1-15-16,-1 0-22 0,0 0 8 0,-1 0 19 0,2-1-14 0,-2 1-21 15,0 0 7-15,-2 0 14 0,1 0-12 0,0-1-18 0,-1 1 8 16,1 0 16-16,0 0-9 0,-1 0-18 0,0-2 10 0,-1 2 20 0,0 0-9 16,1 0-18-16,-2-2 11 0,0 2 17 0,-2 0-8 0,1 0-19 15,-2-1 11-15,1 1 21 0,-1 0-9 0,0 0-16 0,1 1 8 0,-2-1 19 16,0 1-10-16,1-2-17 0,-1 2 8 0,0 0 17 0,0 0-9 0,0 0-19 16,0 2 10-16,0-2 13 0,0 1-8 0,0 0-20 0,1 0 7 0,-1 0 19 15,2 2-10-15,-2-2-19 0,1 1 8 0,0 1 19 16,1 0-11-16,-1 1-17 0,2 0 10 0,-2-1 18 0,2 1-11 0,-1 1-16 15,1-1 8-15,0 1 16 0,-1 0-9 0,1 0-18 0,0 0 10 0,-1 1 16 16,2 0-8-16,0 0-18 0,0 0 10 0,0 0 17 0,0 1-10 0,0 1-19 16,0 1 10-16,0-1 16 0,-1 2-6 0,1 0-20 0,-1 0 10 15,1 1 14-15,-2 1-7 0,1-1-15 0,0 1 8 0,1 0 14 16,-2 0-8-16,2 0-16 0,0-2 8 0,0 2 20 0,0-1-10 0,2-1-16 16,-2-1 11-16,1 1 17 0,0-2-8 0,1 1-19 0,-1-1 11 0,0-1 20 15,-1 1-10-15,2-1-14 0,-2 0 10 0,0 0 16 0,0 0-8 16,0 2-16-16,-2-2 8 0,2 0 17 0,0 2-11 0,-1-2-15 0,1 0 7 15,0 0 16-15,1 0-10 0,1 1-16 0,-1-1 6 0,0 0 14 16,1 1-8-16,-1 0-17 0,0 0 10 0,1 0 17 0,-1 2-7 0,0 0-16 16,1 0 8-16,-1 1 19 0,-1 0-11 0,1 1-15 0,-1-1 9 0,0 1 16 15,0 1-4-15,0-1-16 0,0 0 10 0,0 0 16 0,2 0-10 16,-1-1-16-16,0 1 10 0,2-1 13 0,0-2-5 0,-1 1-16 16,2-1 8-16,2 1 17 0,-1-2-10 0,0 1-14 0,1-1 7 0,0-1 13 15,1 1-7-15,0-1-13 0,-1 0 5 0,1-1 13 0,0 0-8 0,1 0-15 16,-2 0 4-16,1 0 14 0,1 0-6 0,-1-1-13 0,-1 1 7 0,1 0 12 15,0 1-8-15,-2 0-13 0,0 2 8 0,-1-1 10 0,0 3-6 16,0 0-14-16,0 2 8 0,-1 0 14 0,1 0-5 0,-1 2-11 16,1 0 5-16,-2 0 11 0,2 0-5 0,0 1-9 0,2-1 7 0,-2 1 13 15,1 0-8-15,0-2-11 0,1 2 7 0,0-3 11 0,0 1-7 0,0-2-10 16,1 1 5-16,1-2 10 0,-1 0-8 0,1-1-9 0,0-1 6 16,0 1 7-16,0-1-4 0,0-1-13 0,0-2 5 0,1 0 10 0,-1 1-5 0,1-1-9 15,-1 0 4-15,2 0 11 0,-2 0 0 0,0 0-1 16,1 2 5-16,-1 1 8 0,0 0-3 0,0 1-7 0,0 1 4 0,0 2 6 15,0-1-2-15,1 3-4 0,-1-1 2 0,2 1 5 0,-1 0-2 0,0-2-7 16,1 2-1-16,0-1-3 0,1 1-3 0,0 0-6 0,-1-2 2 16,2 2 1-16,0-1-2 0,2-1-2 0,-1 2 1 0,0-1 0 15,2-1 0-15,0 1-2 0,-1-2 1 0,1 0-1 0,-2-2-2 0,2 1-1 16,-2-4 1-16,1 2 2 0,-1-1-1 0,-1-2-1 0,1 0 1 0,-1 0 1 16,0 0-1-16,0 0 0 0,2 1 0 0,-2-1 2 0,0 2-1 0,0-1 2 15,0 1 0-15,0-1 3 0,0 2 0 0,0 0-1 0,-2 2-1 16,2-2-1-16,-1 0 2 0,0 3-1 0,1-3 1 0,-2 0-1 15,2 1 1-15,0-1-1 0,2 0 1 0,-1-1-2 0,0 1-2 0,2 0 1 16,0-2-1-16,1 1 2 0,0-1 0 0,0-1 0 0,1 0 2 0,0-1-2 16,2-1 0-16,-2 1 0 0,2 1 0 0,-2-3-2 0,2 0 1 15,-2 1 1-15,1-1 1 0,-1 2-1 0,0-2 0 0,1 0 0 16,-1 1-1-16,-1-1-2 0,1 2 0 0,1-1 0 0,-2 1 1 0,1-2-1 16,-1 3 0-16,1-2 0 0,1 1-1 0,-1-1-1 0,0 1 2 0,1 1-1 15,-1-2 1-15,2 1 0 0,-1-2 1 0,1 3-1 0,0-3 0 0,1 1 2 16,1 1-2-16,0-2 0 0,1 0 1 0,-1 1 1 0,2-1-1 15,1 0-2-15,-2-1-1 0,2 1 1 0,-1-2-1 0,2 1-4 16,-1-2 3-16,2 1 2 0,-2-1-1 0,1 0 1 0,-1 0-1 0,1 0 1 16,-1 2-2-16,2-2-2 0,-2 1 2 0,1 1 2 0,-1-2-1 0,1 1 1 15,1 1-1-15,-1-1 1 0,0 1-5 0,1-1-3 0,-1 2-3 16,0-1 0-16,1-1-6 0,-2 1-5 0,0-1-1 0,0 1 2 0,-2-1-5 16,2 1-5-16,-1-1 2 0,0 1 3 0,-1-2-3 0,1 0-4 15,0 0 5-15,-1 0 10 0,1 0-1 0,1-2-2 0,0 1 5 0,0-2 11 16,1 0-1-16,2 0-5 0,0-2 9 0,1 1 9 0,-2-2-5 0,2 0-7 15,-1 0 8-15,0 0 10 0,-2 0-6 0,0 1-12 0,-1-1 7 16,-1 2 8-16,1-2-6 0,-1 3-9 0,-2 0 5 0,2-2 8 0,-2 2-7 16,0-1-12-16,1 1 2 0,-1 0 5 0,0-2-7 0,1 2-15 15,-2 0 5-15,1 0 8 0,-1 0-5 0,1 0-13 0,-1 0 7 0,2 0 8 16,-2-1-2-16,1 1-13 0,0 0 10 0,1-2 13 0,0 1-3 0,1-1-9 16,0-1 10-16,1 0 17 0,0 0-6 0,0-1-9 0,0-1 8 15,-2 1 14-15,2-1-4 0,-1-1-12 0,0 2 8 0,-1-1 11 16,1-1-4-16,-2 2-13 0,1-1 7 0,-1-1 12 0,-1 2-8 0,1-1-11 15,-1 1 5-15,0-2 13 0,0 1-10 0,-1 1-11 0,1-2 4 0,-1 1 10 16,-1 1-5-16,1-2-14 0,0 3 7 0,-1-3 11 0,1 1-7 16,0 1-11-16,-1-2 7 0,1 1 10 0,0 1-7 0,-1-2-10 15,1 0 8-15,0 1 10 0,1-2-6 0,1 1-11 0,-1 0 8 0,1-2 14 16,1 1-5-16,0 1-11 0,0-3 7 0,0 1 13 0,0 2-6 0,-2-1-14 16,0-1 7-16,0 1 11 0,-2 1-4 0,0-2-9 0,-1 4 9 0,0-4 14 15,1 4-7-15,-2-2-10 0,0 0 3 0,0 1 11 0,-2-1-7 16,1 2-10-16,0-4 3 0,-1 4 14 0,0-4-7 0,-1 4-10 15,0-4 0-15,1 2 9 0,-1-1-6 0,-1 1-9 0,0 0 5 0,0-2 5 16,0 2 1-16,0-1-2 0,0-2 6 0,0 0 6 0,0 0 1 0,0 0-2 16,0 0 4-16,0 0 4 0,0 0 1 0,0 0-4 0,0 0 2 0,0 0 0 15,0 0 0-15,0 0-3 0,1 0-3 0,-1-2-3 0,0 2-1 16,0 0-1-16,0 0-4 0,0 0-3 0,0 0 0 0,0 0 2 16,0-1-2-16,0 0-3 0,0 0-2 0,-1 0 2 0,0-2-1 0,-1 1-4 15,1-2 1-15,0 1-1 0,-2-1 1 0,2-1-4 0,-2 0 4 0,2-1-1 16,-1 2 1-16,0-2-1 0,0 0 5 0,0 1 8 0,-1 0-1 15,0 0-1-15,-1 2 6 0,0-1 8 0,0 2-1 0,-1-1-1 16,1 1 5-16,-1 1 5 0,-1 1 1 0,1-2-2 0,-2 2 4 0,2 0 4 16,-2 2-5-16,1-2-9 0,-1 1 3 0,0 0 4 0,-1 1-5 0,2 0-10 15,-2 0 4-15,0 0 7 0,-2 0-6 0,2 0-8 0,-1 0 4 0,1 1 4 16,-1-1-5-16,-1 1-7 0,1-1 5 0,0 0 4 0,-2 1-5 16,2-1-5-16,-2 2 2 0,0-1 7 0,1 1-4 0,-2 0-7 15,1 0 5-15,-1 1 8 0,0 1-4 0,0 0-7 0,0 0 1 0,-1 1 7 16,1 1-2-16,-2-1-7 0,1 0 4 0,0 1 7 0,-1 1-5 0,1-1-7 15,0 1 3-15,-2-1 5 0,2 0-7 0,-1 1-8 0,0 0 1 16,0 0 6-16,0 0-3 0,0 0-8 0,1 0 4 0,0 0 5 0,-1 0-4 16,1 0-9-16,0-1 5 0,-1 1 7 0,2-1-5 0,-1-1-7 15,1 2 5-15,-1-2 4 0,1 0-2 0,-2 0-7 0,1 0 5 0,-2 1 4 16,1-1-2-16,-1-1-8 0,0 1 5 0,-1-1 8 0,-1 0-4 0,1 1-7 16,-1-1 4-16,-2 1 7 0,2-1-5 0,-2 2-7 0,2-1 5 0,-2 0 10 15,0 1-5-15,1 1-5 0,-1-1 4 0,0 1 7 0,1 0-1 16,-1 0-9-16,2 0 5 0,-2 1 5 0,2-1-2 0,-2 1-7 15,2 1 4-15,-1 0 4 0,1-1-3 0,0 1-8 0,1 0 4 0,-2 0 5 16,2 0-5-16,2-1-7 0,-2 1 4 0,1 0 5 0,0 0-4 0,1 0-6 16,-1-1 5-16,0 2 5 0,-1 0-2 0,2 0-7 0,-2 0 5 15,0 0 6-15,0 2-4 0,-2-2-7 0,1 1 4 0,0 0 7 0,1 0-5 16,-2 0-5-16,2 1 2 0,0-1 8 0,0 0-4 0,2 0-5 16,-1 2 1-16,2-2 8 0,-1 1-4 0,1-1-7 0,0 2 4 0,1-1 4 15,0 1-2-15,1-1-7 0,-1 0 5 0,1 1 5 0,1-1-2 16,0 1-8-16,1-1 3 0,0 0 6 0,-1 1-3 0,1-1-8 0,0 1 5 15,-1-1 5-15,0 0-1 0,-1 2-5 0,0 0 4 0,1-1 7 16,-1 1-2-16,0 1-8 0,-1-2 3 0,2 2 6 0,-2 0-5 0,-2 0-2 16,2-1 2-16,-1 1 7 0,0 0-4 0,-2 1-5 0,2-1 2 0,-2 0 5 15,0-1-3-15,1 1-7 0,-1 0 4 0,2-1 6 0,-2 0-3 0,2 0-6 16,-2 0 3-16,2-1 6 0,-2 1-5 0,2-1-5 16,-1 1 2-16,1-2 8 0,0 2-4 0,1-2-8 0,-2 2 4 0,2-2 8 15,-1 1-4-15,1-1-8 0,-1 1 4 0,1-1 7 0,-2 0-4 0,2 0-4 16,-1-1 3-16,1 1 6 0,-1-1-4 0,1 1-8 0,0-1 4 0,1 0 5 15,-1-1-1-15,1 1-7 0,1-1 5 0,0 0 6 0,0 0-3 16,0 0-4-16,1 0 2 0,0 0 5 0,-1 0-4 0,1 0-4 16,0 0 2-16,-1-1 8 0,1 1-2 0,0-1-5 0,-1 0 2 0,1-1 5 15,0 1-2-15,-1 0-6 0,1 0 3 0,0-2 6 0,-2 1-3 0,2 0-6 16,-2-1 3-16,-1 1 6 0,1-2-3 0,-1 1-8 0,0-1 4 16,-1 0 4-16,0 1-3 0,-1-1-5 0,1-1 4 0,1 2 4 0,0-1-5 15,0 1-5-15,0-1 5 0,1 2 8 0,2-2-3 0,1 2-6 16,0-1 2-16,0 2 7 0,1-1-3 0,1 0-5 0,0 1 4 0,2 1 4 15,-2-1 0-15,2 1-5 0,0 0 4 0,0 0 7 0,0 0-6 0,0 0-6 16,0 0 3-16,0 0 6 0,0 0 0 0,0 0-6 0,0 0 0 0,1-2 6 16,-1 2-5-16,0 0-4 0,0 0 3 0,0 0 3 15,0 0-4-15,0 0-7 0,0 0 5 0,0-3 5 0,0 3-4 0,0 0-5 16,0 0 1-16,0 0 4 0,0 0-2 0,0 0-7 0,0 0-4 0,0 0-3 16,0 0-18-16,0 0-22 0,0 0-22 0,0 0-17 0,0 0-34 0,0 0-34 15,0 0-43-15,0 0-46 0,0 0-68 0,3 0-73 0,-3 0-92 16,0 0-100-16,5 1-26 0,0-1-2 0,-5 0 12 0,6 0 19 15,-1-1 20-15,-1-1 23 0,0-3 29 0,-1-1 35 0,-1-1 44 0,0-3 47 16</inkml:trace>
  <inkml:trace contextRef="#ctx0" brushRef="#br0" timeOffset="7757.5891">17995 10459 0 0,'-4'-3'117'15,"0"0"18"-15,0 0 1 0,0 0-14 0,0 0-22 16,0-2 11-16,0 2 23 0,-2-1-22 0,2 1-35 0,0-2-19 0,0 1-14 16,-1-1-8-16,1 1-8 0,0-1-5 0,-1 1-2 0,1-2 1 15,0 0 4-15,-2 0 8 0,2 1 11 0,-1-1 11 0,1 0 10 16,-1 0 7-16,1 0 4 0,-2 0 8 0,2 0 10 0,0 0 1 0,0 2 0 16,0-2 6-16,0 1 6 0,0 1-6 0,2-1-11 15,-2 2-1-15,1 0 2 0,0 2-13 0,1-2-16 0,0 0 2 0,1 3 4 16,0-2-11-16,1 2-14 0,0 0 2 0,0 0 10 0,-3-1-10 15,3 1-14-15,0 0 7 0,0 0 13 0,0 0-7 0,0 0-18 16,0 0 6-16,0 0 14 0,0 0-10 0,0 0-14 0,0 0 10 16,0 0 16-16,0 0-4 0,0 0-15 0,0 0 11 0,0 0 17 15,0 0-7-15,0 0-13 0,0 0 8 0,0 0 16 0,0 0-10 0,0 0-13 16,0 0 5-16,0 0 11 0,0 0-10 0,0 0-15 16,0 0 5-16,0 0 7 0,0 0-11 0,0 0-14 0,0 0 2 0,0 0 11 15,0 0-7-15,3 0-11 0,-2 1 6 0,2 1 10 0,-1-2-1 16,2 3-7-16,0-2 7 0,2 1 13 0,-1 1 1 0,2 0-7 15,1-2 5-15,0 2 9 0,1 0-1 0,2 0-7 0,-1 0 5 16,2 2 6-16,0-2-3 0,2 0-4 0,-1 1-2 0,0-1-2 16,1 2-4-16,-1-1-6 0,0 1-1 0,1-1-2 0,-1 1-2 0,0 1-2 15,-1-2 1-15,2 2 3 0,-2-1-2 0,-2 1-2 16,2 0-1-16,-1 0 1 0,0 1 1 0,-1-1 6 0,1 2 0 0,1-2-2 16,0 1 5-16,0 2 5 0,0-1-1 0,3-2-4 0,-2 3 2 15,2-2-1-15,-1 1-2 0,2-2-5 0,0 1 0 0,0 1 1 16,2-1-4-16,-2-1-7 0,1 2-2 0,0-2 1 0,1 0-4 15,-1 0-7-15,0 0 1 0,1 0 4 0,-1 1-4 0,-1-1-7 16,0 0 2-16,0 2 7 0,0-2-4 0,-3 0-7 0,2 0 3 0,-3 1 3 16,1-1-1-16,-2 0-5 0,1 0 3 0,-1 0 4 15,-2 0-2-15,0 0-7 0,1 0 4 0,-1 0 7 0,-1 0-5 0,0-1-4 16,-1-1 3-16,-1 1 6 0,1-1-4 0,0-1-4 0,-2 2 5 16,0-2 5-16,1 0-5 0,-2 1-6 0,1-2 3 0,-1 2 7 15,0-2-1-15,0 1-7 0,0-2 1 0,-1 1 6 0,-1-1-3 16,0 1-6-16,-2-2 4 0,1 1 5 0,-1-1-3 0,0 0-6 15,0 0 5-15,0 0 7 0,0 0-3 0,0 0-8 0,0 0 7 0,0 0 7 16,0 0 0-16,0 0-3 0,0 0 4 0,0 0 10 16,0 0-4-16,0 0-5 0,0 0 4 0,0 0 6 0,0 0-5 0,-4-1-10 15,1-1-1-15,-1 1-1 0,0-1-13 0,-1-1-19 0,0 2-16 16,-1-4-11-16,1 2-25 0,-2-1-25 0,2 2-25 0,0-2-23 16,1 1-29-16,0 0-29 0,0 0-52 0,1 0-59 0,0 0-70 15,1 0-71-15,0-2-11 0,0 2 7 0,-1-1 11 0,0 1 14 16,1 0 19-16,-1-2 21 0,-1 2 24 0,0-1 27 0,0 1 25 0,0 0 208 15</inkml:trace>
  <inkml:trace contextRef="#ctx0" brushRef="#br0" timeOffset="8307.8692">18528 10396 195 0,'-5'-5'282'0,"1"1"10"15,0-1 14-15,1-1 3 0,-1 0 0 0,1 2 9 0,1-1 11 16,0 2-2-16,1-1-5 0,0 1-49 0,-1 0-64 0,2 3-68 0,0 0-71 16,0-2-11-16,0 2 7 0,0 0-15 0,2-3-21 15,-2 3 3-15,1-1 4 0,-1 1-10 0,4 0-21 0,0 1 8 0,0 1 13 16,0-1-12-16,1 1-18 0,1 1 6 0,-1 0 15 16,2 3-8-16,-1-2-11 0,2 1 7 0,0 1 15 0,0 1-6 0,2 1-12 15,-1-1 7-15,0 2 13 0,1-1-10 0,0 1-14 0,1 0 7 16,0-2 12-16,-1 2-8 0,1-1-11 0,1-2 5 0,-1 1 13 15,-1 1-7-15,2-1-11 0,-1-1 4 0,1 0 10 0,0 0-4 16,0-1-10-16,0-1 8 0,0 1 13 0,0 1-8 0,1-2-14 16,-1 2 8-16,2-1 9 0,-2 1-6 0,-2-2-15 0,2 2 8 0,-1 0 10 15,0 0-8-15,-2 0-10 0,-1 0 6 0,0 0 9 16,0 0-4-16,-1 2-14 0,-2-2 7 0,-1 1 11 0,0-1-6 0,-1 0-10 16,-2 0 5-16,0 0 14 0,-1 0-6 0,-1 0-10 0,-2 0 5 15,-2 2 11-15,-2-2-4 0,-2 0-10 0,-2 1 7 0,-2 1 13 16,-3-1-2-16,-1 1-4 0,-2-2 12 0,0 1 17 0,-2 1 4 15,1-1 3-15,-1 1 15 0,-1-2 18 0,2 0 4 0,0 0 1 16,2 0 1-16,-1-2 3 0,3 2-3 0,0-1-5 0,1-1-4 0,1 1-1 16,0 1-10-16,1 0-8 0,0 0-11 0,1 0-11 15,1 0-10-15,-1 0-10 0,1 0-11 0,2 0-6 0,1 1 0 0,0-1 3 16,1 2-2-16,2-2-2 0,1 0-2 0,0 0 1 0,1 0 1 16,1 0-7-16,0 0-1 0,1-2 0 0,0 1-3 0,1 1-4 15,0-2-2-15,0 1 0 0,0-2-9 0,1 1-14 0,-1-1-8 16,1 2-13-16,-1-2-10 0,2 0-10 0,-1-2-26 0,-1-1-30 15,0 0-39-15,0 3-42 0,0-3-83 0,0 0-95 0,0 0-28 0,0 0-8 16,0 0 5-16,0 0 7 0,-4-4 14 0,1-2 13 16,1 0 10-16,-1 0 10 0,0-2 29 0,1-2 74 0</inkml:trace>
  <inkml:trace contextRef="#ctx0" brushRef="#br0" timeOffset="9424.9906">18301 13606 126 0,'0'-2'274'0,"-1"-1"-2"0,1 2-4 0,-1-1 4 0,1 2 5 0,-2-3 1 15,2 3-4-15,0-1 7 0,0 1 10 0,0 0-50 0,0 0-65 16,0-3-53-16,0 0-45 0,2 1-15 0,-1-1-3 0,0 2 1 0,1-1 8 16,-1-1 5-16,0 2 4 0,1-4 1 0,-1 4 5 0,0-2-1 15,2 0 1-15,-2 1-9 0,1-1-14 0,-1 2 2 0,0-1 3 0,-1 2-10 16,2-1-17-16,-2 1 1 0,0 0 8 0,0 0-10 0,0 0-22 16,0 0 4-16,0 0 10 0,0 0-14 0,0 0-17 0,0 0 4 0,0 0 13 15,0 0-7-15,0 0-18 0,0 0 9 0,0 0 17 0,-2 1-10 0,0 1-16 16,-1-1 11-16,0 2 17 0,-1 0-5 0,-1 2-16 0,-2 1 10 0,-1 0 16 15,-1 0-2-15,-2 1-11 0,-1 2 14 0,-1 0 23 16,1 2-1-16,-1-1-10 0,-1 1 16 0,0-1 23 0,0 1-4 0,0 1-15 16,-1-2 11-16,0 2 17 0,1-1-4 0,-2 1-10 0,0-2 4 0,-2 2 10 15,2-1-10-15,-1 1-16 0,0 1-2 0,1-1 4 0,-2 2-10 0,2-2-16 16,0 0 1-16,0 0 9 0,0 0-11 0,2-2-14 0,-1 2 2 16,0-1 5-16,1 1-4 0,-1 0-8 0,-1-2 1 0,1 1 4 0,-1-1-2 15,2 2-6-15,-2-1 3 0,1 1 4 0,0-2-2 0,1 1-7 16,-1-1 5-16,2 1 6 0,-1-1-3 0,1-1-6 0,1 0-1 0,1 0 1 15,1 0 0-15,-1-1-5 0,2-2 2 0,-1 1 0 0,2 1-1 16,0-1-7-16,0-1 1 0,0 2 1 0,0-2-2 0,0 0-1 0,0 1 2 16,0-1-1-16,0 2 1 0,2-2-1 0,-2 1-1 0,0-1 0 15,0 0 0-15,0 0 0 0,0 0 2 0,-2 2-1 0,1-2 1 0,0 0-2 16,-2 0 0-16,2 0 1 0,-2 0 1 0,2 0-2 0,-2 0 1 0,2-2 1 16,-1-1 1-16,1 2-2 0,0-1 1 0,1-1-1 0,1 0-2 15,0-1-4-15,2 1-1 0,1-2-1 0,1 1-16 0,3-2-16 16,0 0-15-16,0 0-13 0,0 0-28 0,2-3-34 0,0 0-18 0,2-2-18 15,2 1-27-15,0-2-33 0,2-2-72 0,2 1-85 0,0-4-53 0,1 1-47 16,1-2 1-16,0-2 10 0,0 1 15 0,-1-1 13 0,-1 1 29 0,1-2 30 16,-2 1 20-16,1-1 17 0</inkml:trace>
  <inkml:trace contextRef="#ctx0" brushRef="#br0" timeOffset="10242.9869">17875 13541 213 0,'-2'-1'253'0,"1"-1"2"0,1 2-4 0,-1-3 7 16,1 3 12-16,0-1-9 0,0-2-15 0,0 0 12 0,1 1 21 15,-1 2-62-15,0-4-86 0,1 2-32 0,1-1-15 0,-2 3-14 0,1-1-8 16,-1 1-1-16,1-2 7 0,-1 2-4 0,2-1-4 0,-2 1 2 0,2-2 2 15,-2 2-2-15,3 0-7 0,1 2-4 0,0-2-7 0,0 1-4 16,0 1 2-16,0-2 0 0,1 1-1 0,1 1 8 0,-1-1 11 16,2 1-4-16,-1-2-11 0,2 1 9 0,2 1 12 0,-1-2-6 0,0 1-12 15,2-1 3-15,1 0 10 0,0-1-5 0,0-1-16 0,1 1 4 0,2 1 8 16,-2-3-14-16,2 0-23 0,0 1 4 0,1-1 14 0,-2 2-15 0,2-2-24 16,-1 0 9-16,1 1 17 0,0-1-11 0,0 2-20 0,1-1 10 15,-1-1 16-15,2 2-11 0,-1-1-20 0,0 1 11 0,1-1 22 16,-1 1-13-16,-1 1-20 0,1-2 8 0,-1 1 20 0,0-1-10 0,-1 1-17 15,0 1 9-15,-2-2 18 0,2 1-9 0,-3-1-18 0,1 1 9 0,-2 1 16 16,-1-2-8-16,1-1-19 0,-2 2 11 0,-1 1 18 0,0-2-7 16,-2 1-17-16,-1-1 9 0,0 1 15 0,-2 1-9 0,0-2-14 15,-3 2 8-15,0 0 17 0,0 0-8 0,0 0-17 0,0 0 10 0,0 0 14 16,-3 2-7-16,0-2-16 0,-1 0 8 0,-1 1 17 0,-2 1-9 0,-1 1-16 16,0-2 8-16,0 2 19 0,-1-1-11 0,0 1-18 0,-1 0 9 0,1 1 19 15,1 1-10-15,0-2-16 0,0 1 8 0,1-1 17 0,2 2-10 16,0-1-17-16,1 1 9 0,-2-1 18 0,2 2-9 0,0 0-20 0,0 0 11 15,0 0 18-15,2 0-10 0,-1 2-20 0,0-1 10 0,2-1 22 16,0 2-11-16,-1-2-20 0,1 1 11 0,0 1 20 0,1-1-10 0,0 1-19 16,0-2 12-16,0 1 18 0,0 1-9 0,0-1-16 0,0 1 8 15,0-2 19-15,0 1-11 0,0-1-18 0,0 2 10 0,0-2 19 16,0 0-11-16,0 0-18 0,0 0 9 0,0-2 19 0,0 2-10 0,-2 0-18 16,2 0 11-16,0 0 17 0,0 0-10 0,0 0-16 0,-1 2 10 0,1 1 18 15,-1-3-9-15,1 3-18 0,-2 0 12 0,1-2 16 0,0 2-8 0,-1-1-20 16,1 1 7-16,0 0 22 0,-1-2-11 0,0 2-18 0,0-1 9 15,0-2 16-15,-1 1-7 0,0 1-18 0,1-2 9 0,0 0 20 16,0 0-13-16,-1-2-17 0,2 1 8 0,-2-1 22 0,2-1-11 0,-2 2-21 16,2-4 10-16,-2 2 19 0,2-1-11 0,-2-1-18 0,2 1 9 0,-2-1 16 15,3-1-10-15,-3 0-18 0,3 0 8 0,-2 0 16 0,2 0-20 16,-3 0-29-16,0 0-14 0,1-1-12 0,-1-1-39 0,0 1-48 16,3 1-89-16,0 0-101 0,-6 0-50 0,2-3-33 0,0 0-2 0,4 3 7 15,-4-2-5-15,0 1-8 0,0-2 16 0,1 1 20 0,0-2 20 0,3 4 21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6:53:50.88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1836 18112 6 0,'-4'13'180'0,"-1"4"6"0,-1-2 7 15,1 0-1-15,0 3-6 0,-2 0-12 0,2-2-12 16,-1 2-10-16,1 2-8 0,0-2-87 0,1 0-113 16,0 0-62-16,0 1-47 0,-2-1-12 0,1 2-3 15,0-1-6-15,-2 1-8 0,0-1 2 0,1 2 8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6:51:00.115"/>
    </inkml:context>
    <inkml:brush xml:id="br0">
      <inkml:brushProperty name="width" value="0.05292" units="cm"/>
      <inkml:brushProperty name="height" value="0.05292" units="cm"/>
      <inkml:brushProperty name="color" value="#FFFF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2095 8134 0 0,'0'0'76'0,"-2"-2"100"0,2 2 2 0,0 0-2 0,0 0-2 16,-1-1-8-16,1 1-8 0,0 0 2 0,0 0 5 0,0 0-22 0,0 0-29 15,0 0-42-15,0 0-48 0,0 0-8 0,0 0 2 0,0 0-9 16,0 0-18-16,0 0 3 0,0 0 9 0,0 0-12 0,0 0-19 16,0 0 19-16,0 0 28 0,0 0-10 0,0 0-22 0,0 0 13 0,0 0 27 15,0 0-14-15,0 0-22 0,0 0 15 0,0 0 29 0,0 0-13 0,0 0-20 16,0 0 14-16,0 0 31 0,0 0-16 0,0 0-25 0,0 0 17 0,0 0 28 16,0 0-12-16,0 0-26 0,-3 1 17 0,3-1 29 15,0 0-14-15,-1 2-26 0,1-2 13 0,0 0 23 0,-1 1-14 0,1-1-29 16,0 0 15-16,0 0 27 0,0 0-14 0,0 0-26 0,0 0 13 0,0 0 21 15,0 0-8-15,0 0-20 0,0 0 13 0,0 0 21 0,0 0-6 0,0 0-11 16,0 0 10-16,0 0 14 0,0 0-2 0,0 0-14 0,0 0 6 16,0 0 13-16,0 0-7 0,0 0-13 0,0 0 1 0,0 0 6 0,0 0-9 15,0 0-12-15,0 0-3 0,0 0 3 0,0 0-8 0,0 0-5 16,0 0-5-16,0 0 0 0,0 0-6 0,0 0-3 0,0 0 0 0,0 0 1 16,-3 1-1-16,3-1-3 0,-1 1 0 0,-1 0 3 0,2-1-1 0,-1 3-2 15,0-1 0-15,1-2 1 0,-2 3 1 0,1-1-1 0,1-1 2 16,0-1 2-16,-1 3-4 0,1-1-1 0,0-2 2 0,0 2 1 15,0-2 0-15,0 4-2 0,0-4 1 0,0 2 2 0,0 1-4 0,0-3-3 16,0 2 2-16,0-2 2 0,0 3 1 0,0-1-2 0,0 2 1 0,0-2 5 16,0 2-3-16,0-1-3 0,0 2 2 0,0 0-1 0,0 0 1 0,0 1-1 15,0 0 5-15,-2 0 0 0,2 1 0 0,0 0-3 16,-1 0 0-16,1 0 2 0,-1 1-2 0,1-1-2 0,-2 1 1 0,1 1-1 16,1-1 2-16,-1 0-1 0,-1 1-1 0,1 0 2 0,0 0-1 0,1 0-1 15,-2 0 1-15,1 0-1 0,0 1 2 0,-1 0-1 0,2-1-1 0,-1 0 4 16,0 0 1-16,-1 1-2 0,1-2 2 0,0 2 0 15,-1-1 0-15,1 1 2 0,0 0 1 0,-1 0 1 0,1 0 1 0,0 1-1 16,-1 1-1-16,0-1 0 0,0 1 2 0,0 0-2 0,0 0 0 0,0 0-3 16,0 0 0-16,0 0 0 0,0 1 0 0,0-1-5 0,-1 0 1 0,0 0-1 15,1 1 1-15,0-1-5 0,0 1 1 0,-1-1 4 0,2 1-1 16,-2-1-2-16,2 2 1 0,-1-1 1 0,0 1 1 0,0-1-1 0,1 2 5 16,0-2 6-16,-1 1 2 0,1 1-5 0,0-1 6 0,-1-1 4 15,1 2-2-15,0-2-8 0,-1 1 3 0,1 0 7 0,1-2-2 0,-1 0-2 16,-1 0 1-16,2-2 2 0,-1 1-6 0,0 0-10 0,1-1 2 15,-2-1 7-15,2 0-5 0,-1 0-8 0,0 1 4 0,-1-1 8 0,2 1-4 16,-1 0-7-16,0-1 2 0,-1 1 7 0,1-1-5 0,0 1-9 16,-1 0 6-16,1 0 9 0,0 0-6 0,-1 1-9 0,1-2 6 0,0 2 9 15,-1 0-6-15,1 1-8 0,0-1 4 0,-2 1 8 0,2-1-4 0,-2 1-7 16,2-2 5-16,-2 2 7 0,2-1-2 0,-1 0-8 0,0 0 5 16,0-2 9-16,1 1-3 0,0 0-6 0,-1-1 8 0,1 0 10 15,0-1-3-15,-1 0-9 0,1 1 7 0,0 0 11 0,-1 0-7 0,1 0-11 16,0 1 6-16,-1 0 9 0,1-1-6 0,0 0-9 0,-1 0 3 0,1 0 7 15,0-1-7-15,-1 2-15 0,1-2 5 0,0 0 10 0,-1 2-3 0,1-2-11 16,0 2 10-16,-1 0 14 0,1-1-4 0,0 1-15 0,-1-1 8 16,1 2 11-16,1-2-5 0,-1 0-13 0,1 0 7 0,-2-2 14 15,2 1-8-15,-1-1-14 0,1-1 6 0,0-1 10 0,0-1-8 0,0 1-19 16,0-2 10-16,1 0 16 0,-1-2-8 0,0-1-16 0,2 3 9 0,-2-3 17 16,0 2-11-16,1 1-15 0,-1-3 10 0,0 3 16 0,0-3-10 0,0 1-16 15,0 2 12-15,1-1 21 0,-1 1-7 0,0 0-14 0,0 1 7 16,0-1 20-16,0 2-10 0,0 1-14 0,0 0 7 0,0 1 19 15,-1 1-11-15,1-1-17 0,-1 1 10 0,-1-2 17 0,2 0-13 0,-1 0-22 16,1-2 5-16,-1-1 16 0,1 0-11 0,0-3-21 0,0 2 10 0,0-2 19 16,0 0-11-16,0 0-18 0,0 0 6 0,0 0 18 0,0 0-27 15,0 0-38-15,0-5-16 0,0 1-10 0,0-4-38 0,1-1-47 16,-1-1-76-16,0-4-82 0,1-1-50 0,1 0-36 0,-1-3-3 0,0-1 7 16,1-1-4-16,-2 1-6 0,1 1 21 0,-1-3 29 0,-1 1 20 0,-1 2 19 15</inkml:trace>
  <inkml:trace contextRef="#ctx0" brushRef="#br0" timeOffset="2135.5255">2056 8252 178 0,'0'-2'195'0,"-1"0"6"0,1-2 14 15,0 0-17-15,0 1-26 0,0-1 1 0,1 1 2 0,0-2 11 0,1 1 11 16,-1 1-31-16,0-2-40 0,-1 1-52 0,2 1-55 0,-1 0 8 0,-1 1 30 16,1-1-9-16,-1 3-21 0,0-2 15 0,0 2 24 0,0 0-10 15,0 0-23-15,0 0 13 0,0 0 23 0,0 0-10 0,0 0-22 0,0 0 8 16,0 0 14-16,0 0-8 0,0 0-17 0,0 0 5 0,0 0 12 16,0 0-3-16,0 0-12 0,0 0 5 0,0 0 10 0,0 0-6 0,0 0-11 15,0 0 4-15,0 0 2 0,2-2-5 0,-2-1-10 0,0 1-1 0,1-1 2 16,-1 3-7-16,0-3-8 0,1 0-1 0,-1 1 1 0,0 2-4 15,2-2-5-15,-2 2 1 0,0-2 3 0,0 2-3 0,0 0-2 16,1-2 1-16,-1 2-1 0,0 0-2 0,0 0-5 0,0 0 4 0,0 0 1 16,1-1-1-16,-1 1 1 0,0 0-1 0,0 0 4 0,2-3-2 0,-1 2-3 15,0 0 0-15,1 0 1 0,0 0 1 0,0-1-1 0,0 0 2 0,0 1 3 16,0-2-1-16,0 2-2 0,0-1-2 0,0-1 2 16,0 1-1-16,0 0-1 0,-1-1 2 0,0 1 2 0,1-1 1 0,-1 2-2 15,0-1 5-15,-1 2 0 0,2-1 0 0,-2 1 2 0,0 0-1 0,0 0-1 16,0 0 2-16,0 0 1 0,0 0-2 0,0 0-1 0,0 0 0 0,0 0 0 15,0 0 0-15,0 0-3 0,0 0-1 0,0 0-1 0,0 0-1 16,0 0-1-16,0 0-1 0,0 0 1 0,0 0-1 0,1 2 1 16,0 0-1-16,1 1 2 0,-1 0 0 0,0 0 0 0,1 0 0 0,-1 1 2 15,0 1-2-15,1-2 1 0,0 1 1 0,0 0 2 0,-1-1-1 0,2 1-1 16,-2-1 1-16,2 1 0 0,-2 0 0 0,2-2-2 0,-2 2 1 0,0-2-2 16,2 0 1-16,-2 1 1 0,1-1-1 0,0 1 5 0,0-1 0 15,0 0-1-15,1 1 2 0,0-1 5 0,-1 2 0 0,1-1 2 16,0 1 2-16,-1 1 5 0,1-2 0 0,0 2-1 0,-1 0 2 0,1 0 5 15,-2 0 0-15,2 1-4 0,0 0 5 0,-1 1 7 0,0-1-4 0,0 1-4 16,0 0 6-16,0 2 9 0,0-1-4 0,-1 0-8 0,0 1 4 16,1 0 7-16,-1 1-7 0,0 0-11 0,1-1 4 0,0 1 7 15,0-1-7-15,-1 1-15 0,0 0 2 0,1-2 8 0,-1 2-10 0,2-2-16 16,-2 2 5-16,0-2 11 0,1 2-6 0,-1-2-12 0,0 2 6 0,1-2 15 16,-1 0-7-16,0 1-14 0,1-1 10 0,-1 1 16 0,0-1-8 15,1 0-14-15,-1 1 11 0,0 0 17 0,1 0-8 0,-1-1-14 0,0 2 8 16,2-2 15-16,-2 1-7 0,2 0-14 0,-2 0 10 0,2 0 16 15,0 0-10-15,-1 0-17 0,2 0 7 0,-1 0 15 0,1 1-11 0,0-1-16 16,0 1 6-16,0 0 17 0,0 0-10 0,0 1-14 0,0 1 5 0,0-1 14 16,0 1-12-16,0 0-18 0,1 0 11 0,-1 0 17 0,2 0-10 15,-2-1-16-15,1 1 8 0,0-1 20 0,1 1-9 0,-2-2-19 16,1 1 8-16,0 0 19 0,1 0-10 0,-2 0-19 0,1-1 11 0,-1 0 17 16,0 0-11-16,1-1-19 0,-1 0 10 0,0-1 19 0,-1 0-12 0,1 1-18 15,-1-1 9-15,-1 1 19 0,1-1-10 0,0 0-18 0,-1 1 11 16,1 0 20-16,0 0-10 0,-1 0-18 0,1 1 11 0,0 0 20 15,-1 0-8-15,0 1-19 0,-1 0 11 0,0 1 20 0,1 0-11 0,-1 1-18 16,0-1 12-16,-1 1 15 0,2 1-9 0,-2 0-18 0,0-1 10 0,0 0 16 16,0 1-11-16,0-1-20 0,0-1 10 0,0-1 17 0,0-1-10 0,1-1-18 15,-1-1 8-15,1 1 16 0,-1-2-8 0,2-1-16 0,-2-1 9 16,1 1 17-16,-1-2-8 0,1 1-20 0,-1 0 11 0,2-1 17 0,-2 0-8 16,1 0-20-16,-1 1 10 0,1-2 19 0,-1 1-9 0,2 0-20 15,-1-1 11-15,-1 1 17 0,1-1-10 0,1 2-16 0,-1-1 8 0,-1 1 17 16,1-2-7-16,1 2-19 0,-1 0 8 0,0 0 19 0,1 1-10 0,-1-2-17 15,0 2 8-15,1-1 20 0,-1 1-10 0,0-1-20 0,1 1 10 16,-1-1 19-16,0 1-8 0,1-1-20 0,-1 1 11 0,0 0 20 16,1-2-13-16,-1 2-17 0,0-1 8 0,1 0 19 0,-1 0-8 0,0 0-18 15,1-1 9-15,-1 1 19 0,0-1-10 0,1 1-18 0,-1-2 8 0,0 3 19 16,1-3-11-16,-1 1-16 0,0-1 9 0,1 2 20 0,-2-2-8 16,1 0-20-16,-1-2 11 0,1 2 17 0,-1-1-11 0,0-2-18 0,2 3 12 15,-2 0 19-15,0-3-10 0,0 0-18 0,1 1 11 0,-1-1 17 16,0 0-10-16,0 2-16 0,0-2 8 0,0 0 19 0,0 0-11 0,0 0-18 15,0 0 9-15,0 0 19 0,1 3-10 0,-1-3-19 0,0 0 13 0,0 0 24 16,2 3-6-16,-2 0-14 0,1-2 13 0,-1 4 17 0,0-2-5 16,0 0-14-16,1 1 10 0,-1 1 19 0,0 1-10 0,2-2-16 15,-2 2 9-15,0 0 18 0,0 0-12 0,0 0-21 0,0 0 5 0,0-1 10 16,0 1-11-16,0 0-17 0,0-2 7 0,0 1 9 0,1-2-6 0,-1 1-14 16,0-2 8-16,0 1 17 0,0-3-2 0,0 0-9 0,0 0 10 0,0 0 16 15,1 3-1-15,-1-3-2 0,0 0 7 0,0 0 13 0,0 0 2 0,0 0-3 16,0 0 3-16,0 0 5 0,0 0-2 0,0 0-9 0,0-3-2 15,0 3-1-15,-1-3-6 0,1 0-7 0,-1 0-5 0,1 0-5 16,0 0-5-16,0-2-5 0,0 1-6 0,0 1-5 0,0-3-1 0,0 3 0 16,0 0-3-16,0-2-1 0,0 2-1 0,0-1 4 0,0 2-4 15,1-1 1-15,-1 3-1 0,0-1 2 0,0 1-1 0,0 0-1 0,1-3-1 0,-1 3 0 16,0 0-1-16,0 0-1 0,0-3-1 0,0 3 2 16,2 0-2-16,-2 0 1 0,1-3 2 0,0 0 2 0,1 1-2 0,-1-1-3 15,0 0 1-15,1 0 2 0,-1-1 0 0,2-1 2 0,-1 1-1 0,1-2 1 16,0-2 1-16,-1 1-2 0,2-2 1 0,0 1-2 0,0-1-2 0,-1 2 1 15,1-3-1-15,0 3 2 0,0-2 0 0,0 2-3 0,-1-1 0 16,1-1-3-16,0 1 2 0,-2 0-1 0,2-1-1 0,0 1-3 16,-1-1 2-16,1 0 1 0,-1-1 0 0,1 1-3 0,-2-2 3 0,1 0 0 15,0 0 0-15,-1 0 0 0,1-1 3 0,-2 2 1 0,2-2 1 0,-2-2-2 16,1 2 1-16,-1-1 4 0,0-1-1 0,1-1-1 0,-2 0 2 16,1-1 2-16,0-1-2 0,-1 2-2 0,2-2 1 0,-2-1 2 15,1 1 0-15,-1-1-1 0,1 1 1 0,-1 1 1 0,2-1 1 0,-1 0-1 16,-1 0 1-16,1 0-1 0,-1 1 1 0,2 0-2 0,-1-1 0 0,-1 2 0 15,1-2 1-15,-1 1-1 0,2 1 2 0,-2 0-1 0,1 0 1 0,-1 0-2 16,1 1 0-16,-1 1 1 0,2-2-1 0,-2 2 0 0,0 0 2 16,0 1-1-16,0-1 1 0,0 1-2 0,0-2 0 0,-2 2 1 15,2-1-1-15,-1 1-1 0,1-1 1 0,-1 1 0 0,-1-1-2 0,2 0 1 16,-1-1 1-16,1 0 1 0,-1 0-1 0,1-1 0 0,-2 1 0 0,2-1 2 16,0 1-2-16,0 1 0 0,0-2 0 0,2 2-2 0,-2 0 2 15,1 1 0-15,-1 0 0 0,1 1 0 0,-1 0 0 0,2 2-1 0,-2-1-1 16,1 2 1-16,-1-1 1 0,1 1-2 0,-1 0 2 0,0-1 2 15,2 2-2-15,-2-1-2 0,0 0 2 0,1 1 0 0,-1 0-1 0,1 0-1 16,-1 0 1-16,2-1 1 0,-1 1 0 0,0 0 0 0,1 0 1 0,-1-2 1 16,0 2-4-16,1-1 1 0,0-1-1 0,0 1 2 0,0 1 0 15,0-2 0-15,0 2 2 0,0 0-1 0,0 0 1 0,0 0-4 16,0-1 2-16,0 2 0 0,-1 2-1 0,0-1-1 0,1 0 2 0,-1 1 2 16,0 1-2-16,1 0 0 0,-1 1 0 0,-1 0 0 0,0 2 0 0,0 0-2 15,1-3 1-15,-1 3 1 0,0 0 1 0,0 0 1 0,0 0-1 0,0 0 1 16,0 0-1-16,0 0 1 0,0 0-2 0,0 0 0 15,0 0-2-15,0 0 1 0,0 0-1 0,0 0-2 0,0 0-2 0,0 0-2 16,-2 1-1-16,2-1-3 0,-2 2-1 0,2-2-4 0,0 0-2 0,0 2-1 16,0-2-13-16,0 2-16 0,0 1-10 0,0-1-5 0,2 1-20 0,-1-1-24 15,0 0-18-15,1 0-15 0,0 0-38 0,1-1-41 0,-3-1-101 16,4 3-119-16,0-1-34 0,-4-2-10 0,0 0 10 0,7 0 15 16,-2 0 9-16,0 0 7 0,-1-2 22 0,-1-1 23 0,0 1 20 0,-3 2 21 15</inkml:trace>
  <inkml:trace contextRef="#ctx0" brushRef="#br0" timeOffset="4003.7218">3231 9246 0 0,'-4'-5'55'0,"1"0"197"0,0-1-9 0,1 0 6 0,-1 0 8 16,0 0-7-16,1 2-10 0,-1-2-7 0,0 0-13 0,1 0 8 0,-1 1 12 16,0-1-60-16,1 1-81 0,-1 1-48 0,0 1-34 0,-1-1 2 0,0 2 19 15,0-1-1-15,0 1-7 0,0 1 11 0,-1 0 17 0,1 1-2 16,-1-2-8-16,-1 2 7 0,1 0 10 0,0 0-5 0,1 0-9 15,-2 0 4-15,2 0 7 0,-1 2-4 0,0-2-2 0,1 0-5 0,-2 1-2 16,2-1-1-16,-1 1 2 0,1-1-5 0,-1 1-5 0,-1 0-2 0,2 1 1 16,-1-1-8-16,0 0-8 0,-1 0-1 0,1 0 5 0,0 2-7 0,-2-2-8 15,2 1 0-15,-2 1 7 0,0-1-10 0,1 1-9 16,-1-1 3-16,0 2 8 0,1-1-5 0,-1 1-12 0,0 1 7 0,-1-2 8 16,2 2-3-16,-2 0-10 0,0 1 5 0,1-1 11 0,-1 1-6 0,0 1-7 15,1 0 7-15,1 0 13 0,-1 2-5 0,0-1-11 0,1 2 7 0,-1-2 13 16,2 2-7-16,1-1-10 0,-2 2 6 0,2-1 12 0,2 0-6 15,-2 0-12-15,1 1 5 0,2-2 10 0,-1 1-8 0,1 0-14 16,0-1 7-16,1 0 13 0,0-1-10 0,1 0-12 0,0 1 8 0,1-2 11 16,0 0-5-16,1 0-14 0,0 1 9 0,1 0 16 0,0-1-5 0,0 0-17 15,1 1 9-15,2 0 18 0,-1-1-8 0,1 2-13 0,1-2 8 16,0 1 16-16,0 1-11 0,1-2-17 0,1 1 7 0,-1-1 15 0,0 1-12 16,2-2-18-16,-2 1 9 0,2 1 16 0,-2-1-10 0,2-1-19 15,-2 0 8-15,1-1 14 0,-1-1-9 0,0 1-18 0,1-2 11 0,-1 0 16 16,-1-2-8-16,1 1-17 0,-1-1 8 0,0-1 22 0,0 0-14 0,0-1-21 15,0-1 6-15,0 1 12 0,-1-1-12 0,0-1-21 0,-1 0 6 16,1 0 10-16,0 0-11 0,-2-1-20 0,0-2 6 0,1 1 12 16,-2-1-11-16,0-1-19 0,0 1 6 0,-2-2 12 0,1-2-3 0,0 1-7 15,-1 0 10-15,0-3 13 0,-1 1 1 0,0 0-4 0,-1-1 10 0,2 0 16 16,-2 0 1-16,-2 0-4 0,2 0 11 0,-1 0 16 0,0 0 4 0,-1 1 1 16,1 0 8-16,-2 1 14 0,2 0-4 0,-2 0-8 15,2 2 6-15,-2 0 10 0,2 0-4 0,-2 1-10 0,2 1 8 0,0-1 13 16,-1 1-8-16,1 1-15 0,0-1 3 0,-1 1 9 0,1 1-12 0,1 0-20 15,-1 0 10-15,1 1 17 0,-2-1-7 0,2 2-15 0,0-1 11 0,0 1 17 16,0 0-11-16,0-1-23 0,0 3 10 0,0-2 16 0,0 2-11 16,0 0-21-16,0 0 10 0,0 0 20 0,0 0-13 0,0 0-22 0,0 0 7 15,0 0 14-15,0 0-13 0,0 0-21 0,0 0 8 0,0 2 17 16,0 2-8-16,0-1-22 0,0 3 13 0,0 0 19 0,0 2-11 0,0 0-20 16,0 2 13-16,2-1 19 0,-2 2-10 0,0 0-19 0,0 1 10 15,0 0 19-15,1 0-10 0,-1 0-18 0,1 1 11 0,1-1 20 0,-1 1-10 16,0-1-18-16,1 0 12 0,-1 0 20 0,2 0-11 0,-2 0-18 15,2-1 9-15,-1 1 16 0,1-1-10 0,1 0-15 0,0-1 8 0,-1-1 19 16,1 2-11-16,0-2-19 0,0 0 9 0,0-2 17 0,0 2-11 0,0-1-17 16,0-2 10-16,1 1 16 0,-1-1-8 0,1-1-16 0,-1 1 8 15,2-3 16-15,-1 0-11 0,0-2-19 0,1 1 8 0,-1-1 14 16,2-1-8-16,-2-1-19 0,2-1 7 0,-2 1 10 0,2-2-14 0,-2 0-20 16,2-3 5-16,-2 0 13 0,0 0-11 0,2-2-20 0,-2-1 8 0,1 0 15 15,-1-1-7-15,0 1-14 0,1-2 9 0,-2 1 16 0,1-2-5 0,-1 1-10 16,0 1 11-16,0-1 21 0,-1 2-3 0,1-2-12 0,-2 1 12 15,1 1 18-15,0-1-7 0,-1 1-11 0,0-1 9 0,0 0 15 16,0 1-6-16,-1 0-11 0,0 0 10 0,-1 0 14 0,2 1-7 0,-2 0-13 16,0-1 10-16,0 2 15 0,0 0-8 0,-2-2-11 0,2 2 8 0,-1 0 17 15,0 0-6-15,1 1-12 0,-2 0 11 0,1 0 19 0,1 0-8 0,-1 1-14 16,1 1 11-16,-2 2 16 0,2 0-10 0,-1-1-14 0,1 3 7 16,0 0 13-16,0 0-10 0,0 0-16 0,0 0 2 0,0 0 16 15,0 0-16-15,0 0-23 0,0 0 5 0,0 0 14 0,0 0-10 0,-1 3-19 16,1-1 8-16,-2 2 14 0,2-1-10 0,0 2-16 0,0 1 9 0,0 1 18 15,0 0-10-15,0 2-16 0,0 0 10 0,2 1 16 0,-2 1-8 16,1 0-16-16,-1-1 11 0,1 1 14 0,1 0-7 0,-1 0-18 0,0 0 11 16,1-1 14-16,-1 1-7 0,2 0-16 0,-2 0 8 0,2 0 16 15,-2-1-8-15,2 1-15 0,-1-1 7 0,1 1 16 0,0-1-8 0,-1-2-17 16,1 1 10-16,0 0 16 0,1-3-9 0,-2 0-15 0,2 0 7 16,0 0 16-16,0 0-8 0,0-3-20 0,0 0 11 0,2 0 17 0,-1 0-10 15,0-2-17-15,1 1 8 0,-1-1 17 0,2-1-7 0,-1 0-17 16,1-1 7-16,0-1 17 0,-1 1-9 0,1-2-15 0,0 0 9 0,1-2 15 15,-2 2-7-15,1-1-19 0,0-2 10 0,-1 1 16 0,1-1-9 0,0 0-17 16,-2 0 8-16,0 0 15 0,1 0-7 0,-1 0-17 0,-1 0 9 0,0-1 18 16,0-1-9-16,0 0-14 0,0 1 8 0,0-2 15 0,0 1-7 15,0-2-19-15,-1 1 8 0,-1-1 18 0,1 1-9 0,0-2-18 16,-1-1 9-16,1 1 18 0,-2-1-10 0,1-1-17 0,-1 1 7 0,-1-1 14 16,1-2-7-16,-1 2-16 0,-1-1 11 0,1-1 17 0,-1 2-10 0,-1-1-13 15,1 2 6-15,0-2 20 0,-2 4-8 0,2-1-18 0,-2 2 12 16,2 1 19-16,-2 1-2 0,0 1-10 0,2 1 11 0,-2 1 18 15,1 1-6-15,0 0-13 0,1 1 7 0,0 1 15 0,1 1-8 0,-2-1-11 16,2 1 7-16,0 0 10 0,0 0-7 0,0 0-18 0,0 0 0 0,0 0 9 16,0 0-10-16,0 0-17 0,0 0 7 0,-1 2 11 0,0 0-7 0,1 2-14 15,0 1 7-15,1 0 11 0,-1 2-7 0,1 1-11 0,-1 2 7 16,2 1 11-16,-2-1-1 0,1 2-10 0,0 0 7 0,-1 0 13 16,2 2-3-16,-1-1-9 0,-1 0 6 0,1 0 10 0,-1 2-2 0,2-2-8 15,-2 1 7-15,1-1 8 0,0 1-3 0,-1-2-7 0,2 1 2 0,-1-1 8 16,0 0-6-16,1 0-9 0,-1-1 2 0,0-1 5 0,2 1-2 15,0 0-8-15,-1-1 0 0,1 2 4 0,0-3-4 0,1 0-6 0,-2 1 2 16,2-1 2-16,0 2-5 0,0-4-8 0,-1 2-3 0,1-1 0 16,-1-2-15-16,1 0-18 0,-2 0-3 0,1-2-2 0,0-1-19 0,-1 2-25 15,1-4-17-15,-2 1-14 0,-1-2-35 0,0 0-44 0,0 0-99 0,0 0-111 16,0 0-42-16,0-5-20 0,-1-1 7 0,0-1 11 0,-2-1 5 16,0-1 3-16,1-1 20 0,-1-4 20 0,-1 1 20 0,0-1 15 15</inkml:trace>
  <inkml:trace contextRef="#ctx0" brushRef="#br0" timeOffset="4671.1881">3001 8940 0 0,'0'-2'9'16,"0"-1"277"-16,2 2 11 0,-2 1 3 0,1-1 6 0,-1 1 2 15,0 0-1-15,0 0-10 0,0 0-12 0,0 0 11 0,0 0 19 16,0 0-57-16,4 0-81 0,-1 1-53 0,-1 0-43 0,0 0-19 0,0 1-11 15,1 0 3-15,0 0 4 0,-1 1-2 0,1 0-5 0,0 0 9 0,-1-1 12 16,1 1-3-16,1-1-8 0,-1 0 7 0,1 1 11 0,-2-2-5 0,2 0-13 16,0 0 13-16,0-1 16 0,0 0-8 0,2 0-13 0,-1-1 8 15,2 0 14-15,-1 0-11 0,1-3-22 0,1 1 4 0,0-1 11 16,0-2-17-16,0 0-23 0,1-1 1 0,1 0 10 0,-1-2-17 0,0 0-24 16,1-1 3-16,0 0 13 0,0 1-11 0,0-2-22 0,0 1 7 0,-1 1 13 15,2-2-8-15,-2 1-17 0,0 1 10 0,1-1 15 0,-1 1-11 16,-1 0-14-16,0 1 10 0,-1 1 15 0,-1-1-8 0,0 2-17 15,-1 2 11-15,-1 0 17 0,0 0-7 0,-1 2-17 0,-1 1 9 0,0 0 18 16,-2 1-8-16,0 0-17 0,0 0 10 0,2 1 18 0,0 0-9 0,-1 0-17 16,0 2 11-16,1 0 18 0,-2 1-7 0,1 1-17 0,0 1 10 0,1 1 17 15,-1 0-9-15,0 1-18 0,1 1 9 0,-1 0 18 0,0 1-9 16,1 1-18-16,0-2 5 0,1 2 13 0,0-1-20 0,-1-2-26 16,2 1-5-16,0-1 0 0,2-1-27 0,-2-1-36 0,1 0-23 0,0-2-19 15,1-1-37-15,-1 0-41 0,0-2-80 0,2 0-86 0,0-2-35 0,-1-1-20 16,1-3 8-16,0-1 18 0,1-1 9 0,-2-2 6 0,2 0 23 15,0-2 26-15,-1 0 28 0,0-1 52 0</inkml:trace>
  <inkml:trace contextRef="#ctx0" brushRef="#br0" timeOffset="4877.4161">3684 8408 0 0,'1'-4'207'16,"1"0"72"-16,-1 0-5 0,-1 1 2 0,0 3 8 0,0 0-5 0,0 0-6 15,0 0-14-15,0 0-16 0,0 0 6 0,0 0 14 0,0 3-86 0,0 2-116 16,0 0-44-16,0 1-23 0,0 0 3 0,0 1 12 0,0 2-8 16,0 0-10-16,0 1 8 0,0 2 13 0,0 0-6 0,0 0-15 15,0 2 7-15,1 2 14 0,-1-1-18 0,2 3-24 0,-1-1-16 0,-1 2-14 16,1-1-77-16,-1 0-97 0,0 0-27 0,2-2-7 0,-2 0-10 0,1-1-7 16,-1 0 3-16,1-2 8 0,-1 0-4 0,2-1-4 0,-2-1 11 15,1-2 112-15</inkml:trace>
  <inkml:trace contextRef="#ctx0" brushRef="#br0" timeOffset="5973.1992">4937 8399 0 0,'0'-3'279'0,"-1"1"21"0,0-2 12 0,-2 2 9 0,2-2 7 15,-2 1 11-15,2-1 9 0,-1 2 6 0,1-2 3 0,1 2-25 0,-1-1-40 16,-1 1-62-16,1 0-73 0,0-1-34 0,-1 2-22 0,1-1-22 16,-2 0-17-16,2 1-7 0,-2-1 2 0,2 1-12 0,-2-1-16 15,2 1-2-15,-2 0 1 0,1 0-14 0,0 0-20 0,0-1 7 0,-1 1 16 16,2 0-8-16,-2 0-15 0,0 1 10 0,2-1 17 0,-2-1-7 0,1 2-17 15,-1-1 6-15,0 1 16 0,-1-1-8 0,2 1-13 0,-2-1 8 16,0 1 12-16,0 0-7 0,0 0-17 0,-2 1 9 0,1-1 16 16,0 1-10-16,-2 0-18 0,0 2 11 0,1-1 14 0,-2 1-7 0,1 0-18 15,-1 1 9-15,1-1 14 0,1 1-8 0,-1 1-15 0,0 1 7 0,1-1 16 16,0 1-8-16,1 1-17 0,0 1 11 0,-1 1 18 0,1 0-7 16,-2 1-16-16,2 2 11 0,-2 0 17 0,1 2-7 0,-1 1-13 0,0 1 11 15,1 1 17-15,-1 0-5 0,-1 1-14 0,0 1 10 0,1-1 19 16,-1 1-7-16,2-1-17 0,-2 2 7 0,1-2 19 0,0 0-8 0,2 0-17 15,0 0 12-15,1-2 18 0,0 2-5 0,1-1-13 0,0 1 9 0,2-1 18 16,0 1-7-16,1 1-13 0,1 0 8 0,0 1 15 0,1 0-6 16,-1 0-13-16,0 2 5 0,1-2 13 0,0 2-7 0,0 1-11 15,-1-2 2-15,0 2 8 0,1-1-7 0,-2 1-11 0,0-1 1 0,1 2 7 16,-1-1-4-16,0 0-7 0,-1 1 3 0,1-1 5 0,-2 0-4 0,2-2-5 16,0 2-2-16,0-3 1 0,0 1-2 0,0-2-5 0,0 0 0 15,2-2-2-15,0 0-1 0,1-3-3 0,1-1-3 0,1-1-1 0,2 0-4 16,0-2-2-16,1-2-4 0,0 1-4 0,1-3-6 0,0 0-3 15,2-1-9-15,0-2-9 0,-1 0-16 0,1-2-20 0,0-1-12 0,-1 0-9 16,1-1-26-16,0-1-29 0,-2 1-31 0,0-1-32 0,-1-2-56 0,-1 2-59 16,0-2-73-16,-2 1-76 0,0-1-19 0,1-1 1 0,-2 0 16 0,-2 1 18 15,1-1 10-15,-2-1 10 0,1 0 25 0,-2 0 30 16,-2-1 31-16,2 1 166 0</inkml:trace>
  <inkml:trace contextRef="#ctx0" brushRef="#br0" timeOffset="6505.9644">5172 9178 0 0,'-1'-8'264'0,"-2"1"18"0,2 0-6 15,-2 0 3-15,-1 1 6 0,1 0-3 0,-1 0-5 0,0 0 7 16,0 0 8-16,0 1-19 0,0-1-30 0,0 1-70 0,0 0-86 16,0 2-29-16,-1-2-10 0,1 1 3 0,-1 2 11 0,-1 0 4 0,1-1 4 15,0 2 8-15,-1 0 9 0,1 1 9 0,0 0 8 0,-2 0-2 0,2 1-6 16,-2 1 1-16,2 1 1 0,-2 0-5 0,2 1-12 0,-2 1 6 0,0 0 9 16,1 1-12-16,-1 1-17 0,0 1 2 0,1 2 6 15,-1-1-16-15,0 2-26 0,1 1 3 0,-1 1 12 0,0 1-12 0,1 0-20 16,-1 0 7-16,0 1 14 0,2 0-10 0,0 1-15 0,-1 0 8 0,1-1 14 15,1 1-8-15,0-1-17 0,1 1 10 0,1 0 14 0,0-1-10 0,1 1-16 16,0-1 7-16,1 0 13 0,1 0-5 0,2 0-13 0,-1-1 6 16,2-1 12-16,2 1-7 0,0-2-14 0,2-2 6 0,2 0 10 15,0 0-7-15,2-4-15 0,2 0 6 0,0 0 12 0,1-3-10 0,0 0-17 16,1-3 0-16,-2 0 7 0,2-2-16 0,0-2-19 0,-1-1-1 0,1-1 8 16,-3-1-15-16,2-2-22 0,-2 0 2 0,-1-1 10 0,-1-2-11 0,0 1-21 15,-2-1 6-15,-1-1 15 0,-1 1-6 0,-2-1-14 0,-1 0 10 16,-1-1 17-16,-2 1-4 0,0 0-10 0,-2 0 11 0,0 0 22 15,-2-1-2-15,-1 2-9 0,0-1 15 0,-1 1 22 0,-1 1-1 0,0 1-7 16,-1-1 16-16,0 2 22 0,1 1-1 0,-1 1-12 0,2 1 9 0,-2 1 15 16,2 0-6-16,-1 2-12 0,1 0 3 0,0 1 11 0,-1 1-17 15,2-1-21-15,2 1-18 0,-1 0-17 0,3 1-26 0,0 0-28 0,0 0-37 16,0 0-36-16,0 0-79 0,0 0-91 0,0 0-22 0,7-1-3 16,-1 0-3-16,1-1-3 0,0 1 9 0,1 0 14 0,0 0 16 0,0 0 21 15,1-1 18-15,-1 1 141 0</inkml:trace>
  <inkml:trace contextRef="#ctx0" brushRef="#br0" timeOffset="7173.6973">5408 9116 72 0,'-3'-1'358'0,"1"-1"4"0,-1-1-5 0,0 1 6 0,-1 0 4 0,2-1 1 16,-2 2-2-16,1 0-9 0,0 0-11 0,1-1 5 0,2 2 14 15,0 0-115-15,-3 0-148 0,0 2-55 0,2 0-29 0,0 0 4 0,-1 2 13 16,2 1-5-16,-1 1-9 0,1 1 9 0,0 3 13 0,1-1-5 0,-1 2-11 15,2 1 10-15,-1 1 14 0,0 2-6 0,1-1-18 0,-1 2 8 16,0-1 13-16,1 1-12 0,-2 1-17 0,1 1 4 0,0-2 14 16,1 1-14-16,-1-1-20 0,0-1 3 0,1 0 12 0,-1-1-12 0,2-2-18 15,-2 0 6-15,2-2 18 0,-2-1-14 0,2-1-17 0,-2-1 2 0,0-1 14 16,2-3-12-16,-2 1-19 0,2-2 4 0,0 0 7 0,-3-2-14 0,4-2-25 16,0 0 2-16,0-2 9 0,1 0-12 0,0-2-19 15,1-2 5-15,0 0 13 0,1-2-2 0,0-2-8 0,-1 0 13 0,1-1 11 16,1 0 1-16,-1-1-4 0,-1-1 14 0,1 1 21 0,0-2 5 0,-1 2-2 15,0-2 16-15,0 2 20 0,0-2 3 0,-1 2-1 0,0 1 8 0,1-1 14 16,-2 1 0-16,1 1-4 0,-1 1 10 0,1 1 18 0,-1 0-3 16,0 0-8-16,2 2 5 0,-2 1 14 0,0 0-11 0,0 1-18 15,0 1 4-15,0 1 11 0,0 1-10 0,0 0-19 0,0 2 7 0,0 1 10 16,0 0-14-16,0 2-22 0,-2 1 8 0,1 0 13 0,0 3-11 0,-1 0-19 16,1 3 6-16,-2-1 15 0,1 3-7 0,-1 0-20 0,0 2 9 0,-1 0 13 15,0 2-10-15,0 0-18 0,-1 2 8 0,1 0 14 0,-1 0-10 16,1-1-16-16,-2 0 8 0,2 0 16 0,-1-1-8 0,1-2-18 15,0 1 9-15,0-2 16 0,0-2-8 0,0 0-19 0,0-2 10 0,1 0 17 16,-1-2-7-16,2-2-19 0,-2 1 7 0,1-2 18 0,0-1-11 0,-1-2-14 16,0 0 7-16,3-1 18 0,1 0-12 0,0-3-17 0,0-1 8 15,0-1 18-15,1-1-10 0,1-3-22 0,0 0 11 0,1-2 15 16,1-3-9-16,-1 1-16 0,1-3 8 0,0 0 16 0,0 0-8 0,1-1-17 16,0-1 10-16,-1 1 20 0,2 0-8 0,-1 0-17 0,0 0 12 0,1 1 22 15,-1 1-4-15,0 0-7 0,1 0 14 0,0 3 22 0,0 0-5 0,-1 1-15 16,0 1 13-16,-1 2 20 0,0 0-9 0,0 2-15 15,-1 1 9-15,0 1 17 0,-2 2-10 0,0 1-14 0,1 2 4 0,-2 2 9 16,0 0-11-16,0 2-19 0,0 2 5 0,-2 1 10 0,1 1-9 0,-2 3-15 16,1 2 6-16,-1 0 10 0,-1 3-8 0,0 2-13 0,-1 0 5 0,-1 2 11 15,1 1-8-15,0 0-15 0,-1 1 4 0,1 1 8 0,0 1-12 16,-1-1-15-16,0-1-1 0,0 1 5 0,0-2-14 0,0-1-22 0,0-1-2 16,-1-1 4-16,0-1-23 0,2-1-23 0,-2-3-16 0,1 0-11 15,-2-2-26-15,1-2-32 0,-1 0-47 0,0-2-52 0,0-1-68 0,0-1-79 16,-1-3-7-16,-1-2 8 0,1 0 4 0,-2-1 1 0,2-1 19 15,-2-3 20-15,1 0 19 0,-2-2 14 0,0-2 25 0,0 1 208 0</inkml:trace>
  <inkml:trace contextRef="#ctx0" brushRef="#br0" timeOffset="7607.6571">5195 8790 60 0,'-2'-6'276'16,"1"-1"13"-16,0 1 11 0,-1 0 11 0,2 0 14 0,-1 0 10 0,1 0 8 16,0 1 11-16,1 1 9 0,1 1-34 0,-1 0-49 15,0 1-55-15,2 0-55 0,0-1-22 0,-1 2-8 0,2 0-17 0,0 1-15 16,0 0-3-16,2 0 0 0,0 0-18 0,1 0-23 0,0 1 1 0,1 0 8 16,1 0-14-16,0 2-22 0,1-1 7 0,-1 1 14 0,2-1-16 0,-1 2-24 15,1 0 5-15,0 1 14 0,-1 0-11 0,1 0-25 0,0 1 11 16,-2 1 17-16,-1 1-13 0,-1 1-19 0,-1 0 9 0,0 1 18 0,-2 1-12 15,-2 1-21-15,1 0 8 0,-3 2 17 0,-1 1-11 0,-3 1-20 16,-2 1 7-16,0 1 17 0,-2 0-19 0,-2 1-28 0,0-1-7 0,-4 2 2 16,2-2-34-16,-2-2-40 0,0 1-42 0,0-1-42 0,0-2-94 0,1-1-109 15,1-1-25-15,0-3 2 0,3-3-8 0,-1 0-5 0,2-4 13 16,2-1 17-16,-1-1 11 0,3-3 9 0,0-2 26 0,1 0 58 16</inkml:trace>
  <inkml:trace contextRef="#ctx0" brushRef="#br0" timeOffset="8727.8327">6537 8959 0 0,'-5'6'166'0,"0"0"50"0,1 1 17 0,0-1-4 0,1 0-8 15,0 0-2-15,2 0 0 0,0-1 10 0,1 0 14 0,1 0-21 16,0-2-30-16,1 0-48 0,0-1-54 0,2-1-7 0,0 1 5 0,0-1-11 15,2-1-16-15,-1 0 7 0,2 0 14 0,-1 0-1 0,1-1-4 16,1-2-2-16,0 2 1 0,0-1-10 0,0-1-12 0,-1 0-4 0,1 0-4 16,-2 0 2-16,0 0 0 0,-1 1 3 0,0-1 5 0,-1 1 1 0,-1 0 3 15,0-1-6-15,-2 2-12 0,-1 1 3 0,0 0 6 0,0 0-6 16,0 0-6-16,0 0 1 0,0 0 5 0,-3-1-7 0,1 1-10 16,-1-1 2-16,-1 1 5 0,-1 0-11 0,-1 0-17 0,1 0 4 0,0 1 8 15,-1-1-8-15,0 1-16 0,-1 0 7 0,2 0 14 0,-1 1-8 0,2-2-14 16,0 1 7-16,0-1 16 0,2 1-11 0,-1 0-18 0,0-1 9 15,3 0 15-15,-1 1-9 0,1-1-15 0,0 0 7 0,0 0 14 16,0 0-12-16,0 0-21 0,0 0-3 0,0 0 5 0,0 0-26 0,0 0-36 16,0 0-54-16,0 0-65 0,0 0-73 0,4 2-76 0,-4-2-17 0,8 0 1 15,-1 0-4-15,-1-2-7 0,1 0 7 0,1 0 15 0,0-1 4 0,0 1 7 16,-1-1 19-16,-1 1 225 0</inkml:trace>
  <inkml:trace contextRef="#ctx0" brushRef="#br0" timeOffset="9221.4705">6564 9635 283 0,'-8'5'377'16,"0"-1"8"-16,1-2 10 0,2 1-5 0,-2-2-8 0,2 1 7 0,0-2 5 16,-1 3-5-16,1 0-7 0,0 0-32 0,1 0-37 0,-2 1-122 0,2-1-149 15,-1 2-30-15,1-1 4 0,0 1-10 0,0-2-18 0,1 3 6 16,1-2 17-16,0 1-10 0,2-1-14 0,0 1 8 0,0-1 17 15,2-1-10-15,0 2-17 0,1-1 9 0,0-1 18 0,1 0-11 0,1 0-16 16,0 0 3-16,1-1 9 0,0-1-16 0,1 1-26 0,1-1-3 0,0-1 0 16,0 0-14-16,0-1-16 0,0-1 0 0,0 1 5 0,0-1-5 15,0-1-8-15,-1 2 7 0,-1-2 7 0,1 0 6 0,-2 1 6 16,-1-1 18-16,0 2 24 0,0-2 16 0,-1 0 16 0,-2 3 19 0,-1 0 19 16,0 0 7-16,0 0 2 0,0 0 10 0,-1-2 11 0,0 1 2 0,-2-1-3 15,0 1 6-15,-1 1 8 0,0 0-8 0,0-2-14 0,0 1 1 0,0 1 2 16,0-2-10-16,0 2-18 0,0-1 3 0,0 1 12 0,0 0-13 15,0 0-23-15,0 0 3 0,2 0 10 0,-1-2-17 0,3 2-23 16,-3-1-9-16,3 1-3 0,0 0-39 0,0-2-54 0,0 2-69 0,0-1-75 16,0 1-77-16,4-6-74 0,0 3-17 0,2 0 1 0,-1-3-5 0,0 1-10 15,2-1 8-15,0-1 12 0,-1 1 9 0,2-2 9 0,-1-1 33 16,1 0 239-16</inkml:trace>
  <inkml:trace contextRef="#ctx0" brushRef="#br0" timeOffset="10694.5852">8376 7681 0 0,'0'0'121'16,"0"3"101"-16,0-3-1 0,1 2 17 0,-1-2 23 0,0 0 5 16,0 0 1-16,2 1 10 0,-2-1 14 0,2 1-31 0,-2-1-47 0,4 0-35 15,0-1-31-15,0 0-13 0,0 0-7 0,0 0 1 0,2-2 5 16,0 1-13-16,0-2-13 0,0 1-5 0,1-1 0 0,1 0-5 0,-1 0-1 15,-1-1-9-15,1 0-10 0,0 0-4 0,1-1-4 0,-2 1-10 16,1-1-19-16,0 0 4 0,-1 0 4 0,2 0-9 0,-1 0-17 0,1-1 5 16,-1-1 11-16,1 1-13 0,0-2-19 0,0 0 6 0,0 1 12 15,0-2-9-15,0 1-18 0,0 0 6 0,1-2 14 0,-1 1-8 0,1-1-18 16,1-1 7-16,-1 0 17 0,2 0-10 0,-1-1-20 0,1-1 10 0,1 1 20 16,0-2-9-16,0 0-18 0,0 0 9 0,0 0 18 0,0 0-9 15,0 0-15-15,-1 1 8 0,-1-1 17 0,0 3-7 0,-1 0-18 16,-1 0 14-16,-1 2 20 0,-2 1-8 0,0 0-19 0,1 1 11 0,-2 1 18 15,0 1-4-15,-2 1-14 0,1 1 12 0,-2-1 19 0,1 1-8 0,-1-1-17 16,0 2 9-16,1-1 16 0,-2 1-8 0,0 0-19 0,0 0 10 0,0 0 16 16,0 0-11-16,0 0-16 0,-2 1 5 0,2 2 11 0,0-3-10 15,0 3-19-15,-1-1 8 0,1 1 17 0,0 0-10 0,0 0-19 16,0 0 8-16,0 0 17 0,0 0-13 0,0 0-17 0,0 0 7 0,-1 1 15 16,1-1-11-16,-2 3-17 0,1-1 8 0,1 2 19 0,-1 1-10 0,1-1-17 15,-2 4 10-15,1-1 16 0,0 1-7 0,-1 2-16 0,1 1 8 16,-2 1 19-16,1 0-10 0,-1 1-16 0,0 1 11 0,1-1 17 15,-1 2-10-15,0-1-19 0,1 1 8 0,-1 0 19 0,2 0-8 0,-2 0-18 16,0 1 10-16,2-1 17 0,-2 2-7 0,2-2-14 0,-2 0 12 0,1 1 16 16,0-2-4-16,0 2-12 0,0-1 11 0,0 2 17 0,0-4-8 0,0 4-14 15,-1-4 7-15,2 2 14 0,-2-1-7 0,2 0-14 0,-1-1 4 16,1-1 13-16,0-1-10 0,-1 0-16 0,1-3 5 0,1 1 8 16,0-2-8-16,0-1-14 0,0-1 6 0,0-2 12 0,1 0-8 0,-1-3-13 15,0 1 6-15,0-1 12 0,0 0-9 0,0 0-13 0,0 0-7 0,0 0-1 16,2-1-37-16,-1-1-46 0,0 0-34 0,-1-2-31 0,0 0-82 0,-1-1-97 15,0-1-54-15,1-3-37 0,-2 1-19 0,1-2-10 16,0 1 5-16,-1-1 7 0,1 1 9 0,0-3 7 0,-1 3 37 0,1 0 38 16</inkml:trace>
  <inkml:trace contextRef="#ctx0" brushRef="#br0" timeOffset="12028.402">9096 6860 0 0,'0'0'72'0,"3"-1"178"0,-3 1 7 0,0 0 11 16,0 0 19-16,0 0 2 0,0 0 4 0,0 0 10 0,0 0 12 0,1-2-12 16,-1 2-18-16,0 0-59 0,1-1-68 0,-1 1-29 0,0 0-17 15,0 0-10-15,0 0-7 0,2 0-8 0,-2 0-8 0,0 0-8 0,0 0-10 16,0 0-1-16,0 0-1 0,0 0-11 0,0 0-14 0,0 0 1 0,0 0 7 16,0 0-11-16,0 0-14 0,0 0 4 0,0 0 9 0,0 0-9 15,0 0-15-15,0 0 6 0,0 0 13 0,0 0-8 0,0 0-17 0,1-2 9 16,-1 2 13-16,0 0-2 0,3 0-14 0,-3 0 10 0,2-1 20 15,1 1-6-15,-3 0-13 0,3-2 8 0,-1 2 19 0,1-1-10 0,0 1-17 16,-3 0 10-16,2 0 15 0,1 0-9 0,0 0-20 0,-1 0 8 16,2 0 15-16,0 0-13 0,0 0-23 0,0 0 7 0,2 1 16 0,0 1-11 15,1-1-18-15,0 1 10 0,-1-1 19 0,2 2-11 0,0-1-20 16,0 2 10-16,0-1 19 0,0 2-9 0,0-2-18 0,0 0 7 0,0 3 19 16,0-3-8-16,0 1-17 0,0 1 11 0,0 1 15 0,0-2-7 0,0 2-17 15,-1-1 9-15,1 1 16 0,-1 0-8 0,-1 0-19 0,1 0 11 0,0 0 15 16,-2 1-6-16,2 1-13 0,-2-2 7 0,2 1 13 15,-1 1-7-15,0-1-16 0,0 1 8 0,0-2 14 0,0 1-7 0,0 2-16 16,0-1 8-16,0-1 17 0,-1 2-8 0,0-1-17 0,1 1 8 0,-1 0 14 16,0-2-8-16,-1 4-15 0,2-2 6 0,-2 1 13 0,0 1-7 0,-2 1-18 15,2 0 11-15,-1 0 14 0,0 1-8 0,-2 2-20 0,0-1 10 16,1 2 14-16,-1 1-6 0,-1 1-16 0,-1 0 8 0,1 0 17 16,-2 1-9-16,1-1-15 0,-2 2 11 0,2-2 16 0,-2 1-11 0,1-1-16 15,0-1 8-15,0 1 17 0,-1-2-8 0,0-1-19 0,1 2 10 0,-1-5 14 16,0 3-7-16,1-3-18 0,-1 1 8 0,0-1 16 0,1-1-8 15,-1-1-19-15,-1 1 9 0,1 1 20 0,-1-3-10 0,0 1-16 16,0 1 8-16,0-1 16 0,-1 1-8 0,0 0-16 0,-1 0 9 0,1 0 15 16,-2 1-7-16,1 0-17 0,-2 0 9 0,0 0 16 0,0 1-7 0,0-1-18 15,0 0 9-15,-2 0 17 0,1 0-8 0,1 0-18 0,-1-1 10 0,-1 1 17 16,1-2-7-16,1 0-17 0,-1 0 10 0,1-1 19 0,0 1-8 16,0-2-14-16,1-1 11 0,0 1 21 0,1-1-4 0,-1-1-11 15,2-1 10-15,-1-1 16 0,2 1-5 0,-1-1-14 0,1-1 7 0,0 0 11 16,1-1-4-16,-1 1-13 0,2-1 5 0,-1-1 10 0,0 0-8 0,1 1-14 15,-1-1 1-15,0 0 4 0,1 0-5 0,-1 0-10 0,0 1 3 16,1-1 8-16,-1 0-8 0,2 0-8 0,1-1 5 0,-3 1 6 0,3-1-4 16,-1 2-8-16,1-2 3 0,0 0 6 0,0 0-5 0,0 0-5 15,0 0 1-15,0 0 4 0,0 0-4 0,0 0-7 0,0 0-2 0,0 0 0 16,0 0-24-16,0 0-29 0,0 0-32 0,2-2-31 0,0 1-65 0,0-1-77 16,1-1-89-16,1 0-89 0,0-1-32 0,0-2-11 0,0-1 1 15,1-1 4-15,1-1 3 0,-2 0 3 0,0-2 21 0,0 0 28 16,0 0 32-16,-3 2 68 0</inkml:trace>
  <inkml:trace contextRef="#ctx0" brushRef="#br0" timeOffset="21755.0549">10653 7030 13 0,'0'-3'182'0,"2"0"4"0,-2 0 0 0,1 0 13 0,0 0 16 16,1 0 14-16,-1 0 13 0,-1 0-8 0,1 1-14 0,1-1-19 0,-2 2-21 16,1-2-13-16,-1 3-14 0,0-3-17 0,0 3-14 0,0 0-2 0,0-3 3 15,0 3-20-15,0-3-25 0,0 3-4 0,0-2 2 0,-1-1-10 0,1 3-13 16,0 0-2-16,0-1 1 0,0 1-1 0,0-3-6 16,0 3-1-16,0-3-4 0,0 0 1 0,0 3-1 0,-2-3-2 0,2 3-5 15,0-2 1-15,0-1 4 0,0 3-5 0,0-1-9 0,0-2 1 0,0 3 2 16,-1-3-7-16,1 1-8 0,0 2 3 0,0-3 7 0,0 3-5 0,-1-1-16 15,1 1 5-15,0 0 11 0,0 0-8 0,0-3-11 0,0 3 7 16,-2-3 8-16,2 3-4 0,0 0-10 0,-1 0 5 0,1 0 11 0,0 0-7 16,-1-3-13-16,1 3 7 0,-2-2 11 0,2 2-5 0,-1-1-13 15,0-1 7-15,1 2 10 0,-2-1-8 0,1-2-11 0,-2 3 5 0,2-2 11 16,0 1-6-16,-1-1-12 0,0 1 8 0,0 1 10 0,0-2-8 0,-1 1-11 16,2-1 7-16,-2 1 12 0,0 1-8 0,-1 0-10 0,2-2 5 15,-2 2 13-15,0-1-8 0,0 1-10 0,0 0 6 0,-2 0 11 16,1 0-7-16,0 1-10 0,-1-1 8 0,1 2 10 0,0-2-6 0,-1 3-12 15,1-2 7-15,0 1 11 0,-2 1-3 0,0 0-13 0,1-2 7 0,0 2 12 16,0-1-6-16,-1 2-12 0,0-2 7 0,2 2 11 0,-2-2-6 16,2 2-12-16,-2-1 9 0,2 2 11 0,-2-2-5 0,2 0-14 15,0 1 7-15,-1-1 11 0,1 2-5 0,-2-1-11 0,2-1 6 0,0 2 13 16,-1 1-7-16,1-2-10 0,0 1 7 0,1-1 15 0,-2 2-8 0,2 0-11 16,-1 0 7-16,1 0 13 0,-1 2-7 0,-1-1-13 0,1 1 7 0,0-2 13 15,1 3-5-15,-2 0-11 0,1-2 6 0,1 2 15 0,-1-1-8 16,1 2-17-16,-2-2 8 0,2 2 16 0,0-1-10 0,0 2-13 0,-1-2 9 15,1 0 18-15,0 1-10 0,-1 1-19 0,1-2 11 0,0 3 15 16,-2-2-9-16,2 1-16 0,0-1 8 0,0 2 17 0,0-1-10 0,0 1-19 16,2 0 11-16,-1 1 15 0,0-1-7 0,1 0-19 0,-1 2 11 15,2-2 21-15,-1 0-9 0,1 0-15 0,1 0 11 0,0 0 17 0,0-2-7 16,0 2-16-16,0-1 10 0,1 1 19 0,1 0-8 0,-1 0-14 16,2-2 9-16,-1 1 13 0,1-2-7 0,1 3-15 0,0-3 6 0,0 0 15 15,0 1-9-15,1-2-18 0,1 2 8 0,-1-2 14 0,2-1-8 0,-1 2-17 16,1-1 6-16,0-2 12 0,-1 0-8 0,1 0-14 0,0 0 4 15,1 1 13-15,-2-2-10 0,1-1-18 0,0 1 8 0,-1 0 13 16,2 0-8-16,-1-2-13 0,0 1 8 0,-1 0 8 0,1-2-8 0,0 0-17 16,-1 1 3-16,1-2 7 0,0 1-14 0,-1 0-22 0,1-1-2 0,0 0 2 15,1 0-23-15,-2-1-32 0,2 1-26 0,-1-1-22 0,1 2-39 0,-1-2-48 16,-1 1-79-16,1-1-95 0,-2 0-29 0,1-1-11 0,-1-1 10 16,-1 1 13-16,-4 1 8 0,5-1 3 0,-1-1 21 0,-4 2 24 15,3-4 27-15,-3 4 71 0</inkml:trace>
  <inkml:trace contextRef="#ctx0" brushRef="#br0" timeOffset="22455.8156">10903 7406 13 0,'-3'2'263'0,"0"-1"-2"0,1 1-3 0,-2 1 3 0,0-3 7 16,1 1-2-16,-1 1-4 0,1-1 7 0,-1 1 10 0,2-2-47 0,-1 1-61 16,0-1-52-16,1 2-46 0,-1-2-28 0,0 1-22 0,1-1 5 15,-1 2 13-15,0-2-4 0,-1 0-5 0,2 1 7 0,-1 1 9 16,-1-1-2-16,0 1-7 0,0-1 3 0,0 2 6 0,-1-1 2 0,-1 2-4 16,1-1 2-16,0 2 3 0,-2-1-1 0,0 1-2 0,1 1-5 0,-1 0-2 15,0 0 1-15,1 0 0 0,-2 1-5 0,1 1-7 0,-1-2 5 16,1 1 7-16,1 1-5 0,-1-1-10 0,2 1 2 0,-1-2 5 15,1 0-7-15,1 0-9 0,1 0 5 0,1 0 11 0,-1 0-7 0,2 0-10 16,-1-2 4-16,2 1 12 0,0 1-11 0,0-2-13 0,2 2 6 0,0 0 12 16,1 2-4-16,0-2-10 0,-1 1 10 0,2 1 14 0,0 0-8 0,2-1-14 15,-1 2 6-15,2-2 13 0,1 1-10 0,0-1-15 0,0 1 9 16,0-1 15-16,1 0-10 0,2-1-19 0,-1 0 8 0,1-1 12 16,0 0-9-16,1-1-18 0,1 0 9 0,-1-2 14 0,1 1-11 0,2-2-17 15,-2-1 10-15,1-1 16 0,0 0-12 0,0-2-18 0,-1 1 7 0,-1-2 14 16,1-1-9-16,-2-1-16 0,0 0 4 0,-1-1 15 0,0 0-11 0,-1-1-16 15,-1-2 9-15,-1 2 18 0,-1-2-9 0,0-1-15 16,-1 0 9-16,-1 1 18 0,-1-2-7 0,-2 0-14 0,0 1 15 0,-1 1 22 16,-1-1-4-16,0 1-12 0,-2-2 11 0,0 3 20 0,-1 0-7 0,-1-2-13 15,0 4 7-15,-1-1 19 0,0 1-7 0,-1-1-13 0,0 2 7 0,-1 0 19 16,2 0-13-16,-2 2-22 0,1-1 5 0,0 1 16 0,1-2-13 0,-1 3-20 16,2 0 5-16,-1-2 17 0,1 4-12 0,0-4-21 15,1 4 6-15,0-2 12 0,1 0-21 0,0 1-28 0,2-1-5 0,0 2 6 16,1-2-21-16,-2 0-29 0,2 3-16 0,0-2-12 0,2-1-27 0,-1 2-27 15,0-1-40-15,2 1-47 0,-3 1-68 0,4-3-73 0,0 0-7 16,1 0 11-16,1 0 7 0,-1 0 2 0,0 1 17 0,1 1 20 0,-1-1 20 16,0 1 23-16,1 1 20 0,-1 1 247 0</inkml:trace>
  <inkml:trace contextRef="#ctx0" brushRef="#br0" timeOffset="22805.4369">11571 6892 0 0,'-2'-2'46'16,"2"2"158"-16,0 0 17 0,-1-1-5 0,1 1-9 0,0 0 12 0,0 0 15 16,-3 1-2-16,2 1-4 0,0-1-16 0,-1 2-17 0,1-1-66 15,-2 2-78-15,2-1 0 0,0 2 27 0,-1-2-2 0,0 1-11 16,0 1 11-16,1 1 19 0,-2 0-8 0,2 0-14 0,-2 0 4 0,1 0 10 16,-1 1-8-16,0 1-16 0,1-1 6 0,-2 1 9 0,0-2-10 0,0 3-17 15,0 0-8-15,-2-2-5 0,1 2-10 0,0-1-8 0,-2 2-8 0,0-1-11 16,-1 2-29-16,0-4-40 0,0 4-55 0,0-2-63 0,0 0-57 15,0 0-55-15,0 0-17 0,0-3-6 0,2 1 0 0,-1-1-2 16,0 0 2-16,2-1 0 0,0-1 3 0,1-1 8 0</inkml:trace>
  <inkml:trace contextRef="#ctx0" brushRef="#br0" timeOffset="24040.9238">12367 6865 0 0,'0'0'6'0,"0"0"187"0,0 0 19 0,0 0-2 16,-3 0-6-16,3 0 1 0,0 0 7 0,-3 0 7 0,3 0 6 15,0 0-17-15,0 0-22 0,0 0-39 0,0 0-40 0,0 0-13 0,0 0-2 16,0 0-16-16,0 0-17 0,0 0 7 0,0 0 16 0,0 0-11 0,0 0-20 16,0 0 7-16,0 0 16 0,0 0-7 0,0 0-10 0,0 0 5 0,0 0 8 15,0 0-4-15,0 3-7 0,0-3 1 0,0 0 6 0,0 0-2 16,0 1-4-16,0-1-1 0,0 3-1 0,-1-1 1 0,0 1-1 16,-1 0-7-16,1-2-4 0,0 4-2 0,-1-4 1 0,1 4-8 0,0-2-11 15,-1 0 3-15,1 1 4 0,0-1-7 0,-1 2-9 0,0-1 3 0,0 2 8 16,0 0-10-16,0 0-13 0,0 2 9 0,-1-2 12 0,0 3-3 0,1 0-9 15,-1-2 12-15,0 2 18 0,1-1-7 0,-1 2-14 16,0-2 10-16,-1 2 17 0,0-1-6 0,0 2-12 0,-1-2 12 0,1 0 20 16,-1 3-10-16,-1-3-14 0,0 1 10 0,0 1 16 0,0-1-10 0,-1 1-18 15,0-1 9-15,-1 1 14 0,2 1-11 0,-2 0-21 0,1 0 6 0,-1 0 15 16,1 0-15-16,-1 0-21 0,2 1 4 0,-2 1 16 0,1-1-13 16,-1 1-19-16,1-1 6 0,-1 2 14 0,2-1-7 0,-2 2-17 15,1-2 7-15,-1 2 13 0,1-2-8 0,-1 2-17 0,0-1 10 0,0 0 16 16,2 0-10-16,-2 0-14 0,1-1 7 0,-1-2 13 0,1 1-7 0,1-2-18 15,0 1 8-15,1-2 13 0,0-1-9 0,-1 0-12 0,2-1 6 16,0-1 13-16,0 1-5 0,0-2-14 0,0 0 4 0,2-2 14 0,-1 1-7 16,2-1-14-16,-2-2 7 0,2 1 14 0,-1 0-6 0,2-3-13 15,0 0 5-15,-1 1 14 0,1-1-7 0,0 0-14 0,0 0 3 0,0 0 6 16,0 0-18-16,0 0-27 0,0 0-9 0,0 0-5 0,1-1-23 0,-1-4-31 16,2 2-10-16,-2-1-4 0,1-1-19 0,-1-1-22 0,1 0-28 15,1 0-32-15,-1 0-51 0,0 0-62 0,1 0-29 0,-1 0-25 16,0-1 1-16,2 1 5 0,0-2 20 0,-1 1 24 0,1-1 12 0,1 1 11 15,0 1 16-15,1-3 13 0</inkml:trace>
  <inkml:trace contextRef="#ctx0" brushRef="#br0" timeOffset="25291.6597">12432 6904 85 0,'1'-3'159'15,"-1"0"6"-15,0 3 8 0,0-3-8 0,0 0-12 0,0 3 22 0,2 0 35 16,-2 0-19-16,0 0-31 0,0 0-22 0,0 0-18 0,0 0-27 15,0 0-31-15,0 0-4 0,0 0 4 0,0 0-14 0,0 0-17 16,0 0 13-16,0 0 17 0,0 0-16 0,0 0-28 0,0 0 8 0,0 0 20 16,0 0-15-16,0 0-24 0,0 0 14 0,0 0 25 0,0 0-11 0,0 0-19 15,0 0 14-15,1-2 20 0,-1 2-7 0,0 0-15 0,3-1 9 16,-3 1 20-16,0 0-7 0,0 0-10 0,1-2 9 0,-1 2 15 0,0 0-1 16,0 0-7-16,0 0 5 0,0 0 9 0,0 0 0 0,0 0-9 15,0 0 2-15,0 0 1 0,0 0-5 0,0 0-2 0,0 0-5 0,0 0-3 16,0 0-5-16,0 0-2 0,0 0-7 0,0 0-7 0,0 0-1 15,0 0-4-15,0 0-5 0,0 0-11 0,0 0 1 0,0 0 5 0,0 0-6 16,0 0-7-16,0 0 2 0,0 0 7 0,0 0-7 0,0 0-7 16,0 0 2-16,0 0 5 0,0 0-1 0,0 0-6 0,0 0 5 0,0 0 5 15,0 0-4-15,0 0-6 0,0 0 3 0,0 0 5 0,0 0-4 0,0 0-4 16,0 0 5-16,0 0 7 0,0 3-5 0,0-3-7 0,0 0 5 0,0 0 7 16,0 0-6-16,0 0-6 0,0 2 4 0,0-2 7 15,0 0-4-15,0 0-2 0,0 0 1 0,0 0 6 0,0 0-5 0,0 3-7 16,0-3 5-16,0 0 7 0,0 0-5 0,0 0-7 0,0 0 6 0,0 0 6 15,0 0-3-15,0 0-6 0,0 0 2 0,0 0 7 0,0 0-5 0,0 0-4 16,0 0 3-16,0 0 6 0,0 0-4 0,0 0-7 0,0 0 5 16,0 0 6-16,0 0-3 0,0 0-6 0,0 0 2 0,0 0 7 0,0 0-6 15,0 0-6-15,0 0 4 0,0 0 7 0,0 0-4 0,0 0-7 16,0 0 5-16,0 0 8 0,0 0-5 0,0 0-8 0,0 0 4 0,0 0 8 16,1 3-4-16,-1-3-7 0,0 0 5 0,2 0 6 0,-2 0-3 15,1 3-7-15,0-2 2 0,1 1 8 0,-1-2-4 0,0 3-7 0,1-2 7 16,-1 1 7-16,2 2 0 0,-2-1-3 0,2 2 10 0,-1-1 14 15,0 2-1-15,0 2-7 0,1-2 13 0,0 1 13 0,-1 1-2 0,1 1-8 16,0-2 10-16,-1 4 15 0,1-2-5 0,0 0-10 0,-2 1 8 0,2 1 10 16,-1-1-11-16,0 1-20 0,0 1 4 0,0-2 13 0,0 2-13 15,0-1-21-15,-1-1 8 0,0 1 14 0,1 1-11 0,-1-2-20 0,2 1 6 16,-2-2 15-16,2 3-14 0,-1-2-20 0,1 1 11 0,0-1 20 16,-1 1-12-16,1 1-21 0,1 0 9 0,0 0 20 0,0 0-10 0,1 0-19 15,-1 0 11-15,2 0 16 0,-1 0-12 0,0 1-18 0,2-1 9 0,-2 0 16 16,1 0-10-16,-1 0-21 0,0 0 9 0,1 0 20 15,-1-1-10-15,-1 1-17 0,0 0 7 0,0-2 18 0,-1-1-9 0,-1 2-18 16,1-2 9-16,0 0 18 0,-2 0-9 0,0 0-18 0,1-2 12 0,-1 1 16 16,-1-2-7-16,1 0-18 0,-1 0 9 0,2 0 17 0,-2-2-11 0,0 1-15 15,0 1 7-15,0-2 19 0,0-1-10 0,0 2-16 0,0-2 9 16,0 0 15-16,0-2-9 0,0 2-16 0,0-1 7 0,0 1 19 16,0 0-8-16,-2-2-17 0,2 2 10 0,-1-1 16 0,1 1-8 0,-1 0-18 15,1-2 10-15,0-1 16 0,-2 3-8 0,2-3-17 0,0 0 10 0,0 0 19 16,0 0-9-16,0 0-18 0,0 0 9 0,0 0 18 0,0 0-8 0,0 0-16 15,0 0 14-15,0 0 20 0,0 0-4 0,0 0-12 0,0 0 11 16,0 0 22-16,0 0-8 0,0 0-13 0,0 0 11 0,0 0 14 16,2-1-8-16,-1-2-19 0,0 1 10 0,1-1 13 0,0 0-12 0,0-1-20 15,0 1 5-15,1-2 11 0,0-1-13 0,-1 0-17 0,2 0 2 0,0-1 11 16,0-1-9-16,0 1-15 0,0 1 9 0,0-2 14 0,2-1-10 16,-1 2-13-16,0-2 8 0,1 0 13 0,-1 1-8 0,0-2-13 15,1-1 8-15,-1 2 13 0,0-3-6 0,2 2-12 0,0-2 6 0,-1 0 12 16,1-2-8-16,1 1-11 0,-1-2 7 0,1 1 13 0,-2-1-7 0,2 0-12 15,0-1 5-15,0-1 13 0,-1 2-3 0,1-1-12 0,0-1 12 0,-1 1 13 16,1 1-4-16,-2-2-9 0,1 4 6 0,0-2 11 0,-1 0-5 16,1 3-9-16,-2 0 10 0,1 0 13 0,-2 0-1 0,1 1-4 15,-1 2 8-15,0 0 7 0,-1 2-2 0,1-1-5 0,-2 1 4 0,1-1 6 16,0 2 3-16,-1 0 3 0,1 0 6 0,0 2 3 0,-1-1-3 0,0 1-6 16,0-1-3-16,0 2-5 0,-1-1-2 0,0 1-5 0,2 0-5 0,-2-2-4 15,1 2-1-15,0-1-2 0,0 2-8 0,-1-2-8 0,0 2-2 16,1-1 0-16,-1 2-5 0,-1 1-5 0,1 0 2 0,-1 0 7 15,0 0-5-15,2-2-6 0,-2 2 3 0,0 0 4 0,0 0-2 0,0 0-5 16,0 0 1-16,0 0 7 0,0 0-4 0,0 0-7 0,0 0 5 0,0 0 5 16,0 0-1-16,0 0-6 0,2-1 5 0,-2 1 4 0,0 0-5 0,3 0-4 15,-3 0 5-15,4 0 4 0,-1 0-3 0,-3 0-8 0,2-2-1 16,1 2-1-16,0-1-10 0,-1 1-11 0,0-2-11 0,0 1-12 16,1-1-14-16,0 1-13 0,-2 1-27 0,2-2-28 0,-1-1-23 0,0 2-24 15,0-4-29-15,0 4-29 0,-1-4-85 0,-1 4-100 0,0 1-43 0,1-6-26 16,-1 6 1-16,0-6 13 0,0 6 10 0,0-5 12 0,0 5 27 15,-1-4 33-15,1 4 21 0,-3-3 21 0</inkml:trace>
  <inkml:trace contextRef="#ctx0" brushRef="#br0" timeOffset="26760.4175">13685 7198 0 0,'-6'0'111'0,"-1"0"114"0,-1 0 0 0,1 1 12 0,1 1 16 16,-1-1-10-16,0 1-21 0,2 1 15 0,0 0 27 0,-1 0-24 0,1 0-43 15,0 0-40-15,1 0-35 0,0-2-32 0,0 2-29 16,0 0 4-16,0 0 11 0,0 0-11 0,0 0-17 0,1 0 4 0,-1 2 11 16,0-2-4-16,0 0-14 0,1 1 4 0,-1-1 10 0,2 2-5 0,-2-2-9 15,1 1 0-15,0 1 0 0,1-1-2 0,-1-1-4 0,0 2 0 0,1 1 2 16,-1 0-1-16,0 0 1 0,-1 0-2 0,2 1-2 0,-2 2 1 16,1 0-1-16,-1 2-2 0,0-2-8 0,1 1 3 0,-1 1 7 15,2 1-4-15,-1 0-10 0,0-2-1 0,1 2 5 0,-1-1-6 0,2-2-9 16,-1 1 0-16,1-1 8 0,0 0-8 0,1-1-11 0,1-2 5 0,-1 0 6 15,1 0-3-15,1-2-13 0,-1-1 5 0,0 2 11 0,2-4-7 16,0 2-13-16,-1-1 7 0,1-2 10 0,1 1-6 0,0-1-11 0,1-1 7 16,2 1 10-16,1-3-6 0,0 0-9 0,1 0 4 0,2-2 11 15,0-1-4-15,1-1-11 0,0-2 1 0,0 1 10 0,0-1-11 0,0 0-14 16,-2-1 4-16,1 1 10 0,0 0-6 0,-2-2-9 0,0 2 4 0,1-1 11 16,-1 1-3-16,-1 0-12 0,-1 0 9 0,-1 0 11 0,1 1-1 15,-2-1-7-15,1 2 15 0,-2 1 18 0,0 0 3 0,0 0-1 16,-2 0 19-16,0 0 28 0,0 3 4 0,0 0-1 0,-2-2 14 0,1 4 21 15,-1 1-6-15,0 0-10 0,-1-3 5 0,1 3 11 0,0 0-10 0,0 0-20 16,0 0 0-16,0 0 4 0,0 0-23 0,0 0-29 0,0 0-6 0,0 0 6 16,-2 1-17-16,1 1-23 0,0 1 4 0,1 0 12 0,-2 3-9 15,2 0-17-15,-1 1 10 0,0 2 13 0,-1 2-5 0,1 1-13 16,-2 1 9-16,1 1 12 0,0 1-7 0,0 0-14 0,-1 1 6 0,0 1 15 16,1-1-8-16,-1 2-13 0,0-1 9 0,1 1 15 0,-1 1-7 0,0-1-13 15,1 2 7-15,-1 1 10 0,0-3-6 0,-1 3-12 0,0 0 7 16,-1-1 13-16,1 0-5 0,-1 0-15 0,1-1 9 0,-2-1 12 0,2-1-8 15,-1-2-13-15,1-2 8 0,0 1 10 0,0-2-6 0,0-2-11 16,0 0 7-16,0-2 11 0,0 0-5 0,0-2-14 0,1-2 7 0,1 1 14 16,-1 0-3-16,-1-1-10 0,1-2 10 0,1 0 15 0,-1 1-5 0,-1-2-10 15,1 0 8-15,-1 0 13 0,0 2-8 0,0-2-8 0,0 0 5 16,0 0 11-16,0 2-7 0,0-2-11 0,0 1 4 0,0 1 7 0,0-2-10 16,-1 1-11-16,1 1 2 0,0-1 10 0,0-1-5 0,0 2-11 15,0-2 8-15,0 0 11 0,1 0 2 0,1 1-2 0,2-2 4 0,-2 0 9 16,2 0-3-16,0 0-5 0,0 0 2 0,0 0 6 0,-2 0-3 15,2 0-6-15,-3-2 0 0,2 1 3 0,-1-1-7 0,1-1-16 0,0 1-7 16,-1 0-6-16,1-2-16 0,0 0-23 0,-1 1-8 0,1-2-5 16,0-1-17-16,-1 0-23 0,1 0-10 0,0 0-6 0,-1-1-18 0,1 0-21 15,0-1-21-15,1 1-21 0,-2 0-19 0,2 0-20 0,0 1-42 0,0-1-50 16,2-1-46-16,-1 2-48 0,2-1 3 0,1 0 17 0,1 0 7 16,0 0 9-16,1 1 18 0,-1 0 21 0,2 0 25 0,-2 0 26 0</inkml:trace>
  <inkml:trace contextRef="#ctx0" brushRef="#br0" timeOffset="27577.4233">13257 7316 19 0,'-1'-4'308'0,"1"1"13"0,0 0 13 16,0-2 16-16,0 2 14 0,0-1 8 0,0 1 3 0,1 0 14 0,-1 1 17 15,2-1-22-15,-2 3-34 0,0-1-79 0,0 1-91 0,0 0-39 0,0 0-25 16,0 0-8-16,0 0-3 0,0 0-18 0,0 0-26 0,0 0 1 15,0 0 5-15,0 0-19 0,0 0-25 0,0 0-1 0,0 0 11 16,0 0-15-16,0 0-19 0,2 0 7 0,0 1 13 0,-1 1-8 0,0 1-19 16,1-2 10-16,-1 4 16 0,0-2-9 0,1 0-15 0,-1 3 7 0,0-2 17 15,1 2-9-15,-1 0-13 0,-1 2 10 0,0-2 15 0,0 1-9 0,0 2-17 16,-1 0 11-16,1 2 14 0,-2-2-10 0,1 0-16 0,-2 3 8 16,2-2 17-16,-2 1-10 0,1-1-15 0,-1 1 8 0,-1 1 14 0,1-3-10 15,-1 0-18-15,2 1 11 0,-1-1 14 0,0 0-7 0,1-1-18 16,-1-2 8-16,2 0 17 0,-1-2-8 0,1-1-17 0,0 2 10 0,-1-4 14 15,2-1-6-15,0 0-15 0,0 0 14 0,0 0 19 0,0 0-2 16,0 0-7-16,0 0 11 0,0 0 16 0,0 0-6 0,2-1-11 0,-1-1 5 16,2-2 12-16,-2-1-6 0,2 1-13 0,-1-4 7 0,1 1 9 15,1-1-9-15,0-2-15 0,0 1-3 0,1-2 4 0,1 1-8 0,0-2-13 16,0 1 5-16,0 1 6 0,1-1-4 0,0 1-8 0,-1 1 4 0,1 0 8 16,0-2-4-16,-1 4-8 0,2-2 4 0,-1 0 8 0,1 1-4 15,0 1-8-15,-1-2 3 0,1 3 9 0,-2-2-6 0,1 2-6 16,0 0 4-16,-2 2 8 0,0-1-4 0,-1 2-7 0,0-1 5 0,-1 2 5 15,0 1-5-15,-2-1-9 0,-1 2 3 0,1-1 9 0,-1 1-5 0,0 0-7 16,0 0 8-16,0 0 8 0,0 0-5 0,3 0-14 0,-3 0 6 0,3 3 7 16,-2-2-4-16,2 1-10 0,-2 1 4 0,0 0 10 15,1 1-4-15,0-1-12 0,0 2 6 0,0-2 11 0,0 1-8 0,0 1-15 16,0 1 9-16,0-2 15 0,0 2-5 0,0 0-14 0,0 0 8 0,0 0 14 16,1 0-7-16,0 2-10 0,-1-2 5 0,1 0 12 0,0 0-4 0,-1 0-13 15,1 0 8-15,-2 0 14 0,2 0-11 0,-2 0-17 0,2 0-1 16,-2-2 6-16,1 1-18 0,-1-2-27 0,0 1-7 0,1-1-4 15,-2 2-29-15,-2-2-40 0,1 0-61 0,-3 0-66 0,0 0-84 0,-1 1-91 16,-2-1-19-16,-1 0 2 0,0-1 0 0,-1-1 3 0,-1 2 15 0,1-1 21 16,1-1 11-16,0 1 10 0,1-1 25 0,1 1 142 0</inkml:trace>
  <inkml:trace contextRef="#ctx0" brushRef="#br0" timeOffset="28395.0347">13995 7262 228 0,'-2'-4'297'0,"1"1"3"0,-2 0 7 0,2 0 11 0,-2 0 8 16,1 0 5-16,-1 0 7 0,2 3 7 0,-2-3 9 0,2 1-60 0,-1 1-80 15,2 1-64-15,-2 0-60 0,0-2-18 0,2 2-9 0,-2 0-1 16,2 0-1-16,0 0-11 0,0 0-17 0,-3 0-2 0,0 2 4 0,1-2-10 15,0 3-13-15,0 0 8 0,-1 1 13 0,0 1-6 0,-1 1-14 16,2 1 11-16,-2 1 17 0,1-1-7 0,-1 2-13 0,1 0 11 0,-1 2 16 16,2-1-8-16,-1-1-16 0,0 2 6 0,2 1 12 0,0-3-13 15,-1 1-20-15,1 1 6 0,0-2 15 0,-1 0-12 0,2 0-20 0,-1 0 8 16,1-2 15-16,0 1-10 0,0-1-19 0,1 1 8 0,-1-2 18 16,2 0-9-16,-1 0-18 0,2 0 9 0,-1-2 17 0,1 1-10 0,0-1-17 15,1 1 8-15,0-2 19 0,1 0-11 0,-1 0-17 0,1 0 10 0,2-3 16 16,-2 1-9-16,2 1-15 0,0-2 9 0,-1-2 19 0,2 1-10 15,-1-1-16-15,1-2 8 0,0 1 19 0,0-2-10 0,0 1-19 16,0-2 11-16,1-2 17 0,-1 1-10 0,-1-2-16 0,0 1 8 0,-1-1 19 16,0 2-8-16,-1-1-15 0,-1-1 12 0,-1 2 19 0,1 1-8 0,-2-2-19 15,0 1 11-15,0 1 17 0,0-2-7 0,-1 2-16 0,0 0 14 0,1 0 17 16,-2 0-5-16,1 2-16 0,-1-1 7 0,1 1 14 0,-1 1-13 16,0 0-18-16,0 0 11 0,2 0 19 0,-2 3-9 0,0 0-18 15,0 0 7-15,0-2 16 0,0 2-13 0,0 0-17 0,0 0 4 0,0 0 13 16,0 0-10-16,0 0-15 0,0 0 8 0,0 0 14 0,0 0-11 0,0 0-19 15,0 0 8-15,0 0 15 0,0 0-12 0,0 0-18 0,0 0 9 0,-2 2 14 16,1-1-7-16,1 2-16 0,-1 0 9 0,-1 2 18 0,2-1-10 16,-1 2-16-16,0 2 10 0,-1-1 16 0,1 2-9 0,0-1-15 15,-1 2 9-15,1-1 16 0,0 2-17 0,1-1-28 0,0-1-5 0,0 2-1 16,1-4-23-16,0 4-32 0,2-4-26 0,0 2-22 0,1-1-33 0,0-2-37 16,1 0-70-16,0 0-79 0,2-2-40 0,0-1-28 0,1 0 7 15,0-1 16-15,0-2 9 0,1-2 9 0,0-1 18 0,2 2 25 16,0-4 28-16,-1 1 32 0</inkml:trace>
  <inkml:trace contextRef="#ctx0" brushRef="#br0" timeOffset="28762.3221">14361 7342 0 0,'-1'-5'298'0,"0"2"73"0,1-1-4 0,-2 1 5 0,0-2 5 16,-1 1-4-16,0 1-4 0,1 0 8 0,-2-2 10 0,0 2-2 0,0 0-2 16,0 2-107-16,0-1-135 0,0 1-72 0,0-1-48 0,1 1-5 0,-1 1 11 15,1 0-9-15,3 0-10 0,-4 0 5 0,2 1 11 0,-1 1-10 16,2 1-16-16,-2-2 4 0,2 4 10 0,-1-1-9 0,1 2-12 0,0 0 7 15,-1 2 16-15,1-2-8 0,0 3-14 0,1 0 8 0,0 1 14 16,0-1-8-16,1 2-15 0,0-4 3 0,2 4 12 0,0-4-9 0,1 1-15 16,0-1 7-16,1-1 13 0,0 0-11 0,2-1-15 0,0-2 4 15,-1 1 11-15,2-2-10 0,0-1-19 0,2 1 5 0,-1-2 12 0,-1-2-6 16,1 1-7-16,1-4 7 0,-2 2 9 0,0-1-6 0,0-2-11 16,-2 0 11-16,1-2 14 0,-2-1-2 0,1 2-5 0,-2-2 14 0,-2 0 23 15,1 0 2-15,-2 0-4 0,-1-2 14 0,0 2 19 0,-1 0 3 0,0 2 1 16,-2-2 17-16,0 1 21 0,-1 1 5 0,0 1-2 0,0 0 9 0,-1 1 12 15,1 2-9-15,-1-1-14 0,1 1 2 0,0 0 5 16,1 3-14-16,-1-2-20 0,1 1-5 0,2 1-2 0,1 0-30 0,0 0-41 16,0 0-16-16,0 0-6 0,0 0-22 0,0 0-29 0,0 0-11 0,0 3-4 15,0-2-27-15,1 4-31 0,2 1-32 0,0 0-33 0,-1 0-33 0,2 0-38 16,2 0-52-16,-1 0-57 0,2 0-15 0,1-2-4 0,1-1 10 16,0-1 18-16,2-1 9 0,0-1 9 0,1 0 25 0,0-1 25 0,0-2 35 15,1 3 232-15</inkml:trace>
  <inkml:trace contextRef="#ctx0" brushRef="#br0" timeOffset="28996.1584">14747 7259 342 0,'4'-1'406'0,"-2"-2"-2"0,1 0-7 0,-2 0 10 0,2 0 14 15,-2-2 10-15,1 2 4 0,-1 0 18 0,0 0 18 0,-1 0-45 0,0 3-62 16,0-1-103-16,0 1-117 0,0 0-48 0,0 0-27 0,0 0 0 0,0 0 9 16,0 0-19-16,0 0-26 0,0 0-11 0,0 0 1 0,0 0-22 0,-1 0-28 15,0 3 3-15,-1 0 8 0,1 0-8 0,0 0-12 0,-2 3 7 16,2 0 13-16,-2 1-5 0,0 2-9 0,1 0 13 0,-2 2 22 15,1-1-7-15,-1 1-10 0,0-1 11 0,0 1 14 0,0 1-11 0,1-2-19 16,-1 1 1-16,2-2 4 0,-2 1-21 0,1-2-30 0,0 1-11 0,1 0 1 16,0-3-32-16,0 0-36 0,0 0-38 0,1 0-38 0,0-2-61 15,-1 1-65-15,2-5-43 0,0 0-32 0,0 0-13 0,0 0-2 16,0 0 16-16,0 0 24 0,0 0 12 0,0 0 9 0,4-3 27 0,0 0 28 16</inkml:trace>
  <inkml:trace contextRef="#ctx0" brushRef="#br0" timeOffset="29134.6875">14829 7258 0 0,'0'-3'337'0,"0"0"56"0,0 1 14 16,0-1-4-16,0 2-10 0,-1-2 2 0,1 0 4 0,-1 1-9 0,-1-1-12 15,1 2-3-15,0-2 0 0,-1 1-129 0,1 1-171 0,1 1-92 16,-1-2-67-16,-1 1-55 0,1-1-52 0,1 2-73 0,0 0-78 16,0 0-33-16,0 0-18 0,-4-1 5 0,4 1 10 0,-4-2 3 0,4 2 0 15,-5-1 15-15,1-1 18 0,4 2 25 0,-8-1 91 0</inkml:trace>
  <inkml:trace contextRef="#ctx0" brushRef="#br0" timeOffset="29412.7674">14419 7049 0 0,'0'-3'126'0,"1"-1"184"0,-1 2 7 0,1-1 1 0,1 2 1 15,-1-1 2-15,-1 2 5 0,0 0-5 0,3-1-3 0,-2-1 4 16,-1 2 5-16,3-1-88 0,-3 1-119 0,4 0-56 0,-2 1-37 0,0 1-13 16,0-1-4-16,1 1-2 0,0-1-2 0,-1 4-3 0,0-2-2 15,0 0-2-15,1 1-4 0,-2 1-1 0,2-1 0 0,-2 2-1 0,1-1-1 16,-2 1-1-16,0 0-3 0,0 1-4 0,0-1-7 0,-2 2-11 0,1-1-11 16,-2 1-32-16,-1-2-34 0,0 3-24 0,-1 0-21 0,-2-2-55 0,1 2-65 15,-2-1-24-15,-2 1-14 0,2 0-1 0,-1-2 3 0,0 1 5 16,-1-1 4-16,0 1 10 0,-1-2 14 0,0 1 29 0,1 1 244 15</inkml:trace>
  <inkml:trace contextRef="#ctx0" brushRef="#br0" timeOffset="29646.3337">14048 7093 0 0,'1'-2'138'16,"1"2"90"-16,-2 0-14 0,4 0 8 0,-2 0 14 0,2 0-7 0,-1 2-10 15,1 1 6-15,0-3 11 0,0 3-46 0,0 0-59 0,0 0-46 16,0 0-40-16,0 3-54 0,0-2-55 0,0 2-31 0,-1 0-23 16,-1 2-46-16,0-2-55 0,-1 1-6 0,-1 1 9 0,0-1-7 0,0 1-14 15,-1-2 9-15,-2 3 13 0,0-2-7 0,1 1 59 0</inkml:trace>
  <inkml:trace contextRef="#ctx0" brushRef="#br0" timeOffset="29838.184">14215 6737 87 0,'6'6'81'0,"2"2"-47"0,2-1-56 15,0 1-2-15,1-1 16 0,1 2-22 0,0 0-34 0</inkml:trace>
  <inkml:trace contextRef="#ctx0" brushRef="#br0" timeOffset="30930.7464">15384 7211 100 0,'4'0'201'15,"-1"-1"3"-15,1 1-3 0,-2 0 21 0,2-2 30 0,-1 1 11 16,1-1 5-16,0 1-11 0,0 1-16 0,-1-2-47 0,1 2-59 16,-2-1-3-16,1 1 12 0,0-2-9 0,-1 2-15 0,1-1 1 0,0 1 5 15,-1 0-16-15,1 0-25 0,0 0-10 0,-3 0-9 0,2-2-4 0,-2 2-4 16,0 0-4-16,0 0-3 0,0 0 0 0,0 0 5 0,0 0-8 15,0 0-8-15,0 0 7 0,0 0 11 0,0 0-2 0,0 0-8 0,0 0 13 16,0 0 19-16,0 0-8 0,0 0-17 0,0 0 7 0,0 0 11 16,0 0-13-16,-2-1-19 0,-1-1 4 0,0 1 13 0,-1 1-13 0,0-2-25 15,0 1 5-15,0-2 13 0,-1 3-17 0,0-3-27 0,-1 1 6 0,0 1 16 16,0 1-8-16,0-2-20 0,-1 1 10 0,0-1 19 0,1 2-11 16,-1 0-21-16,0 0 10 0,1 2 19 0,-2-1-8 0,-2 1-21 15,1-1 10-15,0 2 20 0,-1-1-9 0,1 2-16 0,0-1 8 0,-2 2 17 16,2 1-9-16,-1 0-18 0,1 0 12 0,0 0 20 0,-1 0-11 0,2 3-18 15,0 0 10-15,2-2 17 0,-1 2-7 0,2-1-17 0,-1 2 7 0,2-1 20 16,0 2-9-16,2-2-18 0,0 0 9 0,2 0 15 0,2 0-10 16,-1-2-19-16,2 2 8 0,1-1 15 0,0-1-7 0,2 1-17 0,1-2 4 15,1-2 16-15,1 1-13 0,1-1-20 0,0-2 4 0,2-1 12 16,0-1-15-16,2 0-21 0,-2-1 1 0,1-1 8 0,0-2-10 0,1 1-17 16,-2-2 3-16,1-1 9 0,-1-1-8 0,-1-1-14 0,-2 1 10 15,0 1 15-15,1-3-2 0,-4 1-5 0,1 1 14 0,-2 1 22 0,1 0 5 16,-4 0 1-16,1 0 16 0,0 1 22 0,-2 1 4 0,-1-1-4 15,1 1 19-15,-1 2 25 0,0-2 0 0,0 4-6 0,0-2 13 0,0 2 19 16,-1-3-7-16,1 3-14 0,0 0 4 0,0 0 9 0,0 0-14 0,0 0-22 16,0 0 5-16,0 0 8 0,0 0-16 0,0 0-28 0,0 0 2 0,0 0 10 15,0 0-16-15,0 0-23 0,0 0 5 0,0 0 14 0,0 0-10 16,1 3-19-16,-1-1 10 0,2 2 16 0,-1-1-12 0,0 2-20 16,1 1 11-16,-1 0 17 0,0 0-11 0,1 0-17 0,-2 1 7 0,0 1 10 15,0 1-20-15,-2-2-28 0,1 4-6 0,0-2 0 0,-1 0-27 0,1 1-36 16,0-1-34-16,-2 2-32 0,2-2-48 0,-1 0-51 0,1-2-57 15,1 2-57-15,0-3-20 0,0-1-10 0,1-2 15 0,2 0 21 0,1-2 11 16,1 1 7-16,2-2 24 0,0-2 30 0</inkml:trace>
  <inkml:trace contextRef="#ctx0" brushRef="#br0" timeOffset="31498.4926">15715 7246 0 0,'1'-5'409'0,"0"2"23"0,2-1 0 16,-2 1 6-16,-1 0 12 0,0 1-6 0,0 2-7 0,0-3 7 0,0 3 9 15,0 0-3-15,0-1-8 0,0 1-112 0,0 0-147 0,0 0-88 16,0 0-73-16,0 0-10 0,0 0 11 0,-2 1-14 0,0 2-18 16,2-1 9-16,-1 2 15 0,1 1-11 0,-1 1-20 0,1 1 10 0,-2 1 16 15,1 1-8-15,0 1-14 0,-1 1 7 0,0 1 17 0,0 0-7 0,0 0-17 16,-1 0 9-16,2 0 13 0,-2 0-7 0,2-2-15 0,-2 1 9 0,2-1 15 16,-2 1-9-16,2-4-18 0,-1 2 9 0,1-1 18 0,1-2-10 15,-1-2-17-15,1-1 9 0,0 2 16 0,0-5-8 0,0 1-14 16,0-1 9-16,0 0 13 0,0 0-5 0,0 0-16 0,0 0 10 0,2-1 13 15,1 1-9-15,0-3-20 0,-1 0 10 0,2-3 13 0,0 0-8 0,2-2-17 16,0-2 10-16,1 1 15 0,1-2-8 0,1-1-17 0,1 0 10 16,0-1 16-16,0 1-7 0,0 0-15 0,0 1 17 0,-1 1 23 15,0-2 1-15,-1 4-7 0,2-1 14 0,-2 2 20 0,0-1-2 0,0 2-8 16,0 0 8-16,0 2 14 0,0-2-7 0,-2 3-11 0,1 0 4 0,-2 1 9 16,1 1-9-16,-1-1-17 0,0 2-4 0,1 0 5 0,-2 2-13 15,0-1-13-15,0 1-3 0,0-1 3 0,-2 4-7 0,1-2-8 0,0 0 4 16,-1 3 7-16,1 0-5 0,0 0-6 0,-1 1 1 0,0 1 7 15,0 1-4-15,0-2-4 0,-1 2 0 0,0 0 8 0,1 2-4 0,-1-2-7 16,0 0 3-16,1 0 8 0,-1 0-7 0,0-3-7 0,2 1 6 0,-2-1 8 16,2 0-4-16,0-1-7 0,1-1 3 0,-2-1 11 0,2 0-5 15,0-1-6-15,2-1 4 0,-1 1 8 0,2-2-3 0,-1 0-6 16,2-3 5-16,2 1 7 0,0-2-3 0,1 1-9 0,1-3 4 0,1 0 8 16,1 0-3-16,-1-2-7 0,0 1 4 0,1-1 7 0,-1 1-1 0,-1-1-6 15,0 1 3-15,0 1 5 0,-1 0-4 0,-2 0-5 0,0 1 2 0,1 2 5 16,-1 0-3-16,-1 2-6 0,0-1 2 0,0 1 5 0,-1 1-4 15,-1 1-7-15,1 1 1 0,0-1 3 0,-1 2-2 0,1 2-4 16,-2-1 2-16,1 2 2 0,-2 0-4 0,0 3-6 0,-2-1 0 0,0 2 0 16,-1-1-12-16,-2 3-21 0,-1 2-10 0,-2-1-14 0,0 1-36 0,-2 2-45 15,-2 1-62-15,-2-2-67 0,0 3-85 0,-4-2-94 0,2-1-23 0,-1 0-2 16,0-1-2-16,-1-4-1 0,1 1 12 0,1-2 18 0,1-3 15 16,1-3 14-16,0-2 37 0,1-1 108 0</inkml:trace>
  <inkml:trace contextRef="#ctx0" brushRef="#br0" timeOffset="32048.4651">15651 6743 79 0,'1'-6'339'0,"0"0"23"15,1 2 23-15,-1-1 11 0,-1 1 9 0,-1-1 14 0,1 2 16 16,-2 0 3-16,0 2-5 0,-1-1-16 0,-1 1-21 0,0-1-106 0,-1 1-128 15,-2 1-39-15,-1 0-11 0,-1 0-26 0,-2 1-34 0,0 2-4 0,-1-1 0 16,0 4-16-16,-1-2-26 0,1 2 4 0,-1 2 11 0,1 1-9 16,-2 0-18-16,4 3 9 0,-1 0 20 0,2 0-7 0,1 1-14 15,1 1 10-15,2-1 18 0,1 1-8 0,2-2-13 0,2 1 11 0,3 2 17 16,1-1-5-16,1-2-13 0,3 1 10 0,2 1 13 0,2-1-6 0,1-1-14 16,3 0 5-16,3-3 11 0,1 2-16 0,1-5-20 0,3 0-17 0,3 0-14 15,1-5-40-15,2-1-52 0,4-1-55 0,0-4-53 0,2-1-100 16,2-1-113-16,2-5-31 0,-2 0-5 0,2-3-7 0,2-2-4 0,-2 1 8 15,-2-2 11-15,0-2 17 0,-4 1 18 0,0 1 36 0,-4 0 42 16</inkml:trace>
  <inkml:trace contextRef="#ctx0" brushRef="#br0" timeOffset="34268.0978">17081 7418 78 0,'0'0'184'0,"2"-3"7"0,-2 3 4 16,0-1 13-16,0 1 17 0,0 0 11 0,0 0 10 0,0 0-9 0,0 0-17 15,0 0-34-15,0 0-37 0,0 0-8 0,0 0 3 0,0 0-11 16,0 0-13-16,0 0 0 0,0 0 2 0,0 0-17 0,0 0-26 16,0 0-2-16,0 0 5 0,0 0-7 0,0 0-9 0,0 0-3 0,0 0 3 15,0 0-7-15,0 0-7 0,0 0-4 0,0 0-4 0,0 0-4 0,0 0-2 16,0 0-7-16,0 0-5 0,0 0-4 0,0 0 1 0,0 0-7 0,0 0-7 15,0 0 0-15,0 0 2 0,0 0-7 0,0 0-7 0,0 0 2 16,0 0 4-16,0 0-5 0,0 0-7 0,0 0 3 0,0 0 6 16,0 0-3-16,0 0-6 0,0 0 3 0,0 0 5 0,0 0-4 0,0 0-5 15,0 0 4-15,0 0 6 0,0 0-2 0,0 0-4 0,0 0 5 0,0 0 7 16,0 0-5-16,0 0-5 0,0 0 2 0,0 0 8 0,0 0-4 0,0 0-5 16,0 0 3-16,0 0 6 0,0 0-5 0,0 0-5 0,0 0 2 15,0 0 4-15,1 1-2 0,-1-1-5 0,1 3 7 0,1-1 5 16,-2 1 1-16,0 0-2 0,0 1 6 0,0 1 10 0,0-1-1 0,0 2-4 15,0 2 5-15,-2 1 14 0,1-2-1 0,0 2-5 0,-2 0 7 0,0 2 14 16,1 1-3-16,-2-2-10 0,0 1 4 0,0 1 7 0,-2 1-7 16,0 1-13-16,-1-2 5 0,-1 3 8 0,-1 0-12 0,-2 3-16 0,0-2-2 15,-2 4 3-15,0-1-27 0,-3 1-36 0,0 2-32 0,0-2-29 16,-2-1-62-16,1 1-69 0,0-2-66 0,2-2-62 0,2-1-25 0,-1-3-12 16,4-3 3-16,0 0 9 0,2-2 0 0,2-3 0 0,0-2 18 15,6-2 24-15,-5-1 33 0,2-2 257 0</inkml:trace>
  <inkml:trace contextRef="#ctx0" brushRef="#br0" timeOffset="37587.5971">17931 7340 0 0,'0'0'114'0,"0"0"126"0,0 0-11 16,0 0 7-16,0 0 11 0,0 0-1 0,0 0-7 0,1-1 11 0,-1 1 17 15,0 0-27-15,0 0-39 0,0 0-54 0,1-3-54 0,-1 3-31 16,0 0-25-16,0 0 11 0,0 0 20 0,0 0-7 0,0 0-13 16,0 0 8-16,0 0 10 0,0 0-11 0,2 0-16 0,-2 0 2 0,0 0 4 15,0 0-8-15,0 0-11 0,0 0-2 0,0 0 4 0,0 0-5 16,0 0-11-16,0 0 1 0,0 0 4 0,0 0-5 0,0 0-6 0,0 0-2 16,0 0 5-16,0 0-1 0,0 0-1 0,0 0 4 0,0 0 2 15,0 0 1-15,0 0-2 0,0 0 0 0,0 0 0 0,0 0 0 0,0 0-3 16,0 0 0-16,0 0 0 0,0 0 0 0,0 0-3 0,0 0-2 0,0 0 1 15,0 0-4-15,0 0-1 0,0 0 0 0,0 0 2 0,0 0-4 0,0 0 1 16,0 0-1-16,0 0 1 0,0 0 1 0,0 0 1 0,0 0 1 16,0 0-1-16,0 0 1 0,0 0-2 0,0 0 1 0,0 0 2 15,0 0 3-15,0 0 0 0,0 0 0 0,0 0 0 0,0 0 0 0,0 0 0 16,0 0 2-16,0 0-2 0,0-3 0 0,0 0 0 0,0 3 0 0,-2-2-2 16,2-1 1-16,-1 2-1 0,1-2-2 0,-1 0-1 0,-1 1-1 0,1-1-1 15,0 2 1-15,-1-2 0 0,1 0-2 0,0 0 1 16,-2 0-2-16,0 0 1 0,1 0 1 0,-2-2-2 0,0 2-2 0,0 0 1 15,0 0-1-15,0 0-1 0,0 0 2 0,0 0-1 0,-2 2 1 0,2-2-2 16,-1 0 0-16,1 1 4 0,-1-1-1 0,1 2-1 0,0-1 1 0,-2 1 1 16,2-1 1-16,-1 1 1 0,1 1 0 0,-1-2 1 0,1 2 1 15,-2-1 2-15,2 1 2 0,-1 0 2 0,1 0-2 0,0 0 0 16,0 0 0-16,0 1 3 0,0 1-3 0,-1-2 0 0,1 1 0 0,-2 1-2 16,2 1 2-16,-1-2 0 0,0 2 0 0,-1 0 0 0,1 2 0 0,-2-1 2 15,2 1 1-15,-2-1 0 0,2 2 3 0,-2 0 9 0,1 0 0 0,-1 2-2 16,0-1 5-16,2 1 6 0,-2-1-3 0,1 4-4 0,0-2 2 15,0 1 5-15,0 2-4 0,1-1-7 0,1 1 4 0,0 0 4 16,1 1-8-16,1-1-10 0,-1 0 2 0,2 0 5 0,1 0-7 0,0-1-10 16,1 1 4-16,2-3 12 0,-1 0-6 0,2-2-9 0,0 1 6 0,2-1 12 15,0-2-6-15,2-1-12 0,2 1 6 0,-1-4 10 0,2 1-7 16,1-1-9-16,0-2 8 0,1-1 10 0,2-1-8 0,-1-1-14 16,2-2 5-16,2 0 10 0,-1-2-10 0,2-1-14 0,-1-1 1 0,2-1 6 15,-1-1-11-15,1-1-16 0,-1-1-1 0,-1 1 4 0,1-4-11 0,-2 4-13 16,1-5 0-16,-2 3 3 0,-2-2-6 0,1 1-7 0,-2-2-1 0,-1 0 5 15,0 0 0-15,-1 0 2 0,-2 0 5 0,-1 0 8 0,-1 0 11 16,-2 0 11-16,-1 1 16 0,-1-1 14 0,-2 3 13 0,-1-1 13 16,0 1 12-16,-1 1 13 0,0 1 5 0,-1 2 2 0,0 2 4 0,-1-1 6 15,-1 4 1-15,1-2-1 0,-1 2 2 0,2 0 2 0,-2 2-10 0,1-1-13 16,0 2-7-16,2 0 2 0,0 2-15 0,-1-1-19 0,2 2 5 16,-1-1 10-16,1 1-10 0,0 0-13 0,0 0 2 0,0 0 10 15,0 0-12-15,0 0-20 0,0 0 7 0,0 0 16 0,0 0-11 0,0 0-13 16,1 3 8-16,1 0 16 0,-2 0-11 0,1 3-13 0,-1-2 8 0,0 2 14 15,0 2-5-15,0-1-16 0,0 2 10 0,-1 0 17 0,-2 2-10 0,0 1-12 16,1 0 8-16,-1 0 14 0,-1 1-7 0,0 2-13 0,-1-1 10 16,1 1 16-16,-2 0-7 0,1 0-16 0,0 0 8 0,-1 1 17 15,1-1-7-15,0 2-19 0,-1-2 11 0,1 0 18 0,1 1-10 0,-1 1-19 16,1-2 10-16,0 1 14 0,0-1-10 0,0 2-18 0,1-4 9 0,0 4 20 16,1-4-13-16,0 2-17 0,1-1 7 0,0-2 18 0,1 0-12 15,1 0-18-15,0 0 9 0,1 0 19 0,0-3-7 0,1 0-16 0,0 1 8 16,1-1 20-16,0 0-10 0,0-1-20 0,0-2 10 0,0 0 20 15,1 0-9-15,0 0-16 0,1-3 10 0,-1 0 15 0,2 0-11 0,-1-2-19 16,1 1 8-16,0-2 16 0,1-2-11 0,0-1-16 0,0 2 8 0,0-4 20 16,1 2-13-16,0-1-19 0,1-2 8 0,-1-2 17 0,0 1-7 15,1-1-19-15,-1 1 11 0,0-4 18 0,-1 2-9 0,0-1-19 16,0-1 8-16,-1 1 19 0,0-1-11 0,-2 1-17 0,0-2 11 0,1 1 21 16,-2 1-10-16,0 1-20 0,0-2 12 0,-2 4 19 0,1-2-5 0,-2 1-16 15,1 2 17-15,-1 2 27 0,-1-1-6 0,0 1-15 0,0 2 12 16,-1-1 17-16,1 3-10 0,0 0-17 0,-2-1 10 0,2 1 18 0,0 0-11 0,-2 1-19 15,-1 2 6-15,0-1 14 0,1 2-13 0,-1-1-23 16,0 2 7-16,1 1 13 0,-1 1-8 0,0 2-19 0,1-1 11 0,-1 1 17 16,2 0-11-16,1 0-17 0,0 0 10 0,1-2 14 0,0 2-7 0,2-1-16 15,0 1 7-15,1-2 15 0,0 1-11 0,1-2-16 0,0 0 8 16,1 0 14-16,0-2-8 0,1 1-19 0,1-2 8 0,0 1 15 16,0-2-13-16,1-1-20 0,1 1 4 0,-1-2 11 0,0-2-15 0,2 1-22 15,0-1 4-15,-1-1 10 0,1 0-14 0,-2-1-23 0,2-2 7 0,-2 1 17 16,-1 1-10-16,0-2-19 0,0-2 16 0,-1 2 19 0,0-1-5 15,-2 1-11-15,-1-2 17 0,0 1 25 0,0-1-4 0,-1 1-8 16,-2 1 23-16,-1 0 37 0,0 0-1 0,0 0-10 0,0 1 18 0,-1 2 26 16,-1-1-5-16,1 1-12 0,0 0 10 0,1 1 20 0,-2 1-6 0,2 1-15 15,-1-3 8-15,1 3 11 0,0 0-16 0,0 0-25 0,0 0-2 0,0 0 9 16,0 0-15-16,0 0-20 0,0 0 2 0,0 0 12 0,-1 3-12 16,1 0-15-16,0 1 2 0,1-1 10 0,-1 3-8 0,1 0-13 15,-1 0 9-15,2 2 14 0,-2-1-7 0,1 1-11 0,0-2 5 0,-1 3 11 16,2-2-10-16,-2 1-19 0,1-2 1 0,-1 1 2 0,1 1-19 0,-1-2-30 15,0 1-10-15,0-1-4 0,0 0-32 0,0 0-40 0,0 0-47 16,-1 0-50-16,1-1-87 0,0 1-95 0,0-6-20 0,1 4 2 16,1 1 2-16,-2-5 2 0,2 1 17 0,-2-1 25 0,0 0 14 0,6 0 8 15,-1-1 29-15,-5 1 118 0</inkml:trace>
  <inkml:trace contextRef="#ctx0" brushRef="#br0" timeOffset="37859.197">18516 7126 0 0,'3'0'156'0,"-3"0"63"0,2 0 16 0,1 0-2 0,0 1-5 16,-1 1 1-16,0 1 4 0,-1-2-1 0,0 2-2 0,1 0-29 0,-2 2-36 16,1-1-60-16,-1 1-69 0,0 1-14 0,0 0 1 0,0 0-71 15,-1 0-89-15,-1 1-43 0,1 1-31 0,-2-2-22 0,2 0-14 0,-2 1 2 16,1 1 13-16,-2-1-8 0,0 1-11 0,-2 2 8 0,1-1 12 16</inkml:trace>
  <inkml:trace contextRef="#ctx0" brushRef="#br0" timeOffset="38054.9991">18112 7834 0 0,'-1'2'274'0,"-1"0"104"0,2-2-3 16,0 0 3-16,-2-1 11 0,0-1-5 0,1 1-8 0,1 1 5 0,-1-2 8 15,1 2-11-15,0 0-15 0,0 0-132 0,0-1-168 0,0 1-132 0,0 0-125 16,0 0-79-16,0 0-70 0,0 0-28 0,0 0-13 0,0 0 2 0,1-3 5 15,2 0-4-15,1 1-7 0,0-1 10 0,1 1 15 16,-1-2 28-16,1 1 214 0</inkml:trace>
  <inkml:trace contextRef="#ctx0" brushRef="#br0" timeOffset="60193.6946">19347 7402 0 0,'1'-2'211'0,"-1"-1"19"0,0 3-2 0,0-1 4 0,0 1 11 16,0 0-9-16,0 0-10 0,0-3 20 0,0 3 32 0,0 0-19 0,0 0-37 15,0 0-44-15,0 0-47 0,0 0-30 0,0 0-26 0,0 0-4 0,0 0 3 16,0 0-16-16,0 0-19 0,0 0-1 0,0 0 3 0,0 0-9 16,0 0-12-16,0 0-1 0,0 0 2 0,0 0-5 0,0 0-8 15,0 0 0-15,0 0 0 0,0 0-3 0,0 0-2 0,0 0 1 0,0 0 2 16,0 0-2-16,0 0-4 0,0 0 4 0,0 0 4 0,0 0-5 0,-1-3-5 16,1 3-1-16,0 0 4 0,0 0-4 0,0 0-7 0,0 0 0 0,0 0 2 15,0 0-7-15,0 0-5 0,0 0 2 0,0 0 4 16,0 0-4-16,0 0-10 0,0 0 8 0,0 0 8 0,0 0-2 0,0 0-8 15,0 0 6-15,0 0 10 0,0 0-1 0,0 0-7 0,0 0 7 0,0 0 10 16,0 0-2-16,0 0-8 0,0 0 6 0,0 0 9 0,0 0-5 0,0 0-8 16,0 0 5-16,0 0 11 0,0 0-7 0,0 0-10 15,0 0 7-15,0 0 11 0,0-2-5 0,0 2-13 0,0 0 7 0,0 0 10 16,0 0-8-16,0 0-8 0,0 0 5 0,0 0 11 0,0 0-7 0,0 0-11 16,0-3 7-16,0 3 11 0,0 0-7 0,0 0-8 0,0 0 4 0,0 0 10 15,-2-1-7-15,2 1-11 0,-1 0 7 0,1 0 10 0,-1-2-4 16,1 2-10-16,-2-3 8 0,1 2 11 0,1 1-4 0,-1 0-10 0,-1-2 5 15,2 2 9-15,-1-1-4 0,0-1-10 0,1 2 8 0,-2-1 8 16,1-1-5-16,0 1-8 0,-1-2 5 0,1 3 6 0,0-2-6 0,-1-1-10 16,1 2 5-16,0 1 11 0,-1-2-6 0,1 1-12 0,0-1 6 15,-1 1 9-15,2 1-6 0,-2 0-6 0,-1-2 5 0,3 2 7 0,-3-1-3 16,1 1-8-16,0-2 5 0,0 2 5 0,-1-1-4 0,0 1-5 16,1 0 2-16,-2 0 8 0,1 0 0 0,-1 0-3 0,0 0 2 0,0 0 5 15,0 0-4-15,-1 0-7 0,1 0 1 0,-2 0 6 0,2 0-3 0,-1 0-3 16,1 0 3-16,0 0 3 0,-1 0-2 0,1 0-5 0,0 0 1 15,0 0 3-15,0 0-5 0,0 0-4 0,0 0 3 0,0 0 5 16,0 0-4-16,0 1-1 0,0-1 2 0,0 2 4 0,0-1-5 0,0 1-2 16,0-2-1-16,0 3 5 0,0 0-1 0,0-2-7 0,0 2 4 0,0-1 5 15,0 1-2-15,0 0-7 0,0 0 4 0,0 0 4 0,1-2-3 0,-1 2-5 16,1-1 4-16,-1 1 5 0,2 0 1 0,-2 0-4 0,0 0 5 16,0 0 6-16,0 0 2 0,0 1-2 0,0 1 3 0,0-2 4 15,0 3-2-15,1-2-1 0,-1-1 1 0,1 2 2 0,1 1 1 0,-1-3-2 16,2 1-2-16,-1 1 1 0,1 1-1 0,0-2 1 0,-1 1-4 0,2-1-2 15,0 2-1-15,0 0 2 0,0 0 0 0,2 2 0 0,-1-2-1 16,0 1 1-16,1 1-2 0,-1-2-1 0,2 0 0 0,-1 0 2 16,1 1-4-16,0-1-2 0,-1 0-1 0,2 0 4 0,0 0-2 0,0-1-6 15,2 1 1-15,-2 0 5 0,1-2-3 0,-1-1-4 0,0 2 2 0,1-1 5 16,-1-1-4-16,0 2-2 0,0-2 0 0,0 0 4 0,0-2-2 0,-1 2-4 16,1-1 2-16,0 0 5 0,0-1-4 0,0 0-4 0,0 1 3 15,0-2 6-15,1 0-4 0,-1-2-4 0,2 1 4 0,0 0 4 0,1-1-2 16,0-3-4-16,-1 2 3 0,2-1 5 0,0-1-4 0,2-1-4 15,-1 0 6-15,0-1 6 0,1-1-4 0,-1-1-7 0,2 2 4 0,-1-4 7 16,1 2-5-16,1-1-5 0,0-2 2 0,0 1 5 0,0-1 0 16,0 0-7-16,1 0 4 0,-1 0 3 0,0-1-5 0,2 1-8 15,-2-3 2-15,0 0 8 0,-2 1-4 0,2-1-8 0,-1 2 3 0,-2-1 7 16,1-1-4-16,-2 2-6 0,-2-1 3 0,1 2 5 0,0-1 1 0,-2 1-5 16,-1 0 8-16,0 0 6 0,-1 1 3 0,-1 1-3 0,1-2 8 0,0 3 10 15,-2 0 0-15,0-2-3 0,-1 4 13 0,2-2 14 0,-2 0 0 16,1 3-4-16,-1 0 7 0,1 0 10 0,-1 0-5 0,0 0-11 15,0 3 4-15,0 0 7 0,0-2-10 0,-1 2-11 0,1 0 1 0,0 2 10 16,0 1-14-16,-1-3-20 0,1 3 1 0,0 0 8 0,0 0-10 0,0 0-23 16,-2-2 9-16,2 2 13 0,0 0-8 0,0 0-20 0,0 0 9 15,0 0 13-15,0 0-8 0,0 0-19 0,0 0 11 0,0 0 15 0,0 0-7 16,-1 3-16-16,0-1 8 0,1-2 17 0,0 3-10 0,0 0-14 16,0 0 8-16,1 0 17 0,-1 1-7 0,1-1-17 0,-1 2 7 0,2 1 17 15,-2-2-7-15,1 2-17 0,-1 2 6 0,0-2 16 0,0 1-7 16,0 2-15-16,0-1 9 0,-1 2 15 0,-1-1-10 0,0 2-14 0,-1 1 7 0,0 0 17 15,1 0-9-15,-1 0-15 0,0 0 11 0,-1 1 13 16,0 2-8-16,0-1-13 0,0 1 8 0,0 1 17 0,0 1-8 0,0-1-17 16,2 1 9-16,-2 1 16 0,0-2-7 0,1 1-18 0,0 1 9 0,1-2 15 15,-1-1-9-15,0 0-16 0,1-1 8 0,-1 1 17 0,2-3-9 0,-1 0-19 16,1-2 7-16,0 1 18 0,-1-1-9 0,1-2-18 0,1-1 9 16,0 0 18-16,0-2-11 0,0-2-17 0,0 1 10 0,0-2 15 15,0-2-11-15,0 0-17 0,0 0 2 0,0 0 8 0,4-1-24 0,-1-1-34 16,1-1-28-16,-2 0-22 0,2-2-48 0,-1-2-54 0,1 0-73 0,0-1-77 15,-1-2-30-15,-1-1-18 0,1-1 4 0,0-1 10 0,-1 1 1 16,0 0 1-16,-1 0 20 0,-1-2 27 0,-1 4 32 0,-1-2 157 16</inkml:trace>
  <inkml:trace contextRef="#ctx0" brushRef="#br0" timeOffset="60545.1242">19365 7168 279 0,'-5'-6'316'15,"0"0"10"-15,1 0 10 0,0 0 9 0,1 0 7 0,0 1 16 16,1 1 20-16,0 1 4 0,1 0 1 0,0 0-57 0,-1 1-75 0,2 2-72 15,-1-3-71-15,1 3-17 0,0 0-2 0,0 0-17 0,0 0-20 16,0 0-2-16,0 0 1 0,0 0-20 0,3 0-29 0,-3 0 0 0,4 0 7 16,0 2-13-16,0 1-21 0,0-2 9 0,1 2 17 0,2-1-8 0,1 2-17 15,0-2 13-15,0 2 19 0,1-1-9 0,0 0-17 0,2 0 10 0,1 0 14 16,0-1-8-16,1 1-19 0,1 0 5 0,2-3 14 16,0 3-25-16,1-2-31 0,2 1-25 0,-1-2-25 0,2 1-49 0,0 1-61 15,2-2-77-15,-2 1-83 0,1-1-29 0,-1-1-17 0,0-1 3 0,0 2 7 16,-3-1 2-16,1 1-3 0,-4 0 17 0,1 0 23 0,-3 1 29 15,-1 1 134-15</inkml:trace>
  <inkml:trace contextRef="#ctx0" brushRef="#br0" timeOffset="61111.8912">19927 7372 0 0,'1'-2'187'0,"0"1"52"0,-1 1 11 0,0-3-2 0,0 0-8 16,0 3 7-16,0-3 11 0,0 0 0 0,-1 0 0 0,0 0-25 0,1 0-34 15,-2 1-58-15,1-1-67 0,0 2-11 0,-1-2 7 0,1 0-7 0,-2 1-15 16,1-1 8-16,-1 2 7 0,0 1-6 0,-1-2-14 0,-1 1 2 16,0 1 3-16,-1 0-4 0,0 1-13 0,-2 1 1 0,1-2 2 0,-1 3 1 15,-1 0-1-15,1 0 2 0,-2 0 0 0,1 1 6 0,0 2 8 16,-1 0 1-16,1 0-2 0,0 2 4 0,-1-2 4 0,1 3-6 0,0 0-11 16,-1 0 1-16,1 0 4 0,1 1-9 0,0-1-12 0,0 2 3 0,0 1 7 15,3 0-11-15,-1-2-17 0,1 1 4 0,1 1 10 0,1-2-8 16,2 1-14-16,1-1 8 0,1 1 12 0,1-2-9 0,2 0-12 15,0 0 5-15,1 0 13 0,2-2-9 0,1 1-12 0,1-2 4 0,2 0 16 16,1 0-8-16,1-3-17 0,0 0 8 0,2 0 12 0,1-2-7 0,0-1-13 16,0-1 7-16,0-2 14 0,0 0-8 0,0 0-14 0,-1-3 6 0,-2 0 15 15,0 1-9-15,-2-1-14 0,0-1 8 0,-2 1 14 16,-1 0-8-16,-1-2-12 0,-2 1 4 0,0-1 14 0,-2 1-7 0,0-1-14 16,-2-1 7-16,0 2 14 0,-1-2-6 0,-1 0-13 0,-2 0 7 0,-1 0 15 15,0 0-5-15,0 0-7 0,-1 3 12 0,0-2 18 0,-1 2-7 0,1 2-13 16,0-2 10-16,1 1 13 0,0 2-8 0,0 0-13 0,0 2 8 15,1-2 13-15,0 0-8 0,1 3-17 0,2 0-4 0,0 0 1 16,0 0-17-16,0 0-24 0,0 0 1 0,0 0 10 0,0 0-20 0,1 1-26 16,0 2-22-16,2-1-22 0,1 2-37 0,1-1-37 0,1 2-54 0,2-2-58 15,0 0-32-15,2 1-23 0,1-2 2 0,2-1 11 0,1 1 2 16,0-1-2-16,2-1 14 0,-1 0 17 0,1 0 27 0,-1 2 110 0</inkml:trace>
  <inkml:trace contextRef="#ctx0" brushRef="#br0" timeOffset="61895.0919">20231 7469 171 0,'2'-1'289'0,"0"1"11"16,-2 0 9-16,0-3 6 0,0 0 5 0,0 0 5 0,-2 0 7 16,0 0 10-16,-1 0 7 0,0 0-49 0,-1 0-67 0,0-2-62 0,-1 2-62 15,0 0-19-15,-3 2-10 0,0-2-1 0,0 0 4 0,-2 1-8 0,1 1-12 16,0-1 3-16,1 2 3 0,-2 0-11 0,2 0-16 0,0 2 3 16,2 1 8-16,-1-2-13 0,0 2-20 0,1 0 7 0,-1 2 15 15,2 1-14-15,1 0-22 0,0 1 9 0,0 2 15 0,1-1-13 0,0 1-20 16,2 0 7-16,1 3 17 0,0-2-12 0,1 2-21 0,2-1 9 0,1 1 18 15,0 0-12-15,0-2-19 0,1 2 8 0,2-1 19 0,0-2-11 16,-1 0-20-16,2-1 11 0,2-1 20 0,-1-1-11 0,0-1-18 0,1-1 9 16,-1-2 15-16,2-1-9 0,-1-1-20 0,1 0 8 0,0-2 17 15,-1-2-11-15,2 1-20 0,0-3 4 0,0 0 10 0,-1-2-12 0,1-1-18 16,-1 0 4-16,-1-1 14 0,1-2-7 0,-2 1-10 0,1-1 10 0,-2 2 13 16,0-2-6-16,-2 1-9 0,1 1 12 0,-2 1 18 0,1 0 4 15,-2 0 2-15,-2 1 18 0,1 2 23 0,0 0 1 0,-2 2-6 16,-1-1 9-16,1 2 15 0,-1 2-5 0,0 1-13 0,0 0 8 0,0-3 13 15,0 3-11-15,0 0-16 0,0 0 0 0,0 0 5 0,0 0-14 0,0 0-26 16,0 0 5-16,0 0 9 0,0 0-12 0,0 0-19 0,0 0 7 0,0 0 15 16,0 3-9-16,2-2-15 0,-2 4 7 0,1-2 16 0,0 1-8 15,1 1-14-15,-1 1 8 0,0 0 18 0,2 0-7 0,-2-2-14 16,2 2 9-16,0-1 15 0,-1 1-11 0,1-2-16 0,0 2 6 0,1 0 11 16,-2-1-13-16,1 1-17 0,1 0 5 0,-1-2 11 0,1 1-10 0,-2-1-16 15,2 1 5-15,0-1 14 0,0-1-11 0,0 0-15 0,0-1 10 16,2-1 19-16,-1 1-5 0,2-1-12 0,-1-1 9 0,1 0 13 0,1-1-5 15,0-2-11-15,0 0 6 0,1 0 13 0,1-2-4 0,0 1-9 16,0-2 6-16,0 0 14 0,0 0-5 0,-1 0-14 0,-1 1 16 0,0-1 20 16,-1 2 2-16,-2-1-7 0,-1 2 16 0,0-1 19 0,0 2-2 0,-3-1-11 15,1 2 7-15,-2 1 16 0,0 0-7 0,0 0-13 0,0 0 5 16,0 0 11-16,0 0-13 0,0 0-22 0,0 0 2 0,0 0 11 16,0 0-15-16,-2 3-21 0,2 0 8 0,-1 0 14 0,0 0-10 0,-1 3-16 15,1-2 8-15,0 2 16 0,-1 0-8 0,0 0-20 0,0 2 10 0,0-2 17 16,0 0-7-16,1 0-18 0,0 1 8 0,-1-1 14 0,1 0-11 15,1 0-20-15,0-1 7 0,1 1 14 0,-1-2-12 0,2 1-16 16,-1-2 8-16,0 1 20 0,2-2-9 0,-2 1-18 0,2-2 11 0,0 1 17 16,1-1-7-16,0-1-13 0,1 0 10 0,0-1 22 0,3-2-7 0,0 0-15 15,3-2 14-15,0 1 20 0,2-2-5 0,0-3-14 0,1 1 12 16,0-1 19-16,2-1-2 0,-1-1-13 0,1 1 17 0,-1-2 21 16,1 0-1-16,-2 0-8 0,1 1 13 0,-2 1 22 0,1 1-5 0,-2-2-9 15,0 2 4-15,-2 0 11 0,0 2-7 0,-2 1-14 0,0 0 0 0,-2 1 3 16,1 2-14-16,-3 0-14 0,0 2-4 0,0-1 1 0,-1 2-11 0,-3 0-14 15,2 0-2-15,1 2-2 0,0-1-5 0,-2 4-7 0,2-2 0 16,-2 1 2-16,0 2-4 0,1 0-4 0,-1 2 0 0,-1 1 5 0,0 0-10 16,-1 0-11-16,-1 1-5 0,1 1-5 0,0-1-14 0,-1 1-19 15,1-1-7-15,0 1-4 0,-1-2-22 0,2 1-25 0,-1-2-12 0,1 1-13 16,-1 0-28-16,1-3-35 0,-2 1-73 0,2-1-85 0,-1 0-42 0,1-6-31 16,0 5 2-16,0-5 13 0,0 0 8 0,0 0 8 0,0 0 20 15,0 0 22-15,-3-3 18 0,-1-2 15 0</inkml:trace>
  <inkml:trace contextRef="#ctx0" brushRef="#br0" timeOffset="62210.3023">21037 6680 82 0,'0'-4'338'0,"0"-2"5"0,0 1 4 0,2 1-2 0,-1 1-5 16,-1-2 4-16,1 2-1 0,-1 3-16 0,0 0-25 0,0 0 13 0,0 0 24 15,0 0-117-15,0 0-164 0,0 0-41 0,0 0-5 0,0 0-6 0,-1 2-9 16,1 2 3-16,-1-1 7 0,-1 2-2 0,1 1-7 15,-2 0 2-15,1 1 6 0,-1 2-9 0,-1 0-13 0,0 2-22 0,-1-1-23 16,-2 2-64-16,0 2-76 0,1-2-60 0,-2 1-57 0,-2 2-21 0,1-1-7 16,-2 2-1-16,-2-2 4 0,1 2-1 0,-1-2-2 0,-1-2 4 15,1 1 10-15,0-2 25 0,2-1 283 0</inkml:trace>
  <inkml:trace contextRef="#ctx0" brushRef="#br0" timeOffset="107106.6801">21769 7150 0 0,'-2'0'283'0,"0"-3"61"0,2 0-1 0,0 0 4 0,0 0 2 16,0 0-2-16,-1 0-4 0,1 1 4 0,0 2 2 0,-1-3 5 15,1 3 3-15,0 0-99 0,0 0-135 0,0 0-43 0,0 0-22 16,0 0 11-16,0 0 18 0,0 0 0 0,0 0-6 0,0 0 14 0,0 0 16 15,0 0-3-15,0 0-6 0,0 0 3 0,-2-1 3 0,2 1-14 0,0 0-25 16,0 0-1-16,0 0 1 0,0 0-17 0,0 0-22 0,0 0-1 16,0 0 8-16,0 0-14 0,0 0-22 0,0 0 5 0,0 0 6 15,0 0-10-15,0 0-19 0,0 0 8 0,0 0 11 0,0 0-8 0,0 0-11 16,0 0 5-16,0 0 11 0,0 0-11 0,0 0-14 0,0 0 7 0,0 0 10 16,0 0-8-16,0 0-14 0,0 0 8 0,0 0 14 0,0 0-7 0,0 0-19 15,0 0 10-15,0 0 14 0,0 0-7 0,0 0-13 0,0 0 10 16,0 0 18-16,0 0-6 0,0 0-14 0,0 0 11 0,0 0 17 15,0 0-11-15,0 0-21 0,2-3 7 0,-1 1 14 0,-1 1-9 0,1-2-19 16,-1 0 11-16,2 0 16 0,-1 0-10 0,0-2-16 0,1 2 9 0,-1-1 15 16,0-1-7-16,2 2-17 0,-2-1 13 0,2 1 22 0,0 0-5 15,-1-2-14-15,1 4 14 0,0-4 18 0,1 2-9 0,0-1-15 0,1 1 8 16,0 0 19-16,2-2-11 0,0 1-16 0,1-1 11 0,1 1 16 16,2-2-8-16,1 0-13 0,0 0 11 0,1 0 19 0,0 0-8 0,1-2-13 15,0 2 9-15,0-1 15 0,-2-1-9 0,0 2-16 0,0 2 7 0,-2-1 18 16,0 1-11-16,-2-1-17 0,0 4 5 0,0-2 16 0,-2 0-14 15,1 3-18-15,0-2 7 0,-1 2 13 0,1 0-10 0,0 2-14 16,-1-2 7-16,2 1 18 0,-1 2-11 0,0-1-16 0,-1 2 11 0,1-1 16 16,-2 2-9-16,1-1-17 0,-1 2 8 0,-1 0 20 0,0 0-11 0,-1 2-18 15,-1-2 9-15,1 1 18 0,-2 2-11 0,1-1-14 0,-2 2 7 0,0-1 18 16,-2 2-9-16,0 1-18 0,-2 0 9 0,0 3 19 16,-2 0-7-16,0 0-18 0,-2 0 11 0,-2 3 16 0,1 0-9 0,-3 1-17 15,0 1 10-15,0 1 17 0,-1 0-8 0,-1 0-17 0,1 1 7 0,0 1 17 16,-1-2-10-16,1 3-17 0,1-3 10 0,0 0 19 0,1-2-8 0,-1 1-18 15,0-2 7-15,2 0 19 0,-1-3-11 0,-1 1-18 0,1-2 9 16,1-1 15-16,-1-1-6 0,0-1-15 0,1 1 7 0,-1-3 19 0,0 0-13 16,1-2-20-16,-2 1 10 0,1-2 15 0,-1 0-8 0,1-1-19 15,-1 0 11-15,0-2 16 0,2 0-12 0,-2-2-23 0,1-1 10 0,0-1 17 16,2-2-11-16,0 1-22 0,-1-2 10 0,2 0 17 0,2-2-8 0,-1 0-22 16,2-2 13-16,-1-1 17 0,4 2-7 0,-1-4-18 0,2 2 15 15,-1-1 27-15,2 1-4 0,2 0-14 0,-1 0 15 0,0 0 21 16,2 3-11-16,0-2-16 0,-1 2 9 0,2 0 21 0,0 2-10 0,2-2-19 15,-1 1 11-15,2 1 20 0,-1 1-14 0,2-2-23 0,2 2 5 0,-1-1 14 16,0 2-13-16,1-1-17 0,0 2 10 0,1-1 18 0,0 1-9 16,-1 1-20-16,1-2 11 0,0 2 17 0,-1 2-13 0,0-1-17 15,0 1 10-15,0-2 19 0,0 3-7 0,0 0-18 0,0 0 11 0,0 0 19 16,0 1-11-16,1 1-17 0,-2-1 10 0,2 2 18 0,-2 0-6 0,1 2-17 16,-1-1 11-16,0 1 15 0,-1 1-9 0,0 0-16 0,0 0 8 15,-1 1 16-15,0 1-11 0,-1-1-18 0,0 2 9 0,-1-1 18 0,-1 1-9 16,0 0-18-16,0-1 7 0,-1 1 14 0,-1-1-6 0,1 1-15 15,0-1 5-15,-2-2 13 0,2 1-14 0,-2-1-22 0,2 0 0 0,-2-2 9 16,2 0-21-16,-2 0-27 0,0-2-13 0,1 0-5 0,-1 0-24 0,0-2-29 16,1 0-35-16,-2-1-38 0,0-2-87 0,0 0-99 0,0 0-21 15,4-2 1-15,0-2 2 0,0-1-1 0,2-2 16 0,1-1 19 16,1-4 16-16,1-1 13 0,2-2 19 0,0 0 64 0</inkml:trace>
  <inkml:trace contextRef="#ctx0" brushRef="#br0" timeOffset="107740.991">22563 7285 0 0,'1'-3'246'0,"-1"3"7"0,1-2 1 0,-1 2 10 0,0 0 15 16,2-1-9-16,-2 1-14 0,1-3 16 0,0 3 23 0,-1 0-29 0,2-3-46 15,-1 0-40-15,-1 3-42 0,0-2-27 0,1-1-22 0,-1 3-5 0,0-1 0 16,0-2-8-16,-1 0-7 0,1 3-7 0,0-2-4 0,-1-1-2 16,-1 2-4-16,1-1-7 0,0 1-7 0,-1-1-4 0,1 1-4 15,0-1-7-15,-2 1-11 0,2-1 1 0,-2 1 4 0,2-1-5 0,-2 1-9 16,0-1 3-16,1 1 3 0,-1 1-5 0,0-2-11 0,1 1 5 0,-1-1 11 15,0 1-4-15,1 1-11 0,-1 0 7 0,0 0 11 0,1-2-6 0,-1 2-7 16,0 0 4-16,-1 0 12 0,2 0-5 0,-2 2-8 16,0-2 5-16,0 0 13 0,0 1-8 0,0 2-9 0,-2-1 7 0,2 1 13 15,-1 0-4-15,0 1-10 0,-2 1 9 0,2 1 15 0,-2 0-7 0,0 1-14 16,1 1 6-16,-1 1 13 0,0 0-5 0,2 1-14 0,0 1 6 0,-1-1 10 16,1 2-10-16,0 0-15 0,1 2 6 0,0-1 12 0,1 1-12 0,0-2-18 15,1 3 8-15,-1-2 17 0,2 1-10 0,1-1-15 0,1-1 8 16,0 2 14-16,1-2-7 0,0-2-16 0,2 1 8 0,0 1 16 15,2-3-8-15,-1 0-17 0,2-3 8 0,-1 1 15 0,1 1-9 0,1-2-16 16,0-2 4-16,0 1 15 0,0-2-12 0,1 0-17 0,1-2 7 0,-1 1 10 16,0-1-11-16,1-2-16 0,-1-1 6 0,0 1 15 0,1-4-9 15,-2 1-13-15,1-2 7 0,0-2 13 0,1-1-5 0,-1-1-11 16,-1-1 7-16,1-2 17 0,-1 1-3 0,0-5-7 0,0 2 7 0,-1-1 15 16,0-2-5-16,-1 0-7 0,0 0 11 0,-2 0 16 0,-2-2-2 0,1 2-7 15,0 2 15-15,-3-2 18 0,0 1-1 0,-2 2-10 0,1 2 11 16,-2-1 17-16,1 2-7 0,-2 2-13 0,0 1 9 0,0-2 14 0,0 4-13 15,1 1-19-15,-1 0 5 0,1 1 8 0,1 2-23 0,0 0-37 16,1 2-8-16,1 1-5 0,0 0-18 0,0 0-24 0,0 0-8 0,0 0-7 16,1 1-22-16,1 4-31 0,0-1-40 0,2 2-42 0,2 0-60 0,-1 0-67 15,2 2-20-15,-1-2-9 0,4 1 0 0,-1-1 4 0,0-1 11 16,2 1 11-16,1-2 13 0,0 1 12 0,0-1 18 0,-1 1 72 16</inkml:trace>
  <inkml:trace contextRef="#ctx0" brushRef="#br0" timeOffset="108124.7796">22947 7288 142 0,'5'-3'303'16,"-1"0"8"-16,0-3 7 0,-1 1 7 0,-1 1 7 0,1-1 7 0,-2-1 7 15,1 2 14-15,-1-2 12 0,-1 0-40 0,0 1-61 0,-1 1-70 0,-2 1-78 16,0-2-27-16,1 2-12 0,-2-1-1 0,0 2 1 0,-2-1-11 16,1 2-14-16,-2 1-4 0,1 0 4 0,-2 0-13 0,0 3-19 15,-2 0 8-15,1 1 13 0,0 1-8 0,-2 2-8 0,0 1 10 0,1 1 16 16,-1 1-7-16,-1 4-10 0,1-1 11 0,1 2 19 0,-1 2-10 0,0 1-16 15,2 0 6-15,1 1 11 0,0 2-13 0,1 0-19 0,2 0 0 0,0 0 8 16,2 0-11-16,0-1-18 0,3 1 4 0,2-2 10 0,0 1-14 16,2-4-20-16,2-1 5 0,0 0 11 0,4-1-16 0,-1-2-23 15,2-3 2-15,1 0 10 0,1-3-19 0,2-2-25 0,1-1 0 0,0-2 5 16,0-3-16-16,2-2-16 0,0-2 8 0,0-2 13 0,1-3-6 0,0-2-15 16,-1-2 13-16,0-2 23 0,-2-1-6 0,-2-3-13 0,0 2 16 15,-2-4 22-15,-2 2 2 0,0-1-9 0,-4-2 11 0,1 0 17 0,-2 0-2 16,-1 1-8-16,-1-1 18 0,0 2 24 0,-2 1 1 0,0 0-2 15,-1 1 16-15,-1 2 24 0,0 2-3 0,-2 1-8 0,0 1 8 0,-1 4 18 16,2-1-7-16,-2 4-14 0,1 1 3 0,-1 1 4 0,0 4-19 0,0-1-30 16,0 2-15-16,1 2-10 0,-1-1-31 0,0 4-34 0,2-1-40 15,-2 2-40-15,1 2-79 0,-1 1-88 0,1 1-37 0,2 1-20 16,0 1-11-16,-1-2-9 0,1 2 9 0,1-1 15 0,1 1 10 0,2-2 10 16,1 1 17-16,-1-1 25 0</inkml:trace>
  <inkml:trace contextRef="#ctx0" brushRef="#br0" timeOffset="108841.7886">23320 7630 0 0,'-1'-3'157'16,"-1"1"155"-16,1-2 6 0,-2 1 0 0,1 1 3 0,-1-1 5 0,0 2 8 15,1-1 2-15,-2 1-1 0,1-1 10 0,0 1 13 0,1 1-94 0,-1-2-127 16,0 2-44-16,3 0-17 0,-2 0-14 0,-2 0-10 0,1 2 7 16,-1-1 10-16,0 2-8 0,0-1-13 0,0 4 3 0,0-2 8 15,-1 1-13-15,-1 2-20 0,1 1 2 0,-2-1 13 0,2 0-13 0,0 1-17 16,1 1 7-16,0-1 16 0,0 1-14 0,1-1-22 0,2-1 1 0,1 0 10 15,0 1-14-15,1-2-20 0,0 0 4 0,2 0 9 0,0-2-12 16,1 1-21-16,1-1-3 0,0-1 1 0,1 0-17 0,0-2-26 0,2-1-11 16,0 0-5-16,2-1-11 0,-2-3-11 0,1 1-13 0,0-2-12 15,1-1-15-15,-1-1-15 0,-1-2-25 0,1 0-29 0,-1-1-5 0,0-2 2 16,0 0 11-16,0 0 14 0,0-1 31 0,-1 0 34 0,0-1 40 0,-1 2 43 16,1-1 52-16,-3 1 55 0,0 0 34 0,0 1 23 0,-1 1 49 15,-2 1 55-15,0 0 27 0,1 3 21 0,-2-2 4 0,0 4 5 16,-2-2-7-16,2 3-8 0,-1 0-33 0,0 0-44 0,1 3-29 0,-2-2-25 15,2 2-19-15,0 0-19 0,0 0-8 0,-2 0-5 0,-1 2-13 0,0 1-18 16,1 0 5-16,-1 1 13 0,0 2-11 0,1 0-16 0,-2 3 12 0,1 0 18 16,-1 2-3-16,0 1-13 0,1 0 13 0,1 0 19 15,-1 3-7-15,0 0-15 0,1 0 3 0,-1 1 12 0,0 1-13 0,1 1-25 16,-1 0 11-16,0 0 15 0,-1 1-13 0,2 0-23 0,-2 0 7 0,-2 0 16 16,1 1-16-16,0-1-20 0,-2 0 4 0,-1-1 13 0,0 1-14 0,-1-1-25 15,-1 1 4-15,0-1 13 0,-2-1-17 0,0 1-23 0,-2-1 5 16,0-1 14-16,-1-1-10 0,0 1-22 0,1-2 11 0,-2-1 17 0,1-1-10 15,-1 0-17-15,1 0 13 0,1-1 22 0,-1-1-4 0,2-2-12 16,-2 1 12-16,2-2 21 0,1-1-3 0,0-1-10 0,0-2 11 0,1 0 22 16,2-2-5-16,1-1-15 0,0 0 13 0,0-3 22 0,2 1-2 15,1-2-9-15,0 0 16 0,1-2 22 0,1 0-1 0,0-2-5 0,2 0 11 16,1 0 19-16,1-2-7 0,2 0-10 0,2 0 11 0,1-1 13 16,0 0-3-16,4-1-12 0,-1 1 1 0,2 0 7 0,2 1-13 0,0-1-16 15,1 1 0-15,2 1 5 0,0-1-11 0,1 0-17 0,0 2 2 0,2 0 5 16,0 0-17-16,1 1-21 0,-2 0-14 0,1 0-7 0,-2 1-34 15,1 1-40-15,-1-1-31 0,-2 1-30 0,-1 0-52 0,0 2-61 16,-2-1-83-16,-2 2-95 0,0-1-29 0,-1 1-13 0,-1 0 8 0,-1-1 7 16,-1 1 10-16,-2-1 8 0,0 0 30 0,0 0 35 0,-1 0 32 0,-3 3 85 15</inkml:trace>
  <inkml:trace contextRef="#ctx0" brushRef="#br0" timeOffset="110043.2829">24260 6883 118 0,'5'-9'230'16,"2"0"8"-16,-2 0 10 0,1 0-7 0,-1 0-11 0,-1 0 5 0,1 0 13 16,-1 1-4-16,2 1-10 0,-2-2-55 0,0 3-71 0,0-2-48 15,0 1-39-15,0-1 6 0,-2 1 21 0,1 1-2 0,0 0-5 16,-1 0 16-16,1 0 27 0,-2 1 0 0,1 1-5 0,-1-1 8 0,0 1 11 16,1 1-1-16,-1 0-1 0,-1 1 2 0,0 2 4 0,0-3-6 0,0 3-6 15,0 0-9-15,0 0-8 0,0 0-8 0,0 0-8 0,0 0-11 16,0 0-11-16,0 0-2 0,0 0 4 0,0 0-10 0,0 0-15 15,0 0 0-15,0 0 9 0,0 0-12 0,-1 2-15 0,-1 1 8 0,1 0 10 16,-2 0-6-16,1 3-12 0,-1 0 4 0,0 1 13 0,-1 2-8 0,0 0-12 16,-1 2 9-16,0 1 12 0,-2 0-5 0,0 1-13 0,-1 2 11 15,-1 2 13-15,-2-1-8 0,-1 5-11 0,0-1 8 0,-2 4 16 0,-1 0-8 16,-2 0-12-16,-1 1 9 0,1 2 15 0,-3 0-5 0,0 0-13 16,0 0 11-16,-1 2 16 0,-2-2-8 0,2 0-11 0,-2 3 7 0,0-3 18 15,1 1-8-15,-1 1-17 0,0 1 10 0,2-2 15 0,1-1-5 0,0 2-14 16,1-4 7-16,2 2 18 0,1-3-12 0,0 0-18 0,1-1 7 0,2-2 16 15,0 1-7-15,1-2-17 0,0-1 7 0,0 1 16 16,1-2-10-16,0 0-18 0,1 0 6 0,-1-1 12 0,2-1-9 0,-1-1-19 16,1 0 8-16,1-2 16 0,0 0-13 0,1-2-17 0,1 0 5 0,-1-2 16 15,2 0-14-15,1-1-23 0,0-1 4 0,0-1 7 0,1-1-18 0,2-1-21 16,-1-1 0-16,1 0 7 0,0-1-14 0,1-2-25 0,0 0-4 16,0 0 2-16,0 0-26 0,0 0-32 0,2-1-35 0,1 0-37 0,0-2-77 15,1 0-88-15,1-2-16 0,2-2 5 0,1-2-1 0,0 0-4 16,0-3 12-16,1 0 15 0,0-2 9 0,1-1 8 0,-2-1 20 0,0-1 100 15</inkml:trace>
  <inkml:trace contextRef="#ctx0" brushRef="#br0" timeOffset="110760.6736">24164 7672 0 0,'0'0'150'16,"0"0"193"-16,3-2 10 0,-2 1-2 0,0-1-5 0,-1-2 4 16,0 2 5-16,0-1-1 0,0 3-4 0,0 0 4 0,2-2 9 15,-2 2-92-15,0 0-119 0,1-1-56 0,-1 1-39 0,0 0-20 0,0 0-14 16,0 0 8-16,3-1 17 0,-3 1-3 0,2-2-10 0,1 2 8 0,1 0 16 16,0 0-10-16,0 0-14 0,0 2 2 0,0-2 11 0,1 1-13 15,-1-1-22-15,2 1 7 0,-2-1 14 0,1 1-11 0,-1-1-22 0,1 1 7 16,1-1 11-16,-1 2-10 0,0-2-19 0,1 0 8 0,0 0 17 15,1-2-9-15,1 1-18 0,0 0 11 0,1-1 17 0,1-1-10 0,-1 0-22 16,2-1 7-16,-1-1 15 0,1 0-14 0,0-1-19 0,1-1 6 16,0-2 15-16,0 1-10 0,0-1-17 0,0 0 7 0,-2-1 17 0,2 1-9 15,0-2-13-15,-1 1 10 0,1-2 18 0,-1 0-5 0,1 0-11 16,-2 0 10-16,1 0 21 0,0 0-6 0,-1 0-12 0,1 0 15 0,-2 1 22 16,-1 1-4-16,0-1-10 0,0 1 7 0,-1 2 18 0,-2-1-6 0,1 2-14 15,-1 1 13-15,-1 0 13 0,-1 0-6 0,-1 3-15 0,1 0 10 0,-2-2 19 16,1 4-11-16,-1-2-18 0,0 0 10 0,-1 3 17 0,2-3-7 15,-2 3-17-15,0 0 6 0,0-3 12 0,0 3-8 0,0 0-14 16,0 0 5-16,0 0 14 0,0 0-13 0,0 0-20 0,0 0 4 0,0 0 11 16,0 0-12-16,0 0-21 0,0 0 5 0,0 0 13 0,0 0-9 0,0 0-15 15,0 0 7-15,0 4 14 0,0-1-7 0,0 2-13 0,0-1 11 16,-2 2 17-16,1 2-7 0,-2-1-11 0,1 2 10 0,-4 2 15 0,1-1-5 16,-2 4-13-16,1-1 9 0,-2 2 12 0,-2 2-6 0,1-1-12 15,-2 2 6-15,1 0 12 0,-1 0-10 0,-1 2-14 0,0-2 4 0,-1 3 11 16,1 0-9-16,-2-1-12 0,2 2 5 0,-1-2 7 0,1 2-6 0,0-2-11 15,1-1 5-15,1 0 11 0,0-1-8 0,1 0-12 0,1-2 3 16,1-2 9-16,1 0-12 0,0-2-18 0,2-2-2 0,2 1 4 16,-1-2-20-16,0-1-26 0,2-1-5 0,1-1-2 0,0-1-21 0,1 0-24 15,1-2-18-15,-1 1-14 0,2-2-25 0,1 0-31 0,-4-2-76 0,5 1-88 16,0-1-37-16,3-1-20 0,0-3 9 0,0-1 19 0,2-1 10 16,0-1 7-16,1-1 16 0,1-2 20 0,0-1 23 0,1 0 17 15</inkml:trace>
  <inkml:trace contextRef="#ctx0" brushRef="#br0" timeOffset="111144.3901">25075 7499 0 0,'0'0'79'16,"-3"2"239"-16,2 1 9 0,-2-3 2 0,2 3-1 0,-2 0 11 15,-1-2 14-15,0 4 2 0,0-1 2 0,-1 1 11 0,-1 1 16 16,0 1-84-16,0 1-113 0,0-1-50 0,-1 2-32 0,-1 0-18 0,1 2-14 16,-1-1 10-16,0 2 11 0,0-1-8 0,-1 2-16 0,-2 1 7 0,1 0 13 15,-1 2-17-15,-2-1-25 0,-1 2 8 0,1 1 13 0,-2 0-14 16,1 0-23-16,-1 0 5 0,-1 0 11 0,1-1-13 0,-1 0-22 0,2-1 5 15,0 0 11-15,0-2-14 0,2 1-23 0,0-3 10 0,1 0 17 16,2-1-13-16,1-2-18 0,1 0 6 0,0-2 12 0,3-1-15 0,0-1-22 16,2-2 4-16,-1 0 12 0,3-1-20 0,0-2-26 0,0 0-14 0,0 0-6 15,3-4-21-15,1 1-24 0,1-3-6 0,0-1-3 0,3-2-8 0,0-2-8 16,3-1-11-16,0-1-17 0,2-2-22 0,0-2-25 16,1-1-41-16,0-1-44 0,1-2-19 0,0 0-16 0,-1-2 8 0,2-1 13 15,0 0 13-15,0-1 9 0,0-1 6 0,0 1 6 0,-1 1 22 0,1 0 88 16</inkml:trace>
  <inkml:trace contextRef="#ctx0" brushRef="#br0" timeOffset="111678.2554">25060 7382 103 0,'7'-15'321'0,"-1"2"15"0,1 1 11 0,0 0 7 0,-1 0 4 16,0 1 14-16,-1 1 12 0,0-1 2 0,2 1-1 0,-2 1-23 0,1 0-31 15,0-2-80-15,0 4-92 0,-1-2-27 0,-1 0-6 0,0 1-14 0,0 1-13 16,-1 1-1-16,-1 0 4 0,0 1-14 0,-1 1-17 0,-1-1 1 16,1 2 9-16,-1 0-17 0,0 3-23 0,0-3-2 0,-1 0 6 15,1 3-15-15,0 0-21 0,-1-1 1 0,1 1 10 0,0 0-11 0,0 0-17 16,0 0 7-16,0 0 10 0,0 0-9 0,0 0-14 0,0 0 5 0,0 0 15 15,-2 1-7-15,1 2-14 0,0-1 7 0,-1 2 14 0,2-1-7 16,-1 2-11-16,1 1 6 0,-1 0 15 0,1 0-8 0,-2 0-13 0,2 0 9 16,-1 0 12-16,1 1-6 0,0 2-13 0,0-1 7 0,0-1 12 15,0 2-6-15,0 0-14 0,0 2 8 0,0-2 12 0,0 1-6 0,0 1-12 16,0 1 8-16,0 1 14 0,0 1-5 0,0 1-11 0,0-2 9 0,-1 4 13 16,-1-2-4-16,1 1-13 0,0 1 7 0,-2 1 13 0,2 0-4 15,-2 0-13-15,0-2 4 0,2 1 13 0,-2-2-5 0,2 3-14 16,0-5 6-16,-1 4 7 0,1-4-7 0,1 1-12 0,0 1 6 0,0-3 12 15,0 1-6-15,1-1-10 0,1 0 5 0,-1 0 10 0,0 0-5 0,2-1-12 16,-2 1 4-16,2-2 11 0,0 1-4 0,-1 0-11 0,1-1 4 0,0 0 14 16,1 0-7-16,-2 0-13 0,2-2 7 0,0 0 7 15,-1 1-5-15,1-1-10 0,0-1 6 0,-1 1 9 0,1-1-7 0,-2 0-8 16,2-1 1-16,-1 0 8 0,0-1-9 0,-1 0-13 0,1-2 4 0,0 1 12 16,-1-1-6-16,1 1-11 0,0-2 7 0,-1 1 7 0,1-1-5 0,0 1-8 15,-1-1 5-15,1-1 11 0,0 2-4 0,-1-2-8 0,0 0 10 16,0 0 16-16,0 0-8 0,0 1-14 0,0-2 8 0,0 1 12 0,0 0-7 15,-2-1-11-15,2 1 7 0,1 0 11 0,-2 2-6 0,2-2-12 16,-2 1 6-16,1 0 12 0,0 0-9 0,0 0-12 0,0 0 6 0,0 0 15 16,0-1-6-16,0 2-12 0,0-2 3 0,0 0 12 0,-1 0-12 0,0 0-21 15,2 1 6-15,-2-1 11 0,-1-1-10 0,2 1-16 0,-2-1 8 16,2 1 16-16,-2-1-11 0,0 0-17 0,0 0 5 0,0 0 17 16,0 0-10-16,0 0-20 0,0 0 9 0,0 0 12 0,0 0-18 0,0 0-27 15,0 0-15-15,0 0-9 0,-1-2-33 0,-2 1-41 0,3 1-79 0,-2-4-91 16,-1 2-50-16,0-2-39 0,3 4-2 0,-2-5 14 0,-1 0 0 15,2 2-3-15,-1-1 18 0,1 1 24 0,-2-2 21 0,1 1 20 16</inkml:trace>
  <inkml:trace contextRef="#ctx0" brushRef="#br0" timeOffset="116433.0045">9891 7766 13 0,'-2'-1'225'0,"2"1"14"0,-2-1 14 0,2 1 2 0,-3 0-1 0,3 0 7 15,-3-1 13-15,3 1 5 0,0 0 8 0,0 0-40 0,-2 0-47 16,2 0-55-16,0 0-53 0,0 0-8 0,0 0 7 0,0 0-5 0,0 0-13 16,0 0 4-16,0 0 2 0,0 0-5 0,0 0-5 0,0 0-5 15,0 0-2-15,-2-1-1 0,2 1-2 0,0 0-4 0,0 0-7 0,0 0 3 16,-2 0 5-16,2 0-5 0,0 0-11 0,0 0 2 0,0 0 8 16,0 0-10-16,0 0-13 0,0 0 2 0,0 0 8 0,0 0-10 0,0 0-13 15,0 0 5-15,0 0 10 0,0 0-11 0,0 0-17 0,0 0 5 0,0 0 14 16,0 0-11-16,0 0-18 0,0 0 9 0,0 0 12 0,0 0-6 15,0 0-18-15,0 0 9 0,0 0 15 0,2 0-9 0,2 0-14 0,-1 0 10 16,1 1 13-16,0-1-6 0,1 1-18 0,1 0 7 0,0 0 16 16,1-1-7-16,0 2-14 0,1-2 8 0,0 0 16 0,1 0-8 0,-1 0-18 15,1 0 6-15,1 0 12 0,-1 0-8 0,0-2-13 0,-1 2 9 0,2 0 12 16,-2 0-6-16,0-1-12 0,0 1 6 0,-2 0 12 0,1 0-7 0,-2 0-14 16,1 0 9-16,-1 1 12 0,-1-1-5 0,-1 0-10 15,-1 2 6-15,-2-2 12 0,0 0-7 0,3 0-13 0,-3 0 5 0,0 0 12 16,0 0-4-16,0 0-13 0,0 0 5 0,0 0 12 0,0 0-7 0,0 0-11 15,0 0 7-15,-1 2 13 0,1-2-8 0,-2 1-12 0,0 0 6 0,-1-1 12 16,0 0-6-16,1 2-9 0,-2-2 4 0,0 0 11 0,-2 0-4 16,1 0-10-16,-2 0 8 0,1 1 12 0,-1-1-7 0,-1 0-14 15,-1 1 9-15,1-1 13 0,-2 1-5 0,2-1-13 0,0 1 8 0,0-1 12 16,0 2-9-16,2-2-10 0,-1 1 5 0,0-1 11 0,2 1-6 0,1-1-15 16,0 1 8-16,0-1 13 0,0 0-6 0,4 0-17 0,-3 0 10 15,3 0 13-15,0 0-9 0,0 0-15 0,0 0 9 0,0 0 15 16,0 0-6-16,0 0-17 0,0 0 8 0,0 0 15 0,0 0-9 0,0 0-12 15,0 0 8-15,0 0 13 0,0 0-6 0,0 0-18 0,0 0 10 0,0 0 16 16,0 0-8-16,3 0-18 0,-3 0 9 0,4 0 15 0,-1 0-6 0,1 0-17 16,0 1 10-16,1-1 11 0,-1 2-7 0,1-2-15 15,1 0 6-15,0 0 17 0,1 0-10 0,0 0-14 0,-1 0 7 0,1 0 13 0,0 0-7 16,-1-2-13-16,0 2 5 0,-1 0 14 0,0 0-7 0,1 0-14 16,-2 0 9-16,0 0 12 0,-2 0-8 0,-2 0-14 0,0 0 4 0,0 0 4 15,0 0-10-15,0 0-16 0,0 0-13 0,0 0-8 0,0 0-19 16,0 0-23-16,0 0-40 0,0 0-49 0,0 0-72 0,0 0-81 15,-5 0-21-15,5 0-4 0,-7 0-2 0,7 0-2 0,-6 0 11 0,-1 0 11 16,2-1 14-16,-1 1 14 0,6 0 18 0,-6 0 167 0</inkml:trace>
  <inkml:trace contextRef="#ctx0" brushRef="#br0" timeOffset="117617.8466">9883 8852 171 0,'-2'-2'196'0,"1"1"-4"0,1 1-6 16,-1-1 15-16,1 1 20 0,0 0 4 0,-2-2-3 0,2 2-23 0,0 0-29 15,-1-1-34-15,1 1-29 0,0 0-7 0,-1-2 1 0,1 2-10 0,0 0-11 16,0 0 8-16,0 0 19 0,-2-1-14 0,2 1-24 0,0 0 3 15,-1-2 9-15,1 2-12 0,0 0-21 0,0 0 3 0,-1-1 6 16,1 1-9-16,0 0-11 0,0 0 1 0,0 0 1 0,0 0-5 0,0 0-10 16,0 0-1-16,0 0-1 0,0 0-2 0,0 0-2 0,0 0-2 0,0 0-2 15,0 0 1-15,0 0-2 0,0 0-1 0,0 0-3 0,0 0 0 16,0 0 0-16,0 0-3 0,0 0-4 0,0 0 1 0,0 0 3 16,0 0-5-16,0 0-1 0,0 0 2 0,0 0-1 0,0 0-1 0,0 0-1 15,0 0 1-15,0 0 1 0,0 0-1 0,0 0 0 0,0 0 0 0,0 0 0 16,0 0 0-16,0 0 0 0,0 0 2 0,0 0 2 0,0 0-1 0,0 0-1 15,0 0 4-15,0 0 3 0,0 0 3 0,0 0-3 0,0 0 7 16,0 0 8-16,0 0 2 0,0 0-1 0,0 0 7 0,0 0 7 16,0 0-2-16,0 0-5 0,0-2 5 0,0 2 7 0,0 0-7 0,0 0-7 15,1-3 3-15,-1 3 8 0,0 0-10 0,0 0-11 0,3 0 5 0,-1 0 13 16,2 0-8-16,0 0-12 0,0 0 7 0,0 0 14 0,2 0-7 0,-1 0-13 16,0 0 7-16,1 0 11 0,0 0-7 0,1 0-13 0,0 0 5 15,-1 0 13-15,2 0-13 0,-1 0-16 0,1 0 6 0,0 0 14 16,0 0-13-16,0-1-16 0,-1 1 6 0,1 0 14 0,-2-1-8 0,2 1-17 15,0 0 10-15,-1-1 14 0,0 1-10 0,1 0-13 0,-2 0 7 0,1 0 13 16,-2 0-8-16,1 0-17 0,-1 0 7 0,0 0 17 0,-1 0-10 0,0 0-14 16,0 0 6-16,-1 0 16 0,0 0-7 0,-1 1-15 15,-2-1 9-15,3 0 12 0,-3 0-7 0,0 0-14 0,0 0 9 0,0 0 15 16,0 0-9-16,0 0-17 0,0 0 8 0,0 0 15 0,0 0-7 0,0 0-16 16,0 0 7-16,0 0 13 0,-1 2-9 0,-1 0-14 0,0-1 7 0,-1 0 14 15,-1 0-10-15,-1 0-13 0,-2 1 7 0,0-1 13 0,-1 1-7 16,0 1-16-16,-1-1 7 0,-2 0 15 0,1 2-8 0,-1 0-14 15,-1-1 5-15,1 1 19 0,-1-1-10 0,2 2-13 0,-1-1 11 0,0 1 16 16,2-2-9-16,1 1-17 0,1-1 13 0,1 0 16 0,0 0-8 0,1 0-14 16,1-2 8-16,1 0 17 0,1 0-6 0,2-1-15 0,-3 2 8 0,3-2 14 15,0 0-7-15,0 0-16 0,0 0 8 0,0 0 14 0,0 0-6 16,0 0-16-16,0 0 8 0,0 0 17 0,0 0-7 0,3 0-16 16,-1-2 10-16,1 2 16 0,0-1-9 0,-1 0-15 0,2 1 9 0,2-1 16 15,-2 0-8-15,1-1-19 0,-1 1 8 0,1-1 17 0,1 1-8 0,-1-2-18 16,0 2 7-16,2 0 16 0,-2-2-8 0,2 2-18 0,-2 0 7 0,2 0 17 15,0 0-9-15,-1-1-15 0,1 1 9 0,0 0 15 16,-1 1-13-16,1-1-23 0,1 1-8 0,0 0-2 0,0 0-22 0,0 0-22 16,1 0-27-16,-1 0-30 0,2 1-33 0,-2-1-33 0,0 1-70 0,1 0-77 15,-1-1-30-15,-1 0-12 0,-1 0 7 0,1 2 14 0,0-1 12 0,-1 0 11 16,0 1 14-16,-1 0 17 0,0 0 30 0,1 0 206 0</inkml:trace>
  <inkml:trace contextRef="#ctx0" brushRef="#br0" timeOffset="121020.8035">10844 8789 112 0,'0'0'332'0,"-3"0"4"0,1-1 4 16,0-1-1-16,1 0-3 0,0 0 3 0,1-1 5 0,0 3-5 0,0 0-2 15,0-2-23-15,0 2-32 0,0 0-104 0,0 0-128 0,0-3-34 0,0 3-4 16,1-2-6-16,0 0-6 0,1-1 3 0,-1 1 8 0,2-1-5 15,-1 0-11-15,2-1 4 0,0 1 5 0,0-1-1 0,2-1-1 16,-1 0 7-16,2-1 7 0,-1 0-1 0,1 0-7 0,1 0 2 0,0 0 7 16,1-1-4-16,1 1-7 0,-1-1 5 0,2 0 7 0,-2 0-2 0,2-1-4 15,1 1 0-15,-2 0 2 0,2-1-8 0,0 0-8 0,2 0 1 0,-2 0 7 16,1-1-5-16,-1 0-4 0,1-1 5 0,1 0 5 0,-2 1-2 16,1-1-8-16,-1 1 3 0,-1-1 7 0,-1 2-5 0,1-2-7 15,-2 2 5-15,1-1 9 0,-2 2-3 0,-2 0-9 0,0 1 9 0,-1 0 11 16,0 0-1-16,-1 1-5 0,0 1 13 0,-1 0 19 0,0 0 1 0,-2 2-7 15,0-2 13-15,1 2 17 0,-1 0-2 0,-1 2-10 0,0 0 11 0,0 0 14 16,0 0-11-16,0 0-18 0,0-2 4 0,0 2 10 0,0 0-17 16,0 0-23-16,0 0 2 0,0 0 9 0,0 0-16 0,0 0-23 15,-3 1 3-15,3-1 10 0,-1 1-11 0,1 2-19 0,-1 0 7 0,1 1 14 16,0 1-7-16,-2 2-16 0,2 1 8 0,-1 3 17 0,0 1-9 0,-2 1-16 16,0 3 10-16,-1 0 18 0,0 2-8 0,-1 0-14 0,0 1 8 15,-2-1 19-15,2 1-10 0,-2 0-16 0,0 0 9 0,2-1 17 0,-2 0-10 16,2 0-17-16,0-1 8 0,-1 0 17 0,2 0-10 0,0-2-16 15,0 0 13-15,0 0 17 0,0 0-7 0,0-1-19 0,0 1 11 0,2-2 17 16,-2 1-9-16,1-1-18 0,0 1 0 0,1-1 6 0,-1 0-13 0,0-1-22 16,2-1 2-16,0 0 9 0,1-2-18 0,0 1-25 0,1-2-8 15,0 1-2-15,1-3-17 0,-1 0-23 0,0 0-14 0,2-2-7 16,0 0-3-16,-1-2 0 0,2 0-15 0,0-1-21 0,2-1-25 0,0-1-28 16,1-1-38-16,1-1-41 0,0-1-11 0,1-2 1 0,1 0 10 0,-1-2 12 15,2-2 18-15,1 1 19 0,1-2 7 0,0 0 1 0</inkml:trace>
  <inkml:trace contextRef="#ctx0" brushRef="#br0" timeOffset="121571.9857">11603 8629 0 0,'-2'-5'81'0,"0"2"211"0,0-2 13 0,0 1 1 0,-1 1 1 16,0-2 10-16,1 1 10 0,-1 1-2 0,0-2-5 0,1 1 5 0,-1 1 13 16,0-1-74-16,1 1-96 0,-1-1-50 0,0 2-31 0,1-1-7 0,0 1-1 15,0-1 1-15,-1 1-5 0,2 0 1 0,-2 0 1 0,3 2-7 0,-1-1-11 16,-2 0 7-16,3 1 9 0,0 0-9 0,0 0-15 0,-1 0 1 16,1 0 5-16,0 0-13 0,0 0-22 0,0 0 5 0,-3-1 8 0,3 1-13 15,0 0-20-15,0 0 7 0,-3 1 10 0,1-1-10 0,-1 1-18 16,0 0 8-16,-1 2 14 0,2-1-8 0,-2 2-17 0,-2-1 6 0,1 2 18 15,0 1-8-15,-1 0-17 0,0 3 8 0,-1-1 17 0,0 2-9 16,-1-1-15-16,0 3 8 0,0 0 14 0,-1 0-8 0,1 1-19 0,-1 2 11 16,1-2 15-16,0 1-7 0,1 2-19 0,0-2 11 0,1 2 15 15,0 0-10-15,1-1-19 0,1 1 13 0,1-1 19 0,2 0-11 0,1 0-14 16,0 0 8-16,1-2 17 0,2 0-12 0,1-1-19 0,1 0 7 0,2-1 19 16,0-1-8-16,1-2-16 0,1-1 11 0,0-1 17 0,2-1-13 15,0 0-20-15,1-3 8 0,1 1 20 0,0-2-10 0,1-2-16 16,0-1 11-16,2 0 21 0,-1-2-10 0,1-2-22 0,0 0 11 0,0-2 18 15,0 0-9-15,-1-2-16 0,-1-1 10 0,1 0 15 0,-3-1-8 0,0 0-19 16,-1-1 9-16,-2 1 18 0,-1-1-10 0,-1 1-16 0,-2-1 11 0,-1 0 17 16,-1 1-10-16,-2-2-17 0,-1 2 8 0,-1-1 17 15,-2 1-6-15,0 0-12 0,-1 1 15 0,-1-1 20 0,-2 2-4 0,1 0-10 16,-1 0 11-16,0 2 14 0,1 0-8 0,-1 0-17 0,0 2 10 0,1 2 17 16,2-1-12-16,0 1-16 0,0 1-5 0,1 0 1 0,2 2-29 0,1 1-41 15,0 0-14-15,0 0-4 0,1-1-13 0,2 0-14 0,1 1-14 16,0 1-11-16,2 0-19 0,1 1-23 0,2 1-29 0,1-1-29 15,2 1-31-15,0-1-28 0,2 0-23 0,1 0-20 0,0-2-1 0,1 0 5 16,1 0 4-16,-1-2 6 0,1 1 16 0,2-1 22 0,-2 1 14 0,1-2 19 16</inkml:trace>
  <inkml:trace contextRef="#ctx0" brushRef="#br0" timeOffset="121922.7526">12103 8557 22 0,'-2'-3'306'0,"-2"0"6"0,0 0 3 0,0-1 5 0,0 0 2 16,-1 2 5-16,-2-2 5 0,1 2 7 0,-1-2 7 0,0 2-17 15,-1 1-28-15,0-2-92 0,0 2-112 0,0 0-35 0,0 1-14 16,0 0-2-16,0 0 1 0,0 1-8 0,0 2-9 0,2-1-2 0,-2 0 1 16,1 2-10-16,0 1-11 0,2 1 1 0,-2 0 3 0,2 1-3 0,-2 1-9 15,2 2 6-15,0 1 6 0,-1 1-3 0,1 0-9 0,1 1 4 0,0 0 11 16,1 2-4-16,1-1-7 0,0 2 5 0,2-2 6 0,0 0-4 16,3 1-10-16,0-1 5 0,1 1 6 0,1-2-6 0,2-1-7 15,1 0 2-15,1-1 11 0,2-2-6 0,1 0-9 0,0-1 5 0,0-1 10 16,1-1-6-16,2-1-14 0,-1-1 7 0,1-1 11 0,1-2-5 0,-1-1-11 15,1-1 4-15,0-1 14 0,0-2-6 0,0-1-12 0,-2-1 8 16,1-1 13-16,-2-1-9 0,-1-2-12 0,0 1 7 0,-2-3 16 0,-1 0-10 16,-1 0-13-16,-1 0 8 0,-2-2 13 0,-1 1-6 0,-1 0-12 15,-2 0 10-15,-1 1 17 0,0-1-1 0,-1 1-7 0,-2 1 17 0,0 0 23 16,1 1-7-16,-2 1-14 0,0 0 10 0,0 2 15 0,0 0-9 0,0 1-17 16,0 1 7-16,0 2 13 0,1-1-24 0,0 2-36 0,2-1-24 15,-2 2-24-15,3 1-39 0,0 0-44 0,0 0-38 0,0 0-37 16,0 0-67-16,0 0-75 0,2 6-31 0,0 0-19 0,1 0-11 0,0 0-10 15,-1 0 14-15,2 1 23 0,2 0 23 0,-1 2 26 0,0-2 24 0,1 0 56 16</inkml:trace>
  <inkml:trace contextRef="#ctx0" brushRef="#br0" timeOffset="122638.6546">12581 8766 39 0,'-1'-5'378'0,"0"0"19"0,-1 1 16 15,2-1-2-15,0-1-8 0,-1 1 8 0,1 1 9 0,-1 1-4 16,1-1-11-16,-2 2 10 0,2 2 17 0,-1-1-132 0,1 1-174 16,-1-2-52-16,1 2-20 0,0 0-24 0,0 0-24 0,0 0 4 0,0 0 17 15,-3 0-15-15,3 0-18 0,-1 2 8 0,-1 0 13 0,2 0-14 0,-1 2-19 16,1 1 9-16,-1 1 20 0,1 0-13 0,-2 1-17 0,1 1 10 0,0 2 19 15,1 0-8-15,-2-1-17 0,1 2 12 0,0 1 19 0,-1-1-10 16,2 1-22-16,-1-1 10 0,0-1 18 0,-1 0-11 0,1 0-17 16,0-2 7-16,1 0 18 0,-2 0-14 0,2-2-20 0,0 0 4 0,0-2 12 15,0 0-12-15,0-2-20 0,2 1 11 0,-2-3 18 0,0 0-7 0,0 0-17 16,0 0 10-16,0 0 17 0,0 0-7 0,0 0-16 0,2 0 13 16,-2 0 20-16,3-3-5 0,-2 0-13 0,2-1 11 0,0-1 18 0,-1-1-7 15,2 0-16-15,0-2 8 0,2 0 15 0,-1-2-7 0,0 0-14 16,2 1 15-16,0-2 18 0,-1 1-5 0,1 1-13 0,-2-1 11 0,2 2 20 15,-2-1-4-15,1 1-12 0,-1 1 9 0,0 1 18 0,1 0-10 0,-2 0-14 16,0 1 6-16,1 1 15 0,-1 1-15 0,0-1-21 0,0 2 4 16,-1-1 14-16,1 1-10 0,-2 1-22 0,1 0 4 0,0-1 10 15,-3 2-11-15,2 0-17 0,1 2 7 0,0-1 13 0,-1 0-10 0,1 1-18 16,0 1 8-16,-1 0 17 0,1 2-10 0,-2 0-16 0,2 0 8 0,0 1 19 16,-1 1-8-16,0 0-15 0,0 2 7 0,0-1 19 0,0 0-8 15,0 2-14-15,-1-2 11 0,0 2 20 0,1 0-10 0,-1-2-17 0,0 0 8 16,1 0 19-16,-1-1-10 0,0 0-16 0,1-2 9 0,-1 0 15 15,0-1-9-15,1 0-16 0,-1-2 8 0,0 1 17 0,-1-3-10 0,0 0-16 16,2 1 16-16,-2-1 22 0,0 0-8 0,0 0-14 0,0 0 8 0,2-1 20 16,1-2-10-16,0 0-17 0,1-1 9 0,0-1 18 0,1-2-11 0,0 0-14 15,3-3 7-15,0 0 16 0,2-2-13 0,0-2-21 16,1 1 8-16,0 0 16 0,1-1-11 0,0 0-16 0,0 2 8 0,0-1 19 16,0 2-9-16,-2 1-18 0,2-1 10 0,-1 2 19 0,0 1-11 0,-2 1-15 15,0 0 7-15,1 2 17 0,-2 0-9 0,-2 1-19 0,1 2 8 0,0 0 17 16,-2 0-10-16,-1 2-19 0,0 2 8 0,0-1 17 0,-1 0-10 15,-1 1-17-15,1 2 7 0,-2 1 16 0,1 0-10 0,-1 1-15 0,-1 1 9 16,0 0 15-16,-1 3-7 0,-1-1-16 0,1 3 11 0,-2-1 15 16,1 1-10-16,-1 1-19 0,0-1-2 0,2 1 2 0,0-1-25 0,1 0-30 15,0 0-24-15,1-1-21 0,0 1-49 0,1-1-53 0,0-1-74 16,1-1-76-16,0 0-28 0,1-2-14 0,1-1 3 0,0-1 10 0,1-2 8 16,0 0 6-16,1-2 20 0,0-1 23 0,-1 0 29 0,2-1 173 15</inkml:trace>
  <inkml:trace contextRef="#ctx0" brushRef="#br0" timeOffset="123339.9734">13253 8794 0 0,'0'0'210'0,"0"0"154"0,0 0 1 16,-1 0 2-16,0-2 7 0,1 2-4 0,0 0-7 0,-3-1 2 0,3 1 7 15,0 0-5-15,0 0-7 0,0 0-91 0,0 0-121 0,0 0-77 16,0 0-67-16,0 0-10 0,1-1 9 0,2 0-9 0,0 1-10 0,-1-1 5 15,2 1 14-15,2 0-6 0,-1-2-12 0,2 2 8 0,-1-1 13 16,2 0-6-16,0-1-12 0,0 0 6 0,2 0 13 0,-1 0-5 0,0-2-13 16,1 2 5-16,-1-2 12 0,0 0-7 0,1 0-14 0,0-1 0 0,0 0 6 15,0-1-11-15,1 0-11 0,0-1 1 0,-2 0 6 0,2-2-6 16,-2 1-11-16,0-2 1 0,1 1 2 0,-2-1 1 0,0-2-5 16,-2 1 3-16,1-1 6 0,-2 1 4 0,-1-1 4 0,0 2 7 0,0-1 7 15,-1 0 10-15,-2 1 5 0,1 1 11 0,-1 0 12 0,-1 1 9 0,-1 1 5 16,-1 1 11-16,1 0 13 0,0 0 1 0,-2 1-3 0,0 1 4 0,1 1 8 15,-1-1-6-15,0 2-9 0,1-1 0 0,-2 2-1 0,1 0-11 16,-1 0-15-16,0 0-3 0,0 1 4 0,-1 0-14 0,1 1-20 16,-2 0 4-16,1 1 10 0,0 2-10 0,-1 0-16 0,1 0 9 0,0 2 14 15,-2 2-8-15,-1 0-15 0,0 2 10 0,0 2 14 0,0 0-6 0,0 2-16 16,-1 0 8-16,1 2 17 0,0 1-7 0,0 0-14 0,0-1 7 16,1 1 16-16,0 1-8 0,1 0-17 0,-1 0 10 0,0-1 17 15,2 1-7-15,0-1-18 0,-1 1 11 0,2-1 19 0,0-2-11 0,2 2-17 16,-1-1 7-16,0-2 16 0,1 0-10 0,0 1-21 0,2-2 3 0,-1-1 8 15,1 0-19-15,1 0-26 0,2-1-11 0,0-2-5 0,2 0-29 0,0-1-38 16,2 1-54-16,2-1-57 0,2-1-71 0,1-1-71 0,3 0-11 16,1-2 4-16,2-2 2 0,2-1-1 0,2-2 13 0,0-1 18 15,2-2 16-15,0-2 13 0,3 0 22 0,-2-2 276 0</inkml:trace>
  <inkml:trace contextRef="#ctx0" brushRef="#br0" timeOffset="124307.6831">14140 8756 0 0,'1'-3'301'15,"-1"0"83"-15,2 1 17 0,-1 0-2 0,-1-1-6 0,0 3 4 0,0-2 11 16,0 2-4-16,1-3-8 0,-1 3 4 0,0 0 10 0,0 0-118 15,0 0-155-15,0 0-61 0,0 0-32 0,0 0-29 0,0 0-24 16,0 0 4-16,0 0 19 0,0 0-13 0,2 2-19 0,0 0 9 0,0 0 20 16,0 2-10-16,0 1-19 0,-1 1 11 0,0 1 19 0,1 0-6 0,-1 3-17 15,-1-1 10-15,0 2 17 0,0 0-8 0,0 2-20 0,-1 0 10 0,1 1 17 16,-2 0-9-16,1 0-19 0,0 1 8 0,-1-1 19 0,2-1-11 16,-1 1-18-16,1-1 9 0,-1-1 16 0,1-1-8 0,-2-1-19 15,2 0 11-15,0-2 20 0,0 0-11 0,0-2-17 0,2 0 8 0,-2-2 15 16,1 1-7-16,0-1-19 0,1-2 8 0,-2 1 18 0,0-3-9 0,1 1-15 15,-1-1 11-15,0 0 19 0,0 0-9 0,3-3-18 0,-1 1 10 16,1-2 17-16,0 0-7 0,1-2-17 0,0-3 10 0,0 1 20 0,1-3-4 16,2 0-14-16,-1-1 12 0,1 0 15 0,1-1-6 0,0 1-15 15,0-1 10-15,-1 1 23 0,1 1-7 0,0-1-16 0,-2 2 8 0,2 0 18 16,-1 0-10-16,0 0-17 0,-1 2 4 0,1 0 16 0,0-1-14 0,-1 1-18 16,1 1 6-16,0 1 13 0,-1 0-13 0,0 0-21 0,-1 1 9 0,2 1 15 15,-2 1-9-15,2-1-15 0,-2 2 6 0,2-1 15 16,-1 1-9-16,2 1-15 0,-1-1 6 0,1 1 18 0,0 0-9 0,1 0-15 15,-1 1 11-15,2 0 13 0,-1 1-9 0,-1 0-15 0,1 0 7 0,1 2 17 16,-2-1-9-16,1 1-13 0,-1 0 7 0,0 1 15 0,0 1-8 0,-1-1-16 16,-1 2 9-16,1 0 15 0,-2 2-9 0,1 0-15 0,-2-1 9 15,0 2 17-15,0 0-8 0,-2 1-15 0,1-1 10 0,0 2 16 16,-2 0-8-16,2 0-17 0,-2 0 10 0,0 1 16 0,1-2-9 0,-1 0-18 16,-1 0 10-16,0-2 16 0,0-1-16 0,0 0-28 0,0 1-4 0,0-4-2 15,0 1-26-15,0 0-31 0,-1-1-18 0,1-2-18 0,-2 2-46 16,1-2-56-16,1-2-78 0,-4 2-87 0,0 1-32 0,4-3-17 0,0 0 10 15,-8-1 18-15,3-1 7 0,1 0 10 0,0-2 19 0,1 1 21 16,2-1 25-16,1-1 106 0</inkml:trace>
  <inkml:trace contextRef="#ctx0" brushRef="#br0" timeOffset="124774.4398">14745 8822 0 0,'-1'-3'250'0,"-2"-2"116"0,2 1 6 16,0 1 9-16,-1-2 15 0,1 1 0 0,0 1-3 0,-1-1 11 0,2 2 10 15,-1-1-3-15,1 3-9 0,0 0-98 0,0 0-125 0,0-1-71 0,0 1-57 16,0 0-11-16,0 0 5 0,0 0-18 0,0 0-21 0,0 0 2 16,0 0 11-16,0 0-13 0,0 1-18 0,1 2 6 0,1 0 17 15,-1 2-11-15,0 0-17 0,1 1 10 0,-1 0 16 0,2 1-8 0,-2 2-17 16,2 0 14-16,-1 1 19 0,1 1-8 0,0-1-20 0,-1 1 10 0,2 0 17 15,0 1-8-15,0-1-19 0,0-2 11 0,0 2 18 0,2-1-10 0,-1-2-20 16,0-1 9-16,2-1 16 0,0 0-10 0,-1-1-19 16,1-1 10-16,0-1 19 0,1 0-11 0,0-2-20 0,0-1 6 0,1 0 15 15,0-1-15-15,2 0-26 0,-2-3 8 0,2 0 15 0,0 0-9 0,-1-2-19 16,0-2 5-16,0 0 16 0,0-2-8 0,-1 1-18 0,-1-1 10 0,0-1 17 16,0 1-1-16,-1-1-7 0,-2 0 20 0,-1 1 27 0,0 1 2 15,-1-1-10-15,-1 3 23 0,0 0 29 0,-2 1-1 0,0 0-7 16,0 1 14-16,0 1 19 0,-2 1-2 0,2 0-8 0,-1 1 2 0,1 2 8 15,-1-2-12-15,1 2-21 0,0 0 2 0,0 0 5 0,0 0-20 0,0 0-32 16,0 0-3-16,0 0 4 0,0 0-14 0,0 0-20 0,0 2 1 0,0 0 10 16,0 2-10-16,0 1-11 0,1 1 4 0,0 0 10 15,1 1-14-15,0 1-25 0,0 1 10 0,0 0 14 0,1 0-13 0,1 0-22 16,0 0-5-16,0-1 0 0,0 1-20 0,1-1-26 0,2-1-25 0,0 0-22 16,-1 1-25-16,4-2-29 0,-1-2-44 0,0 1-49 0,3-1-39 0,0-2-36 15,2-2 2-15,0 0 16 0,2-1 7 0,0-1 10 0,0-2 16 16,0 0 21-16,2 1 25 0,-1-1 32 0</inkml:trace>
  <inkml:trace contextRef="#ctx0" brushRef="#br0" timeOffset="125124.56">15412 8846 0 0,'5'-4'267'0,"-2"-1"108"0,0 0 16 0,-2 1 2 15,-1 0-4-15,-1-1 10 0,-2 0 18 0,0 0-2 0,-1 0-4 0,0 2 11 16,0-1 11-16,-1 1-109 0,0-1-148 0,-1 2-58 0,1-1-28 16,0 2-28-16,-1 0-29 0,1 0 4 0,0 1 14 0,-1 0-16 0,2 1-26 15,-1 1 6-15,0 1 12 0,-1 0-12 0,0 2-23 0,0 1 10 0,0 1 16 16,-1 0-11-16,2 2-19 0,1 0 6 0,0 2 17 0,0 0-10 0,1 1-20 15,2-1 10-15,1 1 15 0,0-1-12 0,1-1-20 16,0 1 8-16,2-1 15 0,1-1-10 0,1 0-19 0,1-1 8 0,-1-1 15 16,2-1-10-16,-1 0-14 0,2-1 10 0,0-1 20 0,0-1-9 0,0 0-15 15,2-2 12-15,-1 0 18 0,2-1-7 0,-2-1-16 0,0-1 11 0,1-2 15 16,-1-1-9-16,0 0-16 0,-1-1 8 0,-1-1 16 0,0-1-11 16,-2-1-17-16,-1 1 10 0,0-2 16 0,-1 1-9 0,-2-1-17 15,0-1 11-15,1 1 17 0,-2 0-10 0,-2-1-14 0,1 2 13 0,0-1 22 16,-1 2-4-16,1-1-10 0,-2 3 10 0,2 0 18 0,-2 1-11 0,2 1-16 15,0 1 9-15,-1 1 18 0,1-1-15 0,1 3-24 0,0 0-6 16,0 0-1-16,0 0-22 0,0 0-23 0,0 0-8 0,1-1 0 0,2 1-18 16,1 1-23-16,0 2-25 0,1 0-27 0,1 1-30 0,0 0-33 15,2-1-51-15,2 2-52 0,0 0-25 0,1 0-14 0,2-2 2 0,1 0 13 16,0-1 7-16,2-1 6 0,-1 0 10 0,2 1 16 0,-1-2 28 0,2 0 99 16</inkml:trace>
  <inkml:trace contextRef="#ctx0" brushRef="#br0" timeOffset="125342.0649">15880 8827 0 0,'8'-3'24'15,"-1"0"352"-15,-2 1 28 0,-1-1 4 0,0 1-2 0,-3 0 14 0,1-1 17 16,-1 0 5-16,-1 0 4 0,0 1 17 0,-1-1 19 0,-1 0-55 0,1 0-76 16,-2 1-90-16,1 0-97 0,-1-1-46 0,0 1-26 15,1-1-5-15,-1 1 4 0,-1 0-14 0,1 0-22 0,1 1-5 0,-2 0-2 16,0 0-21-16,1 1-29 0,-1 0-7 0,0 1-4 0,0 0-13 0,0 2-11 16,0 0-2-16,0 1 4 0,0 1-8 0,0 1-14 0,0 1 3 0,0 1 9 15,1 2-12-15,1 1-15 0,0-1 7 0,1 1 14 0,0 0-7 16,1 0-8-16,1-2 7 0,0 1 17 0,2 0-9 0,0-2-15 15,-1-1 0-15,2 0 5 0,0 1-17 0,2-2-23 0,-1-2-8 0,0 1-8 16,2-1-29-16,0-2-34 0,-1 1-70 0,2-1-82 0,0-2-43 0,0-1-31 16,2-2 2-16,-1 0 11 0,0-2 8 0,1-1 7 0,0-1 13 15,0-2 19-15,-1 1 19 0,0 0 21 0</inkml:trace>
  <inkml:trace contextRef="#ctx0" brushRef="#br0" timeOffset="125587.9947">15716 8591 103 0,'0'-4'393'0,"1"1"15"16,1-1 11-16,-1 0-5 0,0 1-8 0,1 0 5 0,-1 1 6 15,0 0-12-15,1-1-22 0,0 2 10 0,2 0 19 0,0 0-140 0,0 1-188 16,0-2-65-16,2 2-28 0,-2 0-25 0,0 2-29 0,0-1-3 0,0 1 4 15,-2 2-11-15,1-1-17 0,0 1-12 0,-2 1-9 0,-1 1-23 16,-1 1-25-16,-2 0-27 0,0 0-25 0,-1 2-37 0,-1-1-41 16,-3 1-26-16,0 0-24 0,-1 1-5 0,-1-1 1 0,0 1 7 0,-2-2 9 15,-2 2 16-15,1-2 16 0,0 2 19 0,-2-2 60 0</inkml:trace>
  <inkml:trace contextRef="#ctx0" brushRef="#br0" timeOffset="125846.8647">15029 8562 163 0,'6'-4'362'16,"-1"1"-1"-16,0-2-5 0,2 1 1 0,0 0 7 0,-1 0-4 0,1 0-4 15,1 2 2-15,1-2 7 0,1 2-34 0,0 0-38 0,0-1-109 16,-1 1-125-16,0 1-49 0,-1-1-22 0,-1 2 3 0,0 2 9 15,-3-1-6-15,0 1-9 0,-2 2 3 0,1-1 6 0,-2 2-6 0,-1 0-10 16,0 1-7-16,0 1-5 0,-2 0-19 0,-2 2-23 0,-2-1-25 0,0 2-25 16,-4 1-31-16,0-1-32 0,-4 2-60 0,1 2-69 0,-2-2-21 15,-1 0-8-15,2 0 2 0,-2-2 5 0,1 1 8 0,2 0 10 16,-1-1 17-16,4-2 20 0</inkml:trace>
  <inkml:trace contextRef="#ctx0" brushRef="#br0" timeOffset="126109.5571">15732 8135 51 0,'4'-3'340'0,"0"1"2"0,-1 0-3 0,-1-1-3 0,1 2-7 16,-3 1-1-16,0 0-1 0,1 1-15 0,1 2-19 0,-1 0 5 0,-1 1 10 16,-1 1-130-16,-1 1-172 0,0 1-84 0,-2 0-55 0,-2 3-58 0,0-1-59 15,-1 2-37-15,0 0-28 0,1 2-7 0,-2-1-4 0,0 1 1 0,0 2 4 16,0 0 3-16,-2 1 3 0,0-1 13 0,-1 3 16 16</inkml:trace>
  <inkml:trace contextRef="#ctx0" brushRef="#br0" timeOffset="127227.1106">16815 8928 0 0,'-4'0'336'0,"0"-1"28"0,0 0 11 0,1-2-3 15,0 1-7-15,1-1 7 0,-1 1 6 0,2 0 0 0,-1 0-5 16,2 2 10-16,0 0 13 0,0 0-123 0,-1-1-162 0,1 1-39 0,0 0-3 16,0 0-14-16,0 0-14 0,0 0 10 0,1-2 21 0,-1 2-9 15,0 0-15-15,2-1 7 0,-2 1 14 0,0 0-12 0,1-2-19 0,-1 2 2 16,0 0 11-16,1-1-16 0,-1 1-26 0,0 0 4 0,0 0 16 16,3 0-13-16,0 0-22 0,1 0 6 0,-2 1 14 0,2 1-10 0,2-1-17 15,0 1 7-15,1-1 18 0,0 2-8 0,1-1-16 0,1-1 11 0,0 2 14 16,1-1-8-16,-1 1-19 0,2-2 8 0,-1 1 18 0,2-1-7 15,2 2-17-15,-1-2 9 0,3 0 15 0,0 0-15 0,0 1-23 16,1-2-5-16,2 1-4 0,0-1-26 0,-1 1-34 0,1-1-23 0,0 1-23 16,-2-1-38-16,2 0-40 0,-2 0-73 0,-1 0-85 0,0 0-37 0,0-1-21 15,-1 0 5-15,-2-2 13 0,2 2 9 0,-2-1 10 0,-1-1 23 16,0 0 26-16,-1 0 29 0,-1 1 76 0</inkml:trace>
  <inkml:trace contextRef="#ctx0" brushRef="#br0" timeOffset="127577.6524">17505 8712 81 0,'2'-2'364'0,"0"-1"1"0,0 2-5 0,-1-1 0 0,2 0 6 16,-3 2-5-16,2 0-4 0,1 2-12 0,0-1-13 0,1 0 7 16,0 1 9-16,1 2-116 0,0 0-155 0,1-1-56 0,0 2-29 15,0 0 2-15,0 1 12 0,1 0-7 0,0 1-10 0,-2 0 7 0,2 2 11 16,-2 0-5-16,0 2-11 0,-1 0 4 0,0 0 11 0,-1 1-7 0,-2 1-11 16,1 0 6-16,-2 1 12 0,-3 2-8 0,0-2-7 0,-2 2 3 0,-2 1 9 15,-1 0-9-15,-2-1-12 0,-2 1-6 0,-2 0-3 0,0 0-15 16,-2-2-21-16,-2 2-18 0,1-2-18 0,0-1-24 0,-2 0-24 15,2-2-58-15,1 0-68 0,-2-1-41 0,4-2-32 0,-1-1-2 0,2-1 4 16,1-1 8-16,1-1 8 0,2-1 13 0,2-2 16 0,0-1 23 0,2-1 32 16</inkml:trace>
  <inkml:trace contextRef="#ctx0" brushRef="#br0" timeOffset="128878.6508">18084 8855 145 0,'0'0'383'0,"0"0"-2"0,0 0-8 0,0 0 5 0,-3-3 9 15,2 2-4-15,1 1-5 0,0 0 3 0,0 0 9 0,0 0-21 16,0 0-30-16,0 0-110 0,0 0-133 0,0 0-51 0,0 0-25 16,1-2 4-16,-1 2 16 0,0-1-5 0,0 1-17 0,3-3 9 0,-2 2 15 15,2 0-8-15,0 0-14 0,1-1 4 0,0 1 15 0,0 0-12 0,1-1-21 16,0-1 6-16,1 1 13 0,0-1-10 0,2 0-19 0,0-1 10 16,2 1 13-16,-1-1-8 0,0 0-19 0,1 0 10 0,-1 0 16 0,2-1-12 15,-1 0-17-15,1 1 10 0,1-2 17 0,1 0-10 0,-1 0-18 16,2-2 5-16,-1 0 13 0,-1 1-9 0,1-2-18 0,-1 0 10 0,2-1 17 15,-4 1-9-15,1 0-19 0,0 0 10 0,-2 0 16 0,-1 1-7 0,-1 1-15 16,-1-1 12-16,-2 2 23 0,0 0 1 0,-1 2-6 0,0 0 15 16,-2 2 21-16,-1-1-6 0,0 3-12 0,0 0 10 0,0 0 16 15,0 0-8-15,0 0-17 0,0 0 7 0,0 0 11 0,0 0-11 0,0 0-22 16,0 0 1-16,0 0 5 0,0 0-13 0,-1 0-19 0,1 0 4 0,-3 3 10 16,2-1-8-16,-1 2-14 0,1-1 6 0,0 3 13 0,-1 0-4 0,1 3-13 15,-2 0 8-15,1 1 16 0,-1 1-7 0,0 1-14 0,1 0 8 16,-2 1 16-16,0 0-8 0,0 1-14 0,0 1 8 0,-2-1 12 15,0 2-6-15,0 1-12 0,1-1 9 0,-2 1 15 0,2 1-9 0,0-1-16 16,-1 1 8-16,1-1 19 0,1 0-13 0,0-2-19 0,0 2 2 0,0-1 4 16,0-2-18-16,1 0-27 0,1 0-5 0,0-2 4 0,1-2-25 15,0 0-29-15,1-2-17 0,0 1-12 0,0-2-33 0,0-1-41 16,0-1-61-16,1 0-69 0,0-2-42 0,-1-3-34 0,3 4 4 0,-3-4 18 16,0 0 7-16,4-1 1 0,1-2 19 0,-1 0 22 0,0-2 22 0,0-1 20 15</inkml:trace>
  <inkml:trace contextRef="#ctx0" brushRef="#br0" timeOffset="129329.2097">18775 8677 0 0,'-2'-3'238'0,"0"-2"112"0,0 1 7 0,1 1 0 0,0-1-3 15,-2 0 1-15,2 2 4 0,-2 0-2 0,2-1-5 0,-1 2 2 0,2 1 3 16,-2 0-108-16,2 0-142 0,-4 1-56 0,0 0-29 16,-2 2-16-16,1-1-12 0,0 3 3 0,-2 0 9 0,-1 2-4 0,0 1-8 15,0 2 4-15,-1 0 11 0,-1 2-3 0,1 1-9 0,0 1 6 0,-1 1 12 16,0 1-3-16,0 1-6 0,0 1 6 0,0 1 11 0,2-1-5 16,0 3-11-16,2-2 7 0,0 1 8 0,1 1-4 0,2-2-10 0,2 0 4 15,1 0 10-15,1-2-5 0,3-1-14 0,0-2 3 0,2-1 6 16,0-1-8-16,2-1-13 0,2-1 3 0,-1-3 11 0,2 0-8 0,-1-2-12 15,2 0 3-15,0-3 6 0,2-1-8 0,-1-1-8 0,0-1 2 0,2-1 8 16,1-3-4-16,-1-1-11 0,1-1 4 0,-2-2 7 0,1-1-4 16,-2-2-7-16,1-2 5 0,-1 0 8 0,-1-2-2 0,0 0-4 15,-1-2 5-15,-1-2 11 0,0 0-4 0,-2 0-5 0,0-1 11 0,-2 0 20 16,0 0 5-16,-2 2 4 0,-2 0 21 0,1 2 31 0,-2 0 8 0,-1 4 0 16,-1 0 12-16,0 3 14 0,-1 1-7 0,1 1-11 0,-2 2 5 0,1 2 10 15,0 0-17-15,0 0-26 0,0 2-11 0,0 0-8 0,0 0-42 16,2 2-54-16,0 0-20 0,0 0-13 0,0 0-21 0,0 0-25 15,-1 3-25-15,1 0-20 0,0 2-38 0,0 1-39 0,0 1-69 0,1 2-78 16,2 0-20-16,0 0-4 0,2-1 21 0,2 2 24 0,1-2 11 0,2 1 10 16,2-1 10-16,2-1 17 0,0-1 27 0,2 1 155 0</inkml:trace>
  <inkml:trace contextRef="#ctx0" brushRef="#br0" timeOffset="129646.4631">19361 8824 0 0,'2'-5'244'0,"-1"0"74"0,0-1 3 0,-1 0 6 16,2 0 2-16,-2-1 11 0,-2 0 14 0,2 1-10 0,-1-2-16 16,-2 2 16-16,1 0 28 0,-1 0-96 0,0 2-132 0,-1-1-47 0,0 0-17 15,-1 1-14-15,0 1-14 0,-1 0 1 0,1 1 4 0,0 1-17 16,-1 0-19-16,0 1-1 0,-1 1 2 0,0 0-11 0,-1 3-17 16,2-1 7-16,-2 3 16 0,-2 1-11 0,2 2-18 0,-1 2 10 0,0-1 17 15,-1 4-6-15,2 0-16 0,-1 2 10 0,1 0 18 0,0 1-6 0,1 2-14 16,1 1 8-16,0-1 14 0,1 1-7 0,1-1-14 0,1-1 7 0,1 0 18 15,2-1-11-15,0-2-16 0,1-1 8 0,2-2 14 0,-1 0-8 16,2-2-16-16,2-2 7 0,-1-1 13 0,2-1-9 0,-1 0-17 16,1-2 7-16,1-1 13 0,0 0-14 0,1-2-22 0,1 0-4 0,-1-1 1 15,0-1-23-15,1-1-28 0,-1-2-16 0,0-1-11 0,1-1-17 0,-1-1-16 16,0-1-30-16,-1-2-33 0,0 0-52 0,-1 0-58 0,0-1-31 16,-1-1-19-16,0 0-4 0,-2-1 4 0,-2 1 16 0,1 0 19 15,0 0 31-15,-2 1 31 0,-1 1 6 0,0 2-3 0</inkml:trace>
  <inkml:trace contextRef="#ctx0" brushRef="#br0" timeOffset="129750.6339">19365 8905 0 0,'-1'-5'30'0,"0"2"193"0,-1-1 64 0,1 2 28 0,-2 1 18 15,2-1 7-15,-2 1 7 0,3 1-4 0,-1-1-5 0,1 1 11 0,1-4 16 16,1 1-47-16,-1-1-66 0,2-1-51 0,-1 1-51 0,2-1-27 16,0-1-20-16,2-1-25 0,0-1-25 0,1 0-19 0,1 0-13 15,0-1-28-15,1-2-31 0,1 2-38 0,-1-2-40 0,0 0-59 0,1-1-68 16,-2 1-62-16,0 1-61 0,0-1-22 0,0-1-14 0,-2 1 6 0,0 0 9 16,-1 2 10-16,0-1 10 0,-1 0 22 0,-2 2 24 0,-1 1 33 15,0 1 282-15</inkml:trace>
  <inkml:trace contextRef="#ctx0" brushRef="#br0" timeOffset="130713.3298">19944 8968 123 0,'1'-6'300'16,"-1"0"1"-16,2 0 1 0,-2-2-1 0,0 1 4 0,-2 1 1 0,1-1 1 16,0 1 1-16,-1 0 5 0,1 0-35 0,-2 1-47 0,1-1-74 0,-1 1-80 15,0 1-16-15,1-1 4 0,-2 0 4 0,0 0 3 0,0 2 7 16,0-1 11-16,0 0-3 0,-2 1-7 0,0 0 2 0,0 1 5 16,0 1-10-16,-1 0-19 0,0-1 1 0,-1 1 2 0,0 0-16 0,0 1-22 15,0 1-2-15,0-1 7 0,0 1-14 0,0 1-19 0,2-1 7 0,-1 1 14 16,0 1-8-16,1-1-19 0,0 0 10 0,1 2 16 0,0 1-9 0,-1 0-14 15,0 1 10-15,0 0 19 0,0 2-9 0,0 0-18 16,0 2 7-16,0 1 19 0,0 0-11 0,0 1-17 0,0 0 10 0,0 0 17 0,1 0-8 16,0 1-19-16,1-1 8 0,0 0 15 0,0 0-10 0,1 0-22 15,2-1 11-15,1-1 18 0,0 1-12 0,1-2-19 0,2-1 10 0,-1 0 16 16,2 0-8-16,2-2-20 0,-1-2 6 0,2 1 15 0,1-1-11 0,0-1-16 16,2 0 8-16,1-2 14 0,2-1-11 0,1-1-20 0,-1-2 4 15,3 0 13-15,0-2-13 0,0-1-17 0,1-1 8 0,1-2 14 16,-1 0-3-16,-1-1-15 0,-1 1 14 0,-1-2 16 0,-2 1 3 0,-1 1-5 15,-2 0 23-15,-2 1 30 0,0 2 0 0,-3 0-9 0,0 2 14 0,-2 1 20 16,0 0-7-16,-1 1-16 0,-1 2 8 0,0 0 14 0,0 0-10 16,0 0-20-16,0 0 0 0,0 0 9 0,0 0-20 0,-1 2-26 0,-1 2 5 15,1 1 16-15,0 1-13 0,-1 1-17 0,1 2 10 0,-2 2 19 16,1 1-8-16,-2 3-20 0,0 1 13 0,-2 2 20 0,1 2-10 0,-2 1-20 16,1 1 10-16,-1 2 22 0,-1 0-11 0,0 2-18 0,0-1 7 0,0 2 17 15,-1-2-9-15,-1-1-19 0,1 0 7 0,0 0 18 0,-1-1-8 16,0 0-19-16,-2-1 11 0,1 0 19 0,-2 0-9 0,-1-2-20 15,1 2 11-15,-2-3 18 0,-1 2-9 0,2-1-15 0,-4-2 9 0,2-2 17 16,-1 1-10-16,0-2-14 0,-2-2 8 0,2 1 17 0,-2-4-9 0,0 1-19 16,1-4 8-16,-1 1 19 0,-1-4-11 0,1 1-18 0,1-2 13 15,-1-2 19-15,0-1-5 0,1-1-17 0,0-2 11 0,2 0 18 16,0-2-4-16,3-1-14 0,0-1 15 0,2-2 21 0,2 0-3 0,1 0-9 16,0-3 12-16,2 1 18 0,2 1 1 0,2-2-2 0,0 1 5 0,2-1 11 15,2 2-7-15,2-2-14 0,2 0 3 0,4 0 9 0,0 0-14 0,4 0-17 16,3 0-4-16,2 0-4 0,2 0-22 0,3 0-32 0,1 1-21 15,3-1-17-15,3 1-32 0,0 0-32 0,2 2-29 0,2-1-22 16,-1 2-37-16,1-1-40 0,1 2-89 0,0 0-101 0,-1 1-27 0,-2 0-6 16,0 0 13-16,-2 1 19 0,-2 1 10 0,-2 1 10 0,-2-1 29 0,-2 1 30 15,-3 0 29-15,-1 2 46 0</inkml:trace>
  <inkml:trace contextRef="#ctx0" brushRef="#br0" timeOffset="132750.0701">20245 9083 192 0,'-4'-1'225'16,"0"-1"-6"-16,0 0-17 0,2 1 7 0,-2 1 14 0,1-1-19 0,0 1-31 16,3 0 19-16,-2 0 30 0,2 0-75 0,-3-2-107 0,3 2-14 15,0 0 8-15,0 0-11 0,-3-1-23 0,3 1 16 0,0 0 28 16,0 0-13-16,0 0-22 0,0 0 14 0,0 0 28 0,0 0-14 0,0 0-26 16,0 0 8-16,0 0 19 0,0 0-14 0,0 0-23 0,0 0 11 0,0 0 23 15,0 0-16-15,0 0-20 0,0 0 10 0,0 0 24 0,0 0-12 16,0 0-23-16,0 0 11 0,0 0 18 0,0 0-13 0,0 0-23 0,0 0 6 15,0 0 13-15,2-2-19 0,-2-1-31 0,1 1 10 0,-1 2 19 16,0-2-20-16,1-1-35 0,-1 1 10 0,2-1 22 0,-2 1-11 0,1 0-21 16,0-1 16-16,1 1 28 0,-1-1-5 0,-1 1-18 0,1 0 28 0,1-1 40 15,-2 1-5-15,1 1-17 0,-1-2 26 0,0 3 42 0,1-2-1 16,-1-1-17-16,0 3 18 0,2-2 22 0,-2 2-7 0,0-2-15 16,0 2 12-16,0-3 21 0,0 1-7 0,0 2-16 0,0-3 5 0,0 1 11 15,1 0-11-15,-1 2-18 0,0-3-2 0,0 3 5 0,0-2-3 0,0 2-6 16,0-3 0-16,0 3-1 0,0 0-7 0,0 0-5 0,0 0-10 0,0 0-7 15,0 0-3-15,0 0 3 0,0 0-7 0,0 0-7 0,0 0 1 16,0 0-2-16,0 0-8 0,0 0-8 0,0 0 1 0,-1 2 4 16,-1 0-5-16,1 2-5 0,0-1 6 0,-1 2 10 0,0 1-4 0,-1 0-12 15,-1 0 8-15,1 1 10 0,1 0-5 0,-2 1-8 0,0 0 4 0,0 0 10 16,1 1-4-16,-1 0-10 0,0 0 7 0,0-1 7 0,0 2-7 16,0-2-12-16,1 1 8 0,-1-1 8 0,2-1-5 0,-1 0-14 15,2 1 7-15,-2-1 14 0,2-1-9 0,-1 0-13 0,2-1 5 0,-1-2 13 16,1 1-7-16,0-1-11 0,0-3 4 0,0 4 12 0,0-4-6 0,1 2-11 15,-1-2 10-15,0 0 13 0,0 0-2 0,0 0-5 0,0 0 14 0,0 0 23 16,0 0-4-16,3-1-13 0,0-1 10 0,-1-1 11 0,1 0-5 16,0-2-14-16,-1-1 7 0,2-1 14 0,0-2-9 0,2 0-18 15,-1-2 0-15,0-1 8 0,1 0-17 0,0 0-21 0,2 0 3 0,-1 0 15 16,0 0-8-16,1 0-16 0,-2 1 9 0,2 2 15 0,-1-1-7 0,0 2-14 16,-1-1 9-16,0 2 18 0,0 1-6 0,0 0-12 0,-1 0 9 15,0 1 16-15,-1 2-4 0,0-1-13 0,0 0 7 0,-1 2 15 0,0 1-6 16,-1-2-15-16,1 2 6 0,-2 0 15 0,-1 1-11 0,3 0-17 15,-3 0 8-15,3 0 14 0,-3 0-10 0,4 0-20 0,-2 0 7 0,1 0 14 16,-2 1-7-16,2 0-17 0,-2 1 4 0,2-1 14 0,-2 1-12 0,2-1-16 16,-2 2 1-16,2-1 9 0,-2 1-17 0,2 0-22 0,-2 0-7 0,1 0-1 15,-1 1-17-15,0-1-28 0,1 0-34 0,-1 0-36 16,0 1-58-16,1 0-68 0,-2-4-39 0,2 3-33 0,-2-3-11 0,3 4-5 16,-3-4 11-16,1 3 14 0,-1-3 11 0,0 0 8 0,0 0 17 0,0 0 18 15</inkml:trace>
  <inkml:trace contextRef="#ctx0" brushRef="#br0" timeOffset="134017.1108">20713 9020 0 0,'-2'-3'210'0,"0"-2"105"0,0 1 3 0,0 0 0 0,0 0-2 16,-1 0 5-16,2 1 5 0,-2-1-7 0,2 2-7 0,-1-2 6 0,1 2 11 15,-2-2-100-15,2 2-131 0,-2-1-46 0,1 1-16 0,-1 0-6 0,0-1-3 16,1 1 3-16,0-1 6 0,0 1-3 0,-1 1-7 0,0 0 2 16,1-1 7-16,-1 1-7 0,3 1-7 0,-3 0 3 0,1-1 6 15,-1 1-7-15,0 0-13 0,-1 1 2 0,2 0 6 0,-2 1-7 0,-2-1-13 16,2 1 4-16,-1 2 8 0,-2-1-5 0,2 2-13 0,-2 1 7 0,1 0 10 15,-2 1-3-15,1 1-12 0,-1 0 7 0,1 0 11 0,-1 1-3 0,2-1-13 16,-1 2 5-16,2-2 13 0,-1 1-7 0,1-1-8 0,1 0 4 16,1 1 12-16,1-2-8 0,0 0-11 0,1-1 5 0,1 1 10 15,-1-1-8-15,1 0-12 0,1-1 3 0,0 0 12 0,1 0-5 0,-1-2-11 16,0 1 4-16,1 0 7 0,0-2-4 0,1 0-9 0,0 1 6 0,-1-1 12 16,2 1-7-16,-1-2-11 0,1 0 9 0,0-1 15 0,0 1-6 15,0-1-12-15,0 0 10 0,0-1 16 0,0 0-8 0,0 0-8 16,1-1 5-16,1 0 14 0,-1 0-7 0,0-2-13 0,2 0 8 0,0 1 11 15,-1-2-10-15,1 0-12 0,0 0 5 0,1-1 11 0,-2 2-10 0,2-2-15 16,-1 0 8-16,1 0 11 0,-1 0-7 0,-1 0-12 0,0 0 5 0,-1 0 13 16,-1 0-8-16,0 1-13 0,-1 1 9 0,-2 1 14 15,0-1-5-15,1 2-12 0,-1-1 12 0,-1 3 16 0,0 0-5 0,0 0-16 16,-1-2 11-16,1 2 15 0,0 0-7 0,-3-1-11 0,3 1 9 0,0 0 12 16,0 0-8-16,0 0-13 0,0 0 6 0,-3 0 12 0,3 0-10 0,0 0-20 15,0 0 9-15,0 0 12 0,0 0-9 0,0 0-20 0,0 0 8 16,0 0 15-16,0 0-9 0,0 0-15 0,0 0 9 0,0 0 15 0,0 0-7 15,0 0-16-15,0 0 11 0,0 0 18 0,0 0-6 0,0 0-12 16,0 0 15-16,3 0 23 0,-3 0-7 0,3-2-11 0,-3 2 7 0,2-1 18 16,1 0-9-16,0 0-17 0,-1-2 11 0,1 1 15 0,0 0-6 15,-1-2-16-15,1 0 10 0,0 2 15 0,-1-2-11 0,0 2-20 0,-1-2 10 16,0 2 16-16,-1 0-5 0,0 2-11 0,0 0 9 0,0-3 15 16,0 3-6-16,0 0-15 0,-1-1 6 0,1 1 10 0,0 0-10 0,0 0-18 15,0 0 5-15,0 0 10 0,0 0-12 0,0 0-15 0,0 0 0 0,0 0 6 16,0 0-11-16,0 0-16 0,0 0 3 0,0 0 6 0,0 0-12 15,0 0-16-15,0 0 4 0,0 0 10 0,0 0-7 0,0 0-16 16,0 0 5-16,0 0 16 0,0 0-8 0,0 0-14 0,0 0 11 0,0 0 17 16,0 0-7-16,0 0-8 0,0 0 11 0,0 0 22 0,0 0-8 0,0 0-11 15,0 0 10-15,0 0 19 0,0 0-5 0,0 0-13 0,0 0 12 0,0 0 17 16,0 0-7-16,0 0-13 0,0 0 9 0,0 0 15 16,0 0-7-16,0 0-19 0,0 0 8 0,0 0 17 0,0 0-11 0,0 0-17 15,-1 1 8-15,1-1 11 0,0 0-11 0,-2 1-17 0,2-1 7 0,-1 3 16 16,1 0-11-16,-1 1-14 0,1 0 4 0,-2 0 13 0,1 2-11 0,1 0-20 15,-1 0 6-15,-1 2 12 0,2-2-9 0,-1 1-18 0,1 0 9 16,-1-1 15-16,-1 1-11 0,2 0-16 0,-1 1 9 0,0-1 14 16,-1 0-5-16,1 0-15 0,0 0 10 0,-1 1 19 0,2-1-10 0,-1 0-17 15,1 0 7-15,-1-1 12 0,1 0-12 0,0 0-18 0,0 0 6 0,0-1 9 16,0 0-11-16,1-2-17 0,0 1 8 0,1-2 14 0,-1 1-4 0,0-1-11 16,1-1 10-16,0-1 20 0,1 2-3 0,0-2-10 0,-1-2 11 15,2 1 20-15,2 0-3 0,-1-3-3 0,0 1 11 0,2-1 19 0,1-2-5 16,0 0-11-16,0-1 7 0,0-1 15 0,1-1-6 0,-1 1-12 15,2-2 13-15,-1 2 20 0,-1-1-4 0,0 1-11 0,0 0 10 0,-1 0 19 16,-1 1-8-16,1 1-12 0,-2 0 10 0,-1 1 17 0,0 2-7 16,0-1-19-16,-1 1 8 0,0 0 14 0,-2 1-14 0,0-1-24 15,1 2 6-15,-2 1 10 0,1-1-13 0,-1 1-22 0,0 0 4 0,3 0 10 16,-1 0-10-16,2 1-19 0,-1 0 7 0,1 2 15 0,0-1-8 0,0 1-17 16,0 0 10-16,1 1 16 0,-1-1-8 0,2 2-19 0,-2 0 11 15,1 1 18-15,-1 0-10 0,0 0-16 0,0 0 8 0,0 0 17 0,0 0-10 16,-1 0-17-16,-1 1 8 0,0-1 16 0,-1 1-11 0,0-1-20 15,1 0 11-15,-1 0 17 0,-1 0-11 0,1-1-18 0,-1 0 10 0,0 0 17 16,0-2-9-16,0 0-16 0,0-1 8 0,0-2 19 0,0 0-10 0,0 3-13 16,0-3 14-16,0 0 20 0,0 0-7 0,0 0-13 0,0 0 11 15,0 0 20-15,0 0-9 0,2-3-16 0,-1 1 10 0,0-2 16 16,2 1-8-16,0-2-17 0,1-1 9 0,0-1 15 0,1-1-12 0,2 0-20 16,-1-2 7-16,2 1 16 0,0-1-9 0,2-1-18 0,-2 1 10 0,1 0 16 15,0-1-10-15,-1 2-16 0,0 0 8 0,0 1 14 0,0-1-7 0,-1 3-18 16,0 0 11-16,-2 2 17 0,-1-1-10 0,0 1-16 0,0 2 5 15,0 1 14-15,-1-1-9 0,-1 1-16 0,-2 1 10 0,3 1 16 16,0 1-8-16,-1-1-17 0,0 1 10 0,0 1 17 0,0 0-10 0,-1 1-16 16,-1 1 8-16,1 1 18 0,-1 1-10 0,0 0-16 0,0 1 8 0,-1 1 18 15,0 0-13-15,-1 2-20 0,1 1-2 0,-2 0 4 0,1 1-29 0,-1 1-32 16,2-1-22-16,-1 0-16 0,1 0-59 0,1 0-71 0,0-1-70 16,1 2-76-16,2-4-29 0,1 1-18 0,3-1 6 0,-1-1 12 15,2-1 6-15,3-1 6 0,1-2 21 0,1-1 25 0,3-1 26 0,2-1 149 16</inkml:trace>
  <inkml:trace contextRef="#ctx0" brushRef="#br0" timeOffset="135284.9883">22617 8882 0 0,'3'-7'228'0,"0"-1"136"0,-2-1 2 0,0 1 12 0,-1-2 11 15,0 2-1-15,0 0-5 0,-1 0 7 0,0 1 12 0,-2 1-3 0,2 0-2 16,-2 0-92-16,-1 0-119 0,0 0-71 0,-1 0-56 0,-1 0-8 0,0 1 9 16,-2-1-15-16,0 2-21 0,-2-1 7 0,1 1 16 0,-2 1-11 15,-1 0-20-15,0 1 7 0,-1 1 14 0,-2-1-8 0,1 4-19 16,-2-1 10-16,-2 1 17 0,1 3-8 0,0 0-14 0,-2 2 12 0,0 1 18 16,1 3-8-16,-2 1-14 0,1 3 7 0,2 0 18 0,-1 2-9 0,2 1-18 15,2 0 6-15,0 2 13 0,2 1-10 0,3-1-18 0,1 2 5 0,0-1 10 16,3 1-11-16,1 1-16 0,0-2 5 0,2 2 11 0,1 0-8 15,2-1-14-15,1-1 7 0,2 1 11 0,0-2-4 0,1-1-14 16,3-1 6-16,0-1 10 0,1-1-7 0,3-2-9 0,0-1 5 0,3-2 8 16,0-1-8-16,1-2-13 0,1-1 5 0,2-1 8 0,-1-2-11 0,2-2-18 15,-1 0 6-15,0-4 9 0,-1 1-9 0,1-2-18 0,-2-2 4 16,-1-1 14-16,-1-1-7 0,0-2-14 0,-1 0 9 0,0-2 15 0,-2-1-6 16,0 0-11-16,-2-1 13 0,1-1 17 0,-2 0-4 0,1 1-12 15,-2-2 15-15,0 2 21 0,-2 0 0 0,0 0-10 0,-1 1 14 0,-1 1 19 16,-1 1-5-16,-1 1-11 0,1 2 8 0,-2-1 12 0,1 2-4 0,-1 0-16 15,-1 3 8-15,1-1 14 0,-1 1-11 0,2 0-18 0,-2 3 0 16,0 0 7-16,0 0-11 0,0 0-17 0,0 0 4 0,0 0 13 16,0 0-10-16,-2 4-14 0,2-1 7 0,-1 2 12 0,0 0-9 0,-1 1-14 15,1 1 4-15,-2 0 11 0,1 1-8 0,-1 0-17 0,-1 0 9 0,0 1 13 16,0-1-8-16,-1 1-19 0,-2-1 11 0,0 2 15 0,1-2-7 16,-2 2-19-16,0-2 11 0,0 0 14 0,1 0-7 0,0-1-13 15,1 0 11-15,0-1 14 0,1 0-7 0,1-1-18 0,0-2 11 0,0 1 17 16,1 0-7-16,1-2-18 0,-1 0 11 0,2 0 19 0,1-2-8 0,0 0-13 15,0 0 12-15,0 0 15 0,0 0-4 0,-3-2-14 0,2 1 10 0,-1-1 20 16,2-1-7-16,0 1-16 0,0-2 11 0,0 1 20 0,0-1-4 16,2-1-13-16,-1 1 17 0,2-1 20 0,-2 0-4 0,2-1-10 15,1 1 5-15,0-1 16 0,0 1-10 0,1-1-14 0,0 2 8 0,2-2 19 16,1 1-4-16,0 0-10 0,0-1 3 0,1 1 8 0,2 0-11 0,0 2-17 16,-1-1 2-16,2 2 6 0,0-1-6 0,2 1-7 0,-1 1 4 15,0 1 7-15,1 0-7 0,0 0-10 0,1 0-4 0,0 0 4 16,1 0-8-16,-2 1-6 0,1 0 3 0,0 0 4 0,1 1-2 0,-2-1-8 15,1 0 3-15,0 0 6 0,-1 0-5 0,1 1-5 0,-2-1 2 0,2-1 5 16,-2 1-4-16,1-1-8 0,-1 0 4 0,-1 0 7 0,0-1-5 0,0 1-8 16,-1-1 4-16,-1-1 5 0,0 1-2 0,-2 0-5 0,0 0 1 15,-2 0 5-15,0-1-1 0,-1 1-5 0,-1 0 4 0,-1-1 5 16,-2-1-1-16,0 1-4 0,1-1 4 0,-2 3 4 0,-2-3 1 0,1 0-2 16,0 1 2-16,-2 0 5 0,0-1-1 0,-1 1-2 0,0-1 0 0,0 1 3 15,-1 1-3-15,0 0-2 0,-2-1 2 0,0 2 2 0,1 0-4 16,-2 2-4-16,1 0 2 0,-1 0 1 0,0 2-3 0,0 1-5 15,0 0 2-15,0 2 5 0,0 0-4 0,1 1-2 0,1 1-1 0,-1 0 5 16,0 1-1-16,1 0-5 0,0 0 1 0,1 2 4 0,1-1-2 0,0 1-5 16,0-1 4-16,1 1 4 0,1-1-3 0,0 0-3 0,1-2-2 0,1 1 2 15,0-1-12-15,0 0-13 0,1-2-8 0,2 0-5 0,0 0-20 0,-1-1-26 16,1 0-15-16,1 0-11 0,0-1-25 0,0 0-28 0,0 0-31 16,1 0-32-16,-1-2-32 0,2 1-33 0,-1-1-66 0,0 1-74 15,2-2-20-15,0 0-7 0,1-2 17 0,1-2 23 0,0 1 16 0,3 0 13 16,0-1 25-16,2-2 26 0,0 0 31 0,0 1 130 0</inkml:trace>
  <inkml:trace contextRef="#ctx0" brushRef="#br0" timeOffset="135635.6983">23303 9192 0 0,'6'-7'21'0,"1"-2"312"0,-2 1 16 0,1 0 1 0,-1-1-5 16,0 1 9-16,-1-1 10 0,0 2 8 0,0 0 0 0,0 0 20 16,-1 1 20-16,0 1-65 0,-1 0-94 0,0 0-64 0,-1 2-58 15,-1 0-31-15,0 3-22 0,0-2 6 0,-1 1 11 0,-2 0-11 0,3 1-23 16,-4 1 4-16,-1 1 4 0,-2 1-20 0,0 0-29 0,-1 2 2 0,-1 2 13 15,-2 0-13-15,1 3-20 0,-1 1 8 0,-1 1 19 0,0 2-10 16,1 1-14-16,2 0 7 0,0 1 15 0,1 1-8 0,1-1-17 0,2 1 8 16,1 0 14-16,1-1-7 0,3 0-19 0,0 0 7 0,3-2 14 15,1 1-10-15,1-2-19 0,2-1 5 0,2 0 17 0,2-2-10 0,1-1-17 16,1-2 6-16,2-1 12 0,-1-1-14 0,4-1-23 0,-1-2 7 0,0-2 12 16,2-1-12-16,-2-1-18 0,2-3 10 0,-2-1 19 0,1-1-8 15,-1-2-20-15,-1 0 13 0,-1-3 19 0,-1 0-9 0,-2-3-14 16,0 1 16-16,-2-2 26 0,-1-1-5 0,-2-1-13 0,-1 2 16 0,0-2 23 15,-2 0-1-15,-2 0-10 0,1 1 16 0,-2 1 22 0,1 1-5 0,-2 1-13 16,-2 1 10-16,2 2 16 0,-1 2-8 0,0 0-19 0,-2 2 6 0,2 2 12 16,-1 1-19-16,1 1-26 0,0 1-9 0,1 2-2 0,0 0-32 15,0 0-40-15,-2 2-28 0,1 2-25 0,0-1-56 0,-1 3-63 16,2 2-87-16,-1 0-93 0,1 2-33 0,-1-1-12 0,-1 1 7 0,2 1 16 16,2-1 2-16,-2 1 2 0,1 1 23 0,-1-1 26 0,0 1 28 0,0 1 61 15</inkml:trace>
  <inkml:trace contextRef="#ctx0" brushRef="#br0" timeOffset="135889.679">23004 9826 0 0,'-7'6'37'0,"1"0"341"0,0-2 20 0,1-1 5 15,1 0 1-15,1-1 20 0,3-2 28 0,-2-2 17 0,-1 2 20 16,0-1 20-16,3 1 23 0,-2-2-38 0,-1 1-59 0,0 1-81 0,2-2-89 16,0-1-28-16,-1 2-12 0,1-2-6 0,0 0-3 0,-1 1-18 0,2-1-22 15,0 2-25-15,0-2-25 0,0 0-34 0,0 1-38 0,0-1-56 0,2 2-56 16,-1-2-73-16,0 0-74 0,2 1-88 0,-2-1-92 0,-1 3-97 16,3-3-97-16,-3 3-30 0,3-4-13 0,-1 1 2 0,-2 3 7 15,0 0 11-15,0-5 16 0,0 5 29 0,-1-4 37 0,-2-1 56 0,1 4 62 16</inkml:trace>
  <inkml:trace contextRef="#ctx0" brushRef="#br0" timeOffset="137120.3307">23568 9228 178 0,'-3'-1'180'15,"2"0"12"-15,0-1 14 0,1 2-13 0,0 0-17 0,0-2 20 0,0 2 34 16,0-2-26-16,1-1-39 0,0 1-32 0,2-1-28 0,-2 1-30 16,2 0-31-16,0-1 1 0,-1 0 12 0,1 0-17 0,0 0-23 15,-1-1 14-15,1 0 25 0,0 1-8 0,-1-1-18 0,1 1 15 0,0-1 21 16,-2 0-5-16,0 1-7 0,1-1 14 0,-1 2 20 0,-1-2-1 0,1 2-4 15,-1-2 4-15,2 2 4 0,-2-2 1 0,0 2-4 0,1-1 1 16,-1 1 1-16,0 0 0 0,1-1-2 0,-1 1-7 0,0 2-7 16,0-3-5-16,0 3 0 0,0 0-11 0,2-2-13 0,-2 2 0 0,0 0 3 15,0 0-13-15,0 0-20 0,0 0 1 0,0 0 8 0,0 0-12 0,0 0-15 16,0 0 5-16,0 0 11 0,0 0-8 0,-2 1-16 0,1 2 10 0,0 0 19 16,-2 1-2-16,2 1-7 0,-1 1 15 0,0 1 23 0,0 1-7 15,0 3-13-15,-1 0 11 0,0 2 17 0,1 0-7 0,-1 2-18 16,0-1 11-16,1 2 16 0,-1 0-11 0,-1 0-19 0,1 1 3 0,-1 0 11 15,0-1-19-15,2 0-20 0,-1 0 5 0,2-1 16 0,-1 0-11 0,1-2-18 16,0 0 9-16,1-1 18 0,1-1-9 0,-1-2-21 0,1 0 10 16,1-1 17-16,-1-1-12 0,2-1-25 0,-2 0-5 0,2-1-3 15,-2 0-32-15,2-1-40 0,-2-2-39 0,0 0-37 0,-1-2-97 0,0 0-115 16,0 0-27-16,0 0 2 0,6-2-10 0,-2-2-8 0,0 0 8 0,1-1 14 16,-1-1 11-16,1-1 10 0,1-1 27 0,0 0 42 0</inkml:trace>
  <inkml:trace contextRef="#ctx0" brushRef="#br0" timeOffset="137521.015">24051 9229 0 0,'-3'-6'177'0,"2"0"141"0,-1 0 6 15,1 0 4-15,-2 0 4 0,-1 0 2 0,0 0 2 0,0 1 2 0,0 1 2 16,-1-1 4-16,1 1-1 0,-1 1-98 0,1 0-125 0,-2 1-50 15,1-1-26-15,1 1-4 0,-1 1 5 0,-1 0-3 0,1 1-4 16,0 0 8-16,-1 1 14 0,0 1-1 0,-1 2-5 0,-1 1 4 0,1 1 8 16,-1 1-6-16,0 2-10 0,0 1 4 0,2 2 7 0,-1 1-7 0,2 0-16 15,-1 2 2-15,2-1 8 0,2 2-13 0,0-1-22 0,1 1 4 16,1 0 10-16,3-1-11 0,-1 0-14 0,2 0 5 0,2 0 16 0,0-2-10 16,2 0-14-16,2-1 10 0,0-1 16 0,2 0-8 0,2-3-19 15,-1-1 11-15,2 0 17 0,1-1-10 0,0-2-14 0,0 0 8 0,1-2 17 16,0-2-7-16,1 0-17 0,-1-2 9 0,0-1 18 0,-1-2-8 0,0 1-13 15,-1-4 9-15,-2 1 17 0,-1-1-11 0,-1-2-15 0,-2-1 7 16,-1-1 17-16,0 0-10 0,-2-1-14 0,-2-1 4 0,0 1 16 16,-3-3-10-16,0 2-19 0,-2-2 6 0,0 0 11 0,-2 1-8 0,-1 0-15 15,0 1 6-15,-1 0 13 0,-1 0-11 0,0 2-22 0,-1 2-7 0,0 0-4 16,1 3-31-16,-1 1-37 0,-1 1-36 0,1 1-34 0,-1 2-61 0,0 1-67 16,0 2-60-16,0 1-61 0,2 1-25 0,-2 0-10 15,1 2 6-15,2 0 12 0,-1 1 11 0,2 1 10 0,2-1 25 0,-2 1 32 16,1 1 41-16,2 0 277 0</inkml:trace>
  <inkml:trace contextRef="#ctx0" brushRef="#br0" timeOffset="139373.0731">8519 10591 0 0,'-2'1'189'16,"2"-1"115"-16,-4-1-4 0,2-1 5 0,-1 1 2 0,0 1-2 0,2-2-4 16,1 2 4-16,-3-1 2 0,3 1-1 0,0 0-4 0,-2 0-106 0,-1 0-133 15,0 0-43-15,1 1-20 0,-1-1 0 0,0 2 6 0,1-2-3 16,-1 0-5-16,0 0 4 0,3 0 10 0,0 0 1 0,-1 1-1 0,1-1 8 16,0 0 7-16,0 0 1 0,0 0-1 0,0 0 2 0,0 0 1 15,0 0 1-15,0 0-2 0,0 0 1 0,0 0 1 0,0 0-2 0,0 0-7 16,0 0-2-16,0 0-7 0,0 0-1 0,0 0-3 0,0 0-3 0,-1-1-3 15,1 1-1-15,0-3 1 0,0 0 0 0,0 0-3 0,0 0 1 16,0-2-1-16,1 2 0 0,0-1 0 0,1-2 3 0,0 0 3 16,1 0-3-16,1 0-1 0,0 0-2 0,0-2 1 0,1 1 5 0,1-1 2 15,0 1 4-15,1-1 6 0,1 1 1 0,0-2 1 0,0 3 8 0,1-3 14 16,1 0-1-16,-1 1-5 0,2-1 9 0,-1 2 13 0,1-2-1 0,1 0-6 16,-1 1 8-16,-1-1 8 0,0 2-5 0,-1-1-14 15,0 2 7-15,1 0 11 0,-1 0-10 0,-1 2-23 0,0-2 6 0,0 3 15 16,0 0-14-16,0 1-22 0,-1-1 6 0,1 2 14 0,-2 1-14 0,1 0-23 15,0 1 8-15,-1 2 17 0,1 0-14 0,0 2-18 0,-2 1 6 0,0 1 15 16,1 4-9-16,-2-2-18 0,0 3 7 0,0 3 19 0,-3-2-8 16,0 4-18-16,-1 1 10 0,-1 0 17 0,-2 1-9 0,-1 2-15 0,0 0 11 15,-2 2 14-15,-2-2-10 0,-2 0-16 0,0 3 8 0,-1-2 16 16,-2 1-8-16,-1-1-18 0,1 1 9 0,-2 1 15 0,-1-2-8 0,0 1-16 16,0-2 6-16,-1 0 15 0,1 0-10 0,-1-3-16 0,-1 0 11 15,0 0 15-15,0 0-10 0,1-3-16 0,-2 0 8 0,2 0 17 0,0 0-10 16,-1-3-16-16,2 0 9 0,0 0 18 0,2-2-9 0,-1-2-16 15,3 1 10-15,1-2 18 0,1-1-9 0,2-3-15 0,0 2 9 0,2-4 18 16,1 1-9-16,0-2-15 0,2 0 10 0,0-2 17 0,1 1-9 0,0-4-18 16,2 2 9-16,2-1 17 0,0-2-10 0,2 0-16 0,2-2 9 15,2-1 15-15,0 2-7 0,2-4-16 0,1 2 10 0,2-1 17 0,1-1-8 16,-1 1-17-16,2 1 12 0,-1-2 13 0,1 2-7 0,0 0-16 16,-2 2 8-16,2 1 16 0,-2 0-8 0,-1 0-17 0,0 3 8 0,0 0 14 15,-1 3-11-15,-1 0-15 0,0 0 7 0,-1 3 14 0,-1 0-7 0,0 0-17 16,0 0 9-16,0 3 15 0,0 0-11 0,-1 0-17 0,1 0 8 15,-2 1 17-15,1 2-9 0,1-1-18 0,-1 2 8 0,1-1 16 16,-2 2-15-16,2-1-24 0,0 2 1 0,0-1 8 0,2 1-16 0,-2-2-26 16,1 1-5-16,0 1 2 0,1-3-22 0,-1 0-32 0,0 1-33 0,-1-2-38 15,2-1-56-15,-2-1-67 0,0-1-38 0,1 1-31 0,-1-5-10 0,-1 1-3 16,1-2 11-16,-2-2 16 0,0 1 12 0,-1-4 6 0,0 1 19 16,-1-2 22-16</inkml:trace>
  <inkml:trace contextRef="#ctx0" brushRef="#br0" timeOffset="140040.1258">9399 10150 0 0,'4'-2'48'0,"0"1"277"0,-2-1 5 16,0 1 2-16,0-1-1 0,0-1 1 0,0 2-1 0,-2 1 2 0,3 0 2 16,1 1-1-16,-1 2 1 0,1-1-73 0,0 2-92 0,1-1-68 0,0 2-63 15,1-1-15-15,0 2-2 0,1 0-1 0,0 0-3 0,1 2 8 16,0-1 10-16,1 2 1 0,-1 0-2 0,1 2 5 0,-1 1 13 0,-1 0-5 16,0 3-8-16,-1 0 7 0,0 1 11 0,-2 2-4 0,0 2-9 15,-2-1 11-15,0 4 13 0,-1-2-8 0,-1 3-14 0,-1 0 5 0,-1 0 13 16,0 1-11-16,-2-1-17 0,0 2 8 0,-2-2 17 0,1 0-8 0,0-2-15 15,-2 1 10-15,0-1 17 0,1 1-7 0,-1 1-19 0,0-2 8 16,1 1 12-16,-1-1-9 0,0 1-18 0,-1 1 8 0,0-2 11 16,0 2-10-16,0-1-19 0,0 1 4 0,-1-2 6 0,0 1-14 0,-1 1-16 15,1-2 3-15,0 1 11 0,-1-2-11 0,1 1-14 0,0-2 2 0,1-1 8 16,0 1-19-16,1-4-25 0,0 1-6 0,2-2 2 0,0-2-23 0,-1-1-33 16,1-3-24-16,1 0-24 0,0-1-51 0,0-2-59 15,0-2-79-15,0-2-88 0,-1 1-26 0,-1-3-11 0,1 0 11 0,0-2 18 16,-2-1 8-16,0-1 5 0,-1-2 23 0,-1-3 23 0,1 0 29 0,0-3 103 15</inkml:trace>
  <inkml:trace contextRef="#ctx0" brushRef="#br0" timeOffset="143293.8697">10745 10255 0 0,'0'-5'255'0,"-1"-1"15"0,1-1-5 0,-1 1 7 15,1-2 10-15,0 1 0 0,0 1-6 0,0 0 6 0,0 0 7 16,1 1-37-16,-1 1-46 0,1-1-59 0,-1 1-62 0,2-1-25 0,-2 1-15 15,0 1 5-15,0 0 7 0,0 0-6 0,0 3-9 0,0 0 1 0,0 0 5 16,0-2-6-16,0 2-6 0,0 0-1 0,0 0-1 0,0 0-4 16,0 0-9-16,0 0-4 0,0 0-8 0,0 0-3 0,0 0-2 15,0 0-1-15,0 0-1 0,0 0-1 0,0 0 2 0,0 2 0 0,0-2 0 16,0 3 0-16,0 0 2 0,0 0-4 0,0 0 1 0,0 0 1 0,0 0 3 16,0-2-2-16,0 4-1 0,0-4 3 0,0 4 2 0,0-2-1 15,0 0-2-15,0 1 2 0,0 1 5 0,0 1 0 0,0 0-3 0,0 1 6 16,-2 1 9-16,2-1 0 0,-1 4-1 0,1-1 7 0,-1 2 7 15,-1 2-1-15,1-1-6 0,0 2 5 0,-2 2 10 0,0-1-5 0,1 4-10 16,-1-1 6-16,0 1 9 0,1 1-10 0,-1 0-16 0,0 0 2 0,1 0 8 16,-1-2-10-16,0 2-13 0,2-1 6 0,0-2 9 0,-1 1-7 15,1-2-13-15,0 1 13 0,-1 0 19 0,2-3-6 0,-1 1-11 16,1 1 8-16,-1-1 17 0,1-1-7 0,-2 2-13 0,1-1 8 0,0 1 13 16,-1-1-6-16,1 1-15 0,0-1 6 0,-2 1 13 0,2-2-13 0,-1 0-19 15,1-2 4-15,0 1 15 0,1-2-12 0,-2 0-17 0,2 0 8 0,0-3 14 16,0 0-10-16,2-2-16 0,-1 1 9 0,0-2 17 15,1 0-8-15,-1-3-15 0,0 1 9 0,1-1 15 0,0 0-8 0,0-1-13 16,-1-2 12-16,-1 0 20 0,1 0-5 0,-1 0-15 0,3 0 13 0,-3 0 20 16,4 0-4-16,0 0-14 0,1-2 10 0,1 1 14 0,0-1-9 15,2 1-15-15,0-4 6 0,2 2 12 0,0-1-10 0,1-1-19 0,0 1 5 16,1-1 12-16,0 1-13 0,0-1-19 0,-2 1 5 0,1 1 8 16,0-2-13-16,-1 2-20 0,0 0-4 0,-1 2 1 0,0-2-23 0,-1 1-30 15,0 1-17-15,0 1-11 0,0 0-35 0,-1 0-42 0,-2 1-74 0,1 1-80 16,-1 1-61-16,-1-2-53 0,-1 4-5 0,-1-4 7 0,-2-1 7 0,3 6 2 15,-3-1 22-15,0-5 23 0,0 6 20 0,0-6 17 16</inkml:trace>
  <inkml:trace contextRef="#ctx0" brushRef="#br0" timeOffset="143927.1285">11441 10805 120 0,'-5'-6'249'16,"0"0"9"-16,1-1 13 0,-2 1 8 0,2-2 2 0,0 1 4 0,0-1 4 16,0 1 1-16,0 1-4 0,2-3-52 0,-1 1-69 0,0 1-52 15,1-2-52-15,-1 0 1 0,0 1 13 0,2-1-2 0,0 2-7 16,-2-2-1-16,2 1 1 0,-2 1 6 0,2 1 9 0,-2-2 3 0,0 2 0 15,1 2 6-15,-1-2 4 0,0 3-2 0,1 0-5 0,-2-2-3 0,0 4-3 16,-2-2-9-16,1 1-14 0,0 1 1 0,-2 1 2 0,-1 0-14 16,0 0-23-16,-1 0 3 0,-2 0 12 0,0 3-14 0,1 0-19 15,-1 1 3-15,0-1 12 0,1 2-12 0,-1 1-18 0,0 1 9 0,1 1 17 16,0-1-8-16,1 2-18 0,1 2 10 0,-1-1 19 0,1 2-11 0,0 2-18 16,0-2 9-16,0 3 16 0,1 0-7 0,0 0-19 0,1 0 10 15,0 0 16-15,1 0-8 0,2-2-17 0,1 1 10 0,0-2 19 0,1 0-10 16,2-2-17-16,1 1 11 0,0-4 19 0,2 2-8 0,0-1-17 15,0-2 10-15,3 0 17 0,0 0-8 0,-1-2-17 0,4-1 9 0,-1 2 13 16,2-4-8-16,1 1-19 0,2-2 10 0,1-2 16 0,1 1-11 0,1-4-20 16,2 1 8-16,0-2 14 0,1-2-10 0,-2 1-20 0,2-4 7 15,-2 2 16-15,0-3-11 0,-2 0-21 0,0 0 10 0,-1-1 17 16,-2-1-9-16,-1 1-18 0,-1 1 9 0,-2 0 20 0,-1 0-10 0,-1 0-17 16,-2 0 13-16,1 3 18 0,-4 0-5 0,1 1-13 0,-2 1 12 0,-1 1 21 15,-1 0-4-15,0 1-16 0,-1 1 16 0,0 1 23 0,-1 0-2 0,-1-2-10 16,1 4 14-16,-1-2 24 0,2 1-7 0,-1 1-14 0,0 1 6 15,1-2 15-15,2 2-11 0,-2-1-19 0,2 1 5 0,0 0 11 16,0 0-14-16,0 0-22 0,0 0 2 0,0 0 8 0,0 0-14 0,-1 3-20 16,1-2 4-16,0 2 11 0,1 0-8 0,1 2-14 0,-1 1 7 0,0 0 14 15,1 1-7-15,-1 1-14 0,0 1 3 0,1 0 7 0,-2 0-16 16,0 3-24-16,0-2 0 0,0 2 8 0,-2-1-22 0,2 1-28 0,-1-2-7 16,1 2-2-16,-1-1-24 0,1 1-30 0,-2 0-26 0,2-2-25 15,0 1-24-15,0-2-25 0,2 0-55 0,-2 0-59 0,1-2-31 0,2-1-17 16,-1 0 13-16,1-1 19 0,0-2 11 0,2 0 9 0,0-2 20 0,1-1 22 15,-1 0 31-15,2 0 124 0</inkml:trace>
  <inkml:trace contextRef="#ctx0" brushRef="#br0" timeOffset="144511.2695">11793 10714 0 0,'-4'-3'294'0,"2"0"31"0,-1 0 5 0,0 0 2 0,-1 0-4 15,2 0 2-15,-2 1 0 0,0 1-7 0,0-1-11 0,-2 1 6 0,2 1 7 16,0 1-109-16,-1 1-145 0,1-1-46 0,0 1-14 0,1-1-5 16,1 2-5-16,-1 0 2 0,2 2 0 0,-1-1 3 0,1 2 3 15,1 0 0-15,1 0 0 0,1 2 2 0,-1-1 2 0,2 1-1 0,-1 1-1 16,1-3 1-16,1 1 4 0,0 1-4 0,1-1-3 0,1-1 2 0,-1 0 2 16,0 0-2-16,1-1-5 0,0-1-2 0,0 1 2 0,0-2-1 15,1 0-5-15,0-3 1 0,-2 1 4 0,2-1-4 0,-1 0-4 0,1-1 3 16,0-2 3-16,-1 0-3 0,1-3-6 0,0 0-3 0,-1-2 2 15,0-1-4-15,0-1-2 0,0-1-1 0,-1-1 2 0,0-1-1 0,1-1-2 16,-2 1 3-16,-2 1 3 0,1-2 3 0,0 2 1 0,-2 0 14 0,0 2 18 16,1-1 11-16,-2 4 5 0,-2-2 14 0,2 3 15 0,-1 0 0 15,0 3-6-15,-1-2 5 0,1 4 7 0,1 1-5 0,0 0-10 16,0 0 3-16,-3 1 2 0,2 2-16 0,0 2-19 0,-1-1-3 0,1 4 3 16,0 1-16-16,1 1-20 0,0 2 4 0,0 2 16 0,0 2-8 0,0 2-12 15,0 2 9-15,0 1 16 0,1 1-7 0,-1 1-15 0,1 1 8 0,1 0 14 16,-1 0-8-16,0-2-16 0,1 2 8 0,-1-1 14 0,0-1-8 15,1 1-14-15,-1 1 8 0,-1 0 18 0,-1 0-3 0,-1 1-9 16,0 1 15-16,-1 1 27 0,-1 1-3 0,-1-1-7 0,-2 2 8 0,0 1 19 16,1 0-5-16,-2 0-11 0,-2-2 8 0,1 1 14 0,-2-1-11 0,1 1-18 15,-2-2 4-15,0-2 8 0,0 1-12 0,0-4-19 0,-2-1-1 0,2-2 7 16,0-2-5-16,2-2-9 0,-2-3 3 0,0-1 4 0,1-2-2 16,-1-3-8-16,1-2 4 0,-1 0 5 0,2-2-3 0,-2-2-6 15,1-1-1-15,0-2-1 0,1-2-1 0,0-1-4 0,1-1-2 0,0-3-2 16,1-2-1-16,1 0-3 0,0-2 0 0,2-2 2 0,1-1-2 0,0-1-2 15,1-1-1-15,1 0 0 0,0-2 0 0,2 2 0 0,2-2-1 16,-1 3-1-16,2-2-1 0,1 2-3 0,0 2-1 0,1-2-2 16,0 1-11-16,2 2-10 0,1 0-4 0,1 2-4 0,1 1-13 0,2 0-18 15,0 0-9-15,1 0-6 0,3 3-24 0,0-2-30 0,3 1-27 0,-1 2-28 16,1-1-34-16,1 2-37 0,0-1-79 0,1 2-92 0,-1 2-27 16,-1-2-6-16,1 1 12 0,-1 2 15 0,-1 0 10 0,1 2 7 0,-2-2 25 15,-1 0 28-15,0 3 31 0,-1 0 61 0</inkml:trace>
  <inkml:trace contextRef="#ctx0" brushRef="#br0" timeOffset="145128.3212">11207 10435 0 0,'-2'-5'250'0,"1"-1"89"0,1 2 8 16,0-2 10-16,0 1 15 0,0 1 3 0,0-1 0 0,0 1 9 0,0 2 13 15,0 2 2-15,0-3-3 0,0 3-103 0,0 0-131 0,0 0-57 0,0 0-33 16,0 0-8-16,0 0 2 0,1-1-15 0,2 1-21 0,0 0 2 0,-1 0 7 15,4 0-17-15,-1 1-23 0,2 1 5 0,1-1 13 0,0 1-8 16,1-1-18-16,2 2 9 0,1-1 16 0,0-1-8 0,1 1-19 16,2-1 10-16,-1-1 17 0,1 0-10 0,1-1-16 0,0-1 8 0,0 1 16 15,0-2-8-15,0 0-18 0,0-3 9 0,0 3 16 0,0-2-8 0,-1-1-17 16,-2 0 7-16,2 0 17 0,-3 0-10 0,0-1-19 0,-2 1 11 16,0-2 17-16,-2 2-10 0,0-1-17 0,0 1 10 0,-3 0 15 0,0 0-8 15,1 0-17-15,-2 0 10 0,-2 0 16 0,1 1-7 0,0 1-15 16,-2 1 11-16,0-2 17 0,-1 4-7 0,2-2-16 0,-2 3 10 0,0 0 16 15,0-3-10-15,0 3-18 0,0 0 9 0,0 0 17 0,0 0-10 0,2 1-17 16,1 1 5-16,1 1 17 0,0 0-18 0,0 1-28 0,1 1-7 0,1 1 1 16,-1 1-26-16,0 2-32 0,1-1-34 0,-1 2-33 15,0-1-40-15,1 2-43 0,-1-2-59 0,0 0-65 0,1 1-24 0,0-2-15 16,0-1 10-16,-1 1 16 0,0-1 10 0,-1-1 9 0,2 0 21 0,-2-1 24 16,-2-1 39-16,2 1 273 0</inkml:trace>
  <inkml:trace contextRef="#ctx0" brushRef="#br0" timeOffset="145318.1718">12075 10034 0 0,'4'-6'351'16,"-2"0"13"-16,1 0-5 0,0 0 1 0,-2 2 6 0,0-1-6 0,1 4-6 15,-1-1 0-15,-1 2 3 0,0 0-3 0,3 2-6 0,-2-1-122 0,0 2-155 16,1 2-65-16,-1 1-39 0,-1 1-38 0,-1 1-37 15,-1 2-48-15,1 1-48 0,0 1-60 0,-1 1-61 0,1 1-22 0,0-2-5 16,-1 1-1-16,2 1 4 0,0-1-1 0,0 1-2 0,2-2 10 0,-1 1 13 16,0 1 37-16,2-2 289 0</inkml:trace>
  <inkml:trace contextRef="#ctx0" brushRef="#br0" timeOffset="146979.9281">12993 10319 0 0,'-1'-6'244'0,"0"0"92"0,-2 0 9 0,2 0 2 0,-2 0-2 16,2 2 1-16,-2-1 5 0,0 1-1 0,1 1-2 0,0 0 1 0,1 1 7 16,0-1-109-16,-1 2-142 0,2 1-39 0,-1-2-7 0,1 2-11 15,-1-3-14-15,1 3 7 0,0 0 11 0,0 0-2 0,0-1-10 0,0 1 8 16,0 0 9-16,0 0-7 0,0 0-13 0,1-3 1 0,-1 3 5 16,0 0-14-16,0 0-20 0,0 0 4 0,0 0 10 0,0 0-11 0,0 0-18 15,3 0 6-15,-1 1 9 0,1 1-8 0,0 1-14 0,-1 0 8 0,1 0 17 16,0 0-6-16,-1 1-15 0,1 1 11 0,0-1 13 0,-1 2-9 15,1-1-14-15,0 1 10 0,1 1 14 0,-2-1-7 0,2 2-15 16,0 1 9-16,2-3 15 0,-2 3-10 0,1 0-17 0,0 1 12 0,2 1 18 16,0 1-8-16,-1 0-14 0,1 1 10 0,0 1 15 0,-1 1-11 0,1 0-16 15,1-2 9-15,-1 4 18 0,1-2-7 0,-2 0-17 0,2 0 9 16,0 0 18-16,0 0-15 0,0 0-20 0,0 0 8 0,2 0 17 0,-1-3-11 16,0 3-17-16,1-2 11 0,-2 1 20 0,1-2-13 0,0 0-19 15,-1-2 9-15,2 1 17 0,-2-1-10 0,0 1-17 0,-2-4 8 0,2 2 19 16,-1-1-8-16,0-1-18 0,-2 1 7 0,0-1 17 0,1-1-13 0,-1 0-22 15,-1-1 2-15,0-1 11 0,-1 1-19 0,-1-1-26 0,1-1-1 16,-2 2 8-16,-1-2-15 0,0 0-24 0,0 1-10 0,0 1-8 16,-1-2-18-16,-2 3-23 0,-1-2-20 0,0 1-23 0,0 1-26 0,0 0-28 15,-1 0-46-15,0 0-50 0,-1-2-15 0,2 1-5 0,2 1 10 0,-2-3 14 16,4-3 16-16,-2 3 14 0,2-3 16 0,0 0 13 0</inkml:trace>
  <inkml:trace contextRef="#ctx0" brushRef="#br0" timeOffset="147496.6564">13420 10240 0 0,'-3'0'142'16,"2"-2"109"-16,-2 1-10 0,2-1 8 0,-2 1 12 0,1 1 0 0,2 0-3 15,0 0 9-15,-2 0 15 0,2 0-21 0,0 0-27 0,0 0-61 0,0 0-70 16,-2 0-31-16,2 0-19 0,0 0 5 0,0 0 14 15,0 0-7-15,0 0-14 0,0 0 0 0,0 0 7 0,-3 0-10 0,3 0-16 16,-3 0-2-16,1 1 0 0,-1 1-5 0,0 1-4 0,-1-2 0 0,0 4 2 16,0-1-1-16,-1 1-2 0,-2 1-1 0,1 0 1 0,-1 1 2 0,-1 1 2 15,-1-1 2-15,1 2-1 0,-2 0 5 0,0 0 3 0,0 0-3 16,0 2-3-16,-2-1 8 0,1 1 10 0,-2-1-2 0,1 2-5 0,-3 0 7 16,0 3 13-16,1-1-5 0,-2 1-10 0,-2 0 5 0,1 3 12 15,0-2-7-15,-1-1-16 0,2 2 7 0,-1 1 10 0,2-3-14 0,-1 1-20 16,2 1 4-16,0-2 13 0,1 0-11 0,0 1-20 0,1-1 6 0,0 0 16 15,1 0-11-15,2 0-22 0,-1-1 10 0,2-2 14 0,0 0-10 16,2 0-19-16,0-2 8 0,2-2 16 0,0 1-11 0,2-2-20 16,0-1 5-16,1 0 6 0,0-1-18 0,-1-1-28 0,2 1-14 0,2-2-8 15,-2 0-35-15,0-2-44 0,0-1-66 0,1 3-71 0,-1-3-53 0,0 0-49 16,0 0-5-16,0 0 7 0,0 0 1 0,0 0-1 0,0 0 14 0,0 0 19 16,-5-4 16-16,-1 2 19 0</inkml:trace>
  <inkml:trace contextRef="#ctx0" brushRef="#br0" timeOffset="148665.0684">13967 10666 0 0,'-3'-5'13'0,"2"2"212"0,-2-1 17 0,2 1 1 15,-2 0 0-15,2-2 15 0,-1 4 16 0,1-4 7 0,0 2 4 16,-1 0-20-16,1 0-25 0,0 0-39 0,-1 2-39 0,1-2-24 0,0 0-15 16,-1 1-15-16,1 1-10 0,0-2-2 0,-1 3 1 0,1-3-10 0,1 3-13 15,-1-3-8-15,-1 3-8 0,1-3-7 0,1 3-6 0,-1-3-9 0,-1 3-7 16,2 0 1-16,-1-3 0 0,1 3-5 0,-1-3-10 0,-1 3 3 16,2 0 8-16,-1-3-5 0,1 3-8 0,-1-2 8 0,-1 1 9 0,2 1-6 15,-1-2-9-15,0 1 2 0,-1-1 8 0,1 1-5 0,0 1-11 16,-1-2 7-16,1-1 11 0,0 2-6 0,-2 1-15 0,2-2 6 0,-1 1 8 15,0-1-8-15,0 1-14 0,0 1 7 0,0-2 14 0,0 1-7 0,-1-1-9 16,0 1 8-16,1 1 11 0,-2 0-5 0,1-2-16 0,-1 1 10 16,0-1 13-16,0 1-5 0,0 1-11 0,-1 0 8 0,1 0 14 15,-2-2-7-15,0 2-16 0,-1 0 5 0,0 2 12 0,1-2-7 0,-1 1-19 16,-1 1 10-16,0 1 14 0,0-2-8 0,-1 2-16 0,1-1 8 0,0 2 12 16,0-1-9-16,0 2-13 0,1-2 8 0,-1 1 16 0,1 1-11 0,2 1-15 15,-2-2 10-15,2 2 17 0,1 0-9 0,0 2-16 16,0-2 8-16,0 1 16 0,1 1-8 0,2-1-18 0,0 1 7 0,1-1 19 15,0 2-8-15,1-1-17 0,0 1 11 0,2-2 15 0,0 1-9 0,2-1-15 16,0 2 9-16,2-1 14 0,1-2-8 0,1 1-17 0,2-1 10 0,1-1 14 16,0 1-10-16,3-2-19 0,-1-1 7 0,1 2 15 0,1-4-11 15,-1 1-19-15,1-2 5 0,-2 0 11 0,1 0-13 0,-2-2-16 16,2 1 4-16,-2-2 12 0,-1 0-9 0,0-2-17 0,0 1 10 0,-1-1 11 16,-2 1-7-16,1-2-16 0,-2 0 8 0,0 0 19 0,-2-2-5 0,0 1-12 15,-1 1 12-15,-1-2 15 0,0 2-3 0,-1-1-11 0,-1 1 10 0,0 0 16 16,-2 0-3-16,0 1-9 0,0-1 12 0,-2 2 21 0,1-1-11 15,0 1-14-15,-2-1 10 0,2 1 16 0,-2 1-5 0,0-2-13 16,1 2 10-16,-1 0 13 0,0 0-9 0,1 0-15 0,-1 2 6 0,0-1 12 16,1-1-11-16,0 2-17 0,1 1 8 0,1 0 16 0,-1-2-8 0,1 2-20 15,0 0 7-15,0 0 14 0,0 0-11 0,0 0-17 0,-2 2 7 16,1 1 19-16,0 0-10 0,1 3-17 0,-2 0 8 0,2 0 17 16,-1 3-7-16,0 0-17 0,-1 3 10 0,1 0 14 0,0 0-9 0,-1 1-15 15,1 2 11-15,-2-1 13 0,1 4-6 0,-1-2-15 0,-1 1 7 0,0 1 16 16,0 1-8-16,0 1-18 0,-1-2 10 0,-1 3 19 0,1 0-11 15,-2 0-18-15,1 0 10 0,-2 1 17 0,0 1-9 0,0-1-15 16,-2 1 8-16,1 1 14 0,0 0-7 0,-1-2-13 0,0 2 11 0,0 0 17 16,0-1-9-16,0-1-18 0,1 1 9 0,0-4 17 0,-1 1-8 0,1-2-18 15,0-3 10-15,-1 1 19 0,1-2-11 0,0-2-18 0,-1 0 9 0,2-2 16 16,0-1-13-16,0 0-18 0,0-1 11 0,0-2 16 0,0 0-9 16,2 0-18-16,-1-3 9 0,0 0 18 0,2 0-9 0,-2 0-21 15,2-3 10-15,-2 0 20 0,2 0-10 0,0 0-17 0,-1 0 10 0,1-2 20 16,0-1-7-16,-1 2-14 0,1-4 13 0,1 2 25 0,0-1-5 0,0-1-11 15,1 1 16-15,1-1 19 0,-1 1-6 0,0-2-11 0,2 0 8 16,0-2 15-16,1 1-9 0,0-1-18 0,1 1 5 0,0-2 13 0,2 0-8 16,1-2-16-16,0 2 2 0,1-1 8 0,2-2-11 0,1 0-17 15,1 1 3-15,1-1 7 0,0 2-7 0,2-1-12 0,2 1 6 0,-2-2 11 16,2 3-8-16,0 0-15 0,2 0-3 0,0 0-2 0,0 1-28 0,1 1-36 16,0-1-22-16,1 1-19 0,0 1-43 0,0 0-51 0,0 1-82 15,0 2-92-15,0-1-48 0,0 1-32 0,0 0-4 0,0 0 5 16,-1 0 2-16,-1 1 2 0,0-1 24 0,0 2 29 0,-1-2 25 0,-2 0 25 15</inkml:trace>
  <inkml:trace contextRef="#ctx0" brushRef="#br0" timeOffset="151133.645">14427 10642 222 0,'2'-5'322'0,"1"4"7"0,-2-4-1 0,1 2 4 0,-1-1-1 15,-1 1 5-15,1 0 11 0,1 0 2 0,-2 0 2 0,1 1-40 0,-1-1-53 16,1 2-75-16,-1-2-86 0,2 0-22 0,-2 3-3 0,0-3-6 0,0 0-7 16,0 0 10-16,-2 0 10 0,2 1-2 0,-1-1-8 0,1 2 6 15,0-2 12-15,-1 0-14 0,1 1-22 0,0 2 5 0,-2-3 11 16,2 3-8-16,-1-1-17 0,1 1 6 0,0 0 13 0,-1-2-13 0,1 2-19 15,0 0 1-15,-2-1 6 0,2 1-15 0,0 0-23 0,-1-2 5 0,1 2 14 16,0 0-11-16,-1-1-15 0,1 1 6 0,0 0 15 0,0 0-9 16,-2 0-15-16,2 0 6 0,0 0 16 0,0 0-8 0,0 0-14 0,0 0 9 15,0 0 15-15,0 0-9 0,0 0-15 0,0 0 9 0,0 0 15 16,0 0-8-16,0 0-16 0,0 0 8 0,0 0 16 0,0 0-9 0,0 0-15 16,0 0 7-16,0 0 17 0,0 0-10 0,-2-2-14 0,2 2 6 0,0 0 16 15,0 0-8-15,-2 0-16 0,2 0 10 0,-2-1 16 0,2 1-9 16,0 0-15-16,-4 0 7 0,1 0 17 0,0 0-10 0,1 1-16 15,-2-1 10-15,1 2 14 0,-1-2-8 0,0 0-16 0,0 1 8 0,-1 1 17 16,-1-1-10-16,1 1-17 0,0-1 10 0,-1 2 15 0,0-1-9 0,-1 1-17 16,0 0 10-16,1 0 16 0,-1 0-8 0,0 1-13 0,2 1 6 15,-2-2 18-15,2 3-10 0,0-2-17 0,1 2 9 0,0 0 18 0,0 0-9 16,0 2-15-16,1-2 9 0,0 1 15 0,2 2-8 0,0-1-17 16,1 2 5-16,1-2 17 0,0 2-10 0,2-1-16 0,0 0 8 0,1-1 15 15,0 1-12-15,1-2-18 0,0 1 9 0,1-2 17 0,0 0-10 0,1 0-16 16,1 0 8-16,0-3 17 0,0 0-8 0,1 0-16 0,1-2 10 15,-1 1 16-15,0-2-8 0,2-2-14 0,-2 1 8 0,2-1 19 0,-2-1-13 16,1-1-17-16,-1 1 7 0,0-2 16 0,1 1-10 0,-2-2-18 16,0 0 11-16,-2 0 16 0,0-2-11 0,-1 1-17 0,0-1 8 0,-1 1 20 15,-1 1-9-15,0-3-16 0,-2 1 11 0,0 1 20 0,-1 1-7 0,0-2-16 16,-1 1 13-16,0 1 22 0,-1 1-8 0,1 1-16 0,0-2 12 16,-2 3 21-16,2 0-7 0,-2 0-14 0,2 0 9 0,-1 1 19 15,1 1-11-15,1 1-19 0,-3-2 10 0,3 2 16 0,0 0-11 0,0 0-17 16,0 0 4-16,-1 2 13 0,0 1-8 0,1-2-19 0,-2 4 7 0,2-2 13 15,0 1-11-15,0 2-14 0,0 0 7 0,0 2 19 0,2-1-10 16,-2 1-15-16,1-2 6 0,0 3 17 0,1 0-13 0,-1-2-17 0,0 1 5 16,2 1 14-16,-2-2-18 0,2 2-27 0,-2-1-7 0,2 2-4 15,-2-2-25-15,1 2-34 0,0-2-28 0,0 2-26 0,0-2-35 0,1-1-39 16,0 1-65-16,-1-2-71 0,2 0-26 0,2-3-14 0,-2 0 11 0,1 0 18 16,0-3 12-16,2 0 12 0,0 0 20 0,-1 0 26 0,2 0 34 15,0-2 205-15</inkml:trace>
  <inkml:trace contextRef="#ctx0" brushRef="#br0" timeOffset="151518.0425">14831 10624 0 0,'1'-6'232'16,"-1"1"112"-16,1 2 11 0,1-1 1 0,-2 1-4 0,0 0 5 0,-2-2 5 16,1 4-4-16,0-1-4 0,-1 1 3 0,1-1 8 0,-2 1-112 0,1 1-146 15,2 0-50-15,-4 0-20 0,0 0-19 0,1 1-18 0,-1 2 5 16,0-1 7-16,1 1-6 0,-1 0-12 0,2 3 7 0,-1 0 13 15,0 0-7-15,2 0-13 0,0 0 9 0,-1 3 12 0,2 0-6 0,2-2-12 16,-1 2 8-16,2-1 11 0,1 1-7 0,0 0-12 0,1-2 6 0,0 1 14 16,2-1-8-16,1 1-14 0,0-2 7 0,0-2 11 0,1-1-7 15,2 2-13-15,0-4 5 0,1 2 13 0,-2-1-10 0,2-2-13 16,2-2 6-16,-2-1 14 0,0 0-7 0,0-1-13 0,0-1 6 0,0-1 14 16,-2-1-8-16,0 1-14 0,-1-2 8 0,-1-1 14 0,-1 2-7 0,-1-4-13 15,0 2 9-15,-1-1 12 0,-2-1-7 0,-1 1-11 0,0 1 9 0,-2-3 18 16,-2 3-2-16,1 0-7 0,-2-2 14 0,1 4 17 15,-2-1 2-15,-2 1-4 0,1 1 13 0,0 0 21 0,-2 1-5 0,-1 1-11 16,0 1 8-16,0 0 16 0,1 1-11 0,-1 1-18 0,2-1 1 0,-1 2 13 16,0 0-17-16,2 2-24 0,1-1-5 0,0 1 5 0,0 1-30 0,1 0-37 15,2 1-14-15,0 1-5 0,-1 1-34 0,4 0-40 0,-1 0-47 16,2 0-48-16,1 0-84 0,1 0-92 0,0 0-17 0,2-2 2 0,1 1-2 16,1-1-4-16,1-1 16 0,0 2 23 0,0-2 14 0,-1 0 14 15,0 3 26-15,1-2 160 0</inkml:trace>
  <inkml:trace contextRef="#ctx0" brushRef="#br0" timeOffset="151769.3564">14556 11116 0 0,'-3'1'205'0,"-1"-1"232"0,0-1 7 0,2-1 7 0,-1-1 7 0,0 0-2 16,2 0-6-16,-2 2 3 0,2-2 7 0,0 1-2 0,1 2-7 15,0 0-74-15,0 0-97 0,0 0-115 0,0 0-121 0,0 0-34 0,0 0-5 16,0 0-29-16,0 0-35 0,0-1-20 0,0 1-19 0,1-3-38 0,-1 3-46 16,0 0-79-16,0 0-91 0,0 0-52 0,0 0-43 0,0 0-6 15,0 0 8-15,0 0-2 0,3 3-3 0,-3-3 22 0,4 1 29 0,0 1 24 16,-4-2 23-16</inkml:trace>
  <inkml:trace contextRef="#ctx0" brushRef="#br0" timeOffset="152219.9029">15671 10651 0 0,'0'0'291'0,"0"-3"105"0,0 1 0 0,0-1 10 0,0 0 13 16,0 0-2-16,-2 2-8 0,2-2 7 0,0 3 11 0,2-3-1 0,-2-2-4 16,1 4-98-16,0-2-125 0,2 0-79 0,0 0-61 0,-1 0-11 0,2-2 6 15,0 2-9-15,2-1-17 0,-1 1 10 0,2 0 14 16,-1-2-7-16,1 2-16 0,0-1 4 0,1 1 12 0,0 0-11 0,1 0-16 16,-1 0 5-16,1 1 7 0,1 1-8 0,-1-1-16 0,2 1 5 0,-2 1 8 15,2 0-7-15,-2 0-16 0,2 0 5 0,-1 0 11 0,2 0-7 0,0 1-13 16,0 1 10-16,0-1 10 0,0 1-12 0,2-2-23 0,-1 3-5 15,0-2-5-15,1 1-32 0,-1-2-38 0,2 1-41 0,-1-1-42 16,2 2-65-16,-1-2-74 0,0 0-56 0,-1 0-54 0,1-2-21 0,-2 1-14 16,1 1 10-16,-4-2 14 0,1-1 11 0,-3 2 11 0,0-1 26 0,-3 1 34 15</inkml:trace>
  <inkml:trace contextRef="#ctx0" brushRef="#br0" timeOffset="152513.3441">15579 10907 0 0,'-6'0'318'15,"2"0"39"-15,0 0 0 0,2-1 6 0,-1 1 9 0,3 0 0 0,-1-2 1 16,1 2 5-16,0 0 11 0,0 0 4 0,0 0 3 0,0 0-99 16,1-3-135-16,2 2-60 0,1 1-41 0,0-2-2 0,2 1 8 15,1-1-11-15,1 1-16 0,1 1 2 0,2-2 9 0,1 1-24 0,0-1-33 16,3 1-25-16,-2 1-25 0,3-2-52 0,0 2-67 0,0 0-91 0,1 0-100 16,1 0-37-16,0-1-16 0,2 1 2 0,-1-2 6 0,1 2-4 0,1-1-10 15,-1 1 14-15,2-2 18 0,-1 1 21 0,0 1 27 16</inkml:trace>
  <inkml:trace contextRef="#ctx0" brushRef="#br0" timeOffset="153787.8834">17291 10301 0 0,'4'-9'292'0,"-2"-1"101"0,1-1 17 0,-2 1-4 0,1-1-7 15,-2 1 5-15,0-1 10 0,-2 4-6 0,1 1-9 0,0 0 4 16,-1 0 10-16,1 3-113 0,0 0-149 0,-2 1-67 0,2 1-43 16,-2-1-31-16,3 2-22 0,-3 0 9 0,1 0 15 0,-1 0-10 0,-1 2-17 15,0 1 10-15,0-2 17 0,0 4-4 0,-1-1-14 0,-2 2 12 0,0 0 21 16,-1 2-9-16,0 1-17 0,0 0 11 0,-1 3 18 0,-2 0-7 0,1 0-20 16,-1 0 9-16,0 0 18 0,-1 3-9 0,-1 0-20 0,1 0 7 15,-1 1 13-15,-1 1-12 0,1 1-20 0,-2 0 8 0,2 0 15 16,0 1-10-16,-1-1-17 0,1 0 7 0,1 0 19 0,1 0-10 0,2-1-17 15,0-2 10-15,1 0 15 0,0-3-6 0,0 1-17 0,0-1 10 0,1 0 16 16,0 0-9-16,1-1-17 0,-1 1 10 0,0-3 16 0,2 0-8 0,0 0-16 16,-1-2 6-16,2 1 18 0,2-4-9 0,-1 1-15 15,0-2 11-15,2 0 13 0,0 0-8 0,1-3-14 0,0 0 8 0,0 0 19 16,0 0-8-16,0 0-14 0,0 0 13 0,0 0 19 0,0 0-8 0,0 0-17 16,1-3 10-16,0 0 15 0,1 1-11 0,0-2-14 0,0 1 7 0,0-2 16 15,1 1-8-15,0-2-17 0,1-2 6 0,1 1 13 0,0-1-11 16,1 1-20-16,0-4 3 0,2 2 15 0,0-1-14 0,0-2-19 0,2 1 8 15,-1-2 17-15,2 1-11 0,1-2-17 0,0-1 10 0,1 2 17 16,-1-2-9-16,1 0-16 0,-1 0 11 0,2 0 19 0,-2 0-7 0,0 0-13 16,-2 0 12-16,2 0 21 0,-1 0-7 0,1 0-17 0,-1 3 12 0,-1-2 24 15,2 1-5-15,-1 1-10 0,0 0 14 0,-2 1 19 0,0 1-6 16,1 1-14-16,-2 0 16 0,0 1 20 0,-2 1-2 0,1 1-11 16,-2 0 12-16,1 0 21 0,-1 1-2 0,-1 1-10 0,0-1 2 0,0 2 5 15,0-1-10-15,0 1-10 0,-1 0-1 0,-2 1 4 0,2 1-8 0,-3 1-17 16,1-2 1-16,-1 2 2 0,0 0-10 0,0 0-15 0,0 0-4 15,0 0-2-15,3 0-8 0,-1 2-4 0,1-1 3 0,0 1 2 16,-1 2-2-16,1-1-3 0,1 2 3 0,0 1 1 0,0 0 1 0,0 0-2 16,0 1 1-16,0 2 4 0,0 0-4 0,-1 2 1 0,1 1 1 0,0-2 4 15,0 2-2-15,0 2-4 0,-2-2 1 0,2 0 2 0,0 3 1 0,0-2-4 16,0 1 2-16,0-1 0 0,0 2 0 0,0-1 0 0,-1-1 0 16,1 1 2-16,-1-1-4 0,1-1-1 0,0 0 2 0,-2 0 2 0,2-1 1 15,0-1-2-15,-1 1 0 0,1-1 1 0,-1-1-1 0,1 2 0 16,-2-2 0-16,2 0 0 0,-1 1 0 0,0-2-1 0,-1 2 2 0,1-1 1 15,0 2-1-15,-2-2-2 0,0 0 2 0,1 1-1 0,-1-2 0 16,0 2 0-16,-1-1 0 0,0 2 0 0,0-4 0 0,0 2-1 0,0-1-2 16,0 1 1-16,-1-2-2 0,1-1-2 0,0 0-2 0,-1-1 2 15,1-1-3-15,0 1 0 0,0-2-1 0,0 0 1 0,0-3 0 0,0 1-2 16,0-1 2-16,0 0 3 0,0 3-1 0,0-3-2 0,0 0 3 0,0 0 4 16,0 0 1-16,0 0-1 0,0 0 1 0,0 0 5 0,0 0-2 15,0 0-1-15,2 2 4 0,-2-2 4 0,3-2 0 0,0 2-3 16,-1-1 4-16,1-1 5 0,1 1 0 0,1-2 2 0,1 0-1 0,-1-2 1 15,3 2-1-15,0-1-1 0,0-2 2 0,1 0-2 0,2-2-2 0,0-1-2 16,-1 0-1-16,4-1 1 0,-2-1-2 0,1-1 0 0,2 0-3 0,-2-1-3 16,0-1 1-16,1 1 2 0,-1-2-1 0,-1 0-4 15,-1 0 2-15,-1 0 0 0,0 0-1 0,-1-2-1 0,-1 1 2 0,0 1 0 16,-1-3 0-16,-1 3-1 0,1-2-1 0,-2 1 1 0,1 1-1 0,-1 0-1 16,-1 1 0-16,0 1 0 0,0-1 2 0,0 2-1 0,-1 0 5 0,-1 2 3 15,1 1 3-15,-2-2 0 0,2 2 6 0,-2 0 6 0,1 2 3 16,-1 1 2-16,2 0 8 0,-2 0 11 0,0 0 8 0,1 0-1 0,-1 0 8 15,2 1 8-15,-2 1-1 0,2-1-1 0,-2 1 2 0,2-1 4 16,-2 2-6-16,2-1-11 0,-2 1 1 0,0 0 2 0,1 3-10 0,-2 0-16 16,1-3-4-16,-1 3-1 0,0 0-7 0,0 0-13 0,0 0-2 0,0 0-1 15,0 0-7-15,0 0-12 0,0 0-3 0,0 0 0 0,0 0-10 0,0 0-16 16,0 0-4-16,0 0-3 0,0 0-15 0,0 3-21 16,1-2-21-16,-1 2-16 0,2-1-19 0,-2 2-14 0,1-1-32 0,-1 2-36 15,1-2-50-15,-1 1-55 0,0 2-91 0,-1 2-106 0,0-2-26 0,-1 0-4 16,1 0 13-16,-2 0 16 0,1 0 22 0,-1-2 22 0,0 1 16 0,2-1 15 15,1-4 34-15,-1 5 40 0</inkml:trace>
  <inkml:trace contextRef="#ctx0" brushRef="#br0" timeOffset="154537.7251">18503 10144 240 0,'-2'-3'253'15,"0"0"7"-15,0 0 8 0,0 0-4 0,0 1-6 0,0-1-1 0,-1 2-4 16,2-1 4-16,-2-1 1 0,2 2-65 0,-2 1-83 0,2-2-55 0,1 2-46 16,-2-1-9-16,0-1-1 0,0 2-34 0,2 0-44 0,-2-1-29 15,-1 1-26-15,3 0-49 0,0 0-60 0,0 0-15 0,0 0 0 16,0 0-6-16,0 0-9 0,-5 0 6 0,5 0 9 0,-6 3 5 0,6-3-1 15</inkml:trace>
  <inkml:trace contextRef="#ctx0" brushRef="#br0" timeOffset="155321.841">18452 10166 0 0,'0'-3'174'0,"0"3"61"16,1-1 2-16,-1-2 14 0,0 0 20 0,0 3-8 0,0-2-16 15,0 2 14-15,0 0 24 0,0-3-24 0,0 3-37 0,0-1-52 0,0 1-56 16,0 0-32-16,0 0-23 0,0 0-4 0,0 0 5 0,0 0-19 0,0 0-22 16,-1-2-4-16,1 2-1 0,0 0-4 0,0 0-10 0,0 0 4 15,0 0 3-15,0 0-3 0,0 0-5 0,0 0 5 0,0 0 6 16,0 0 0-16,0 0-1 0,0 0 4 0,0 0 6 0,0 0 1 0,0 0 1 16,0 0 4-16,0 0 6 0,0 0 4 0,0 0 4 0,0 0 4 0,0 0 3 15,0 0 7-15,0 0 8 0,0 0 2 0,0 0-2 0,0 0 9 0,0 0 9 16,0 0-2-16,0 0-7 0,0 0 8 0,0 0 10 0,0 0-6 15,0 0-14-15,0 0 7 0,0 0 8 0,0 0-8 0,0 0-17 16,0 0 6-16,0 0 9 0,0 0-14 0,0 0-19 0,0 0 3 0,0 0 11 16,0 0-14-16,0 0-21 0,0 0 4 0,0 0 11 0,0 0-12 0,0 0-19 15,0 0 4-15,4 2 13 0,-1-2-10 0,1 3-18 0,0 0 5 16,0 1 13-16,1 1-6 0,0 1-15 0,2 0 10 0,0 1 16 0,-1 1-8 16,1-2-15-16,0 3 7 0,1 0 19 0,0-2-10 0,0 2-14 15,0-1 5-15,0 1 17 0,1 0-9 0,-1-2-15 0,1 2 6 0,-1-1 15 16,0 1-10-16,0-2-17 0,0 1 10 0,0-2 16 0,0 0-8 0,0 0-15 15,-1-2 7-15,0 1 17 0,-1-2-9 0,0 1-15 0,-1-1 8 16,0 2 16-16,1-4-9 0,-1 1-15 0,-1 1 7 0,0-3 19 16,-1 0-10-16,-3 0-16 0,2 0 8 0,1 0 16 0,-2 0-9 0,1-3-17 15,-1 0 10-15,0 0 16 0,-1-2-9 0,0-1-17 0,0 0 8 0,0-1 15 16,-1-1-10-16,0 1-14 0,-1-2 9 0,1 1 16 0,-2 1-7 0,1-1-15 16,0-1 8-16,0 2 13 0,0 1-8 0,0 0-14 0,0 0 8 15,1 1 17-15,0 1-9 0,-1 1-15 0,1-2 11 0,1 2 14 16,-1 0-10-16,1 3-15 0,0-1 5 0,0 1 16 0,0 0-11 0,0 0-14 15,0 0 7-15,0 0 15 0,0 0-11 0,0 0-17 0,0 0 10 0,0 0 16 16,0 0-10-16,0 0-18 0,-2 3 9 0,2 1 18 0,-1 1-7 0,0 1-19 16,-2 0 11-16,0 3 18 0,1 0-7 0,-2-2-14 0,0 4 6 15,-2-2 18-15,1 1-11 0,-2 1-14 0,1-1 8 0,-1-1 17 16,0 2-9-16,-1-1-18 0,0 1 9 0,0-2 15 0,-1 3-7 0,0-3-17 16,-1 0 9-16,1 1 12 0,-2-2-6 0,2-1-14 0,0 1 11 0,-1-2 15 15,2 0-7-15,-1-2-17 0,1 1 7 0,0-4 17 0,1 2-7 0,-1-1-16 16,2-2 10-16,-1 0 14 0,2 0-5 0,-1 0-14 15,1 0 7-15,1-2 16 0,0-1-7 0,1 2-8 0,1-2 10 0,-1 0 21 16,2 1 1-16,-2-1-7 0,2 0 14 0,-1 0 17 0,1 0 2 0,1 0-4 16,0 2 5-16,0-2 8 0,0 0-1 0,1 1-8 0,1-1-2 15,-1 2 2-15,3-2-7 0,0 0-10 0,1 0-5 0,2 0-5 16,1-2-8-16,1 2-7 0,3-1-6 0,0 1-3 0,3-2-3 0,0 1-4 16,1 1-1-16,0 0 1 0,1-2-1 0,0 2 1 0,1-1-4 0,0 2-4 15,0-1-13-15,0 2-19 0,0-1-16 0,0-1-15 0,0 2-33 0,0 1-39 16,0 0-43-16,-1 0-47 0,-1 0-60 0,0 0-65 0,-1 0-65 15,-1 1-68-15,1 1-18 0,-2 1-2 0,-1-3 14 0,0 3 17 16,0 0 14-16,-1 0 13 0,0 0 32 0,-1 0 40 0,0 0 44 0,0 3 268 16</inkml:trace>
  <inkml:trace contextRef="#ctx0" brushRef="#br0" timeOffset="156406.0158">19648 10486 127 0,'-4'-6'236'0,"0"0"-4"0,0 0-10 0,1 0 15 0,1 0 21 15,-1-2 5-15,2 1 1 0,1 1 15 0,0-2 16 0,1 2-64 0,2-1-90 16,-1 1-22-16,2-2-7 0,2 1-1 0,-1-1-1 0,2 1 8 0,1 1 13 15,1-2-5-15,0 2-11 0,2 0-8 0,1 0-10 0,0 0-2 0,1 2-2 16,1-2-6-16,0 1-6 0,2 2-2 0,-1-1 2 0,1 2-18 16,0-1-19-16,-1 2-4 0,-1 1 5 0,0 1-12 0,-2 1-21 15,-2 1 5-15,1-2 11 0,-2 4-13 0,1 1-19 0,-2 0 5 0,-2 0 14 16,1 1-9-16,-2 2-15 0,1 0 9 0,-1 2 18 0,-2 1-7 0,-1 0-17 16,1 3 13-16,-2 0 17 0,-1 0-7 0,-2 1-20 0,-1 1 9 15,-2 2 19-15,-1 1-8 0,-2 1-19 0,-2-2 10 0,-1 4 14 0,-2-2-10 16,-2 1-18-16,-1 1 8 0,-1 1 16 0,-2-2-11 0,0 1-19 15,-1-2 9-15,0 1 20 0,-1-1-11 0,1-1-21 0,-1-1 10 0,1-2 17 16,0-1-9-16,1-1-18 0,-1-1 11 0,1-2 17 0,1-2-8 0,0-2-19 16,2 1 11-16,0-3 20 0,3 0-8 0,0-3-15 0,2 1 18 15,0-2 24-15,2-1-2 0,1-1-11 0,1-1 14 0,1 1 23 16,2-3-4-16,0 0-13 0,1 0 13 0,2-2 14 0,-1-1-7 0,4 0-15 16,-1 0 3-16,3-1 12 0,0-2-13 0,3 1-22 0,1-2 2 0,1 1 9 15,2 0-13-15,-1-2-22 0,4 2 2 0,-1-1 11 0,0 2-11 0,1-1-15 16,0 2 7-16,0-1 11 0,-1 2-9 0,0 0-12 0,1 2 8 15,-2-1 11-15,1 4-7 0,-1-1-13 0,0 2 5 0,0 2 14 16,0-1-7-16,0 4-13 0,0-2 7 0,1 1 13 0,1 1-8 0,-1 1-13 16,0 0 9-16,2 1 12 0,1-1-9 0,-1 2-16 0,1-1 2 0,1 1 8 15,-1-2-13-15,1 0-25 0,2 0 1 0,-2 0 5 0,1-2-19 0,-1 1-27 16,0-1-7-16,-1 1-1 0,2-2-20 0,-4 0-28 0,2-2-14 16,-1 2-13-16,0-1-16 0,-1-2-18 0,0 0-34 0,-1-2-41 15,0-1-57-15,1 0-57 0,-2-1 0 0,1-4 15 0,-1 1 10 0,1-2 8 16,-1-2 17-16,0-1 17 0,0 0 23 0,-1 0 23 0</inkml:trace>
  <inkml:trace contextRef="#ctx0" brushRef="#br0" timeOffset="156773.0457">20315 10654 0 0,'1'-11'244'16,"0"1"112"-16,1-1 13 0,-1 2 3 0,0 2-3 0,1-2 10 0,-1 1 14 15,0 1-1-15,-1 1-7 0,0 1 14 0,0 1 24 0,0-1-97 0,-1 1-136 16,1-1-55-16,-1 4-33 0,-1-2-22 0,1 0-22 0,1 3 1 16,-1 0 10-16,-1-2-15 0,2 2-23 0,-2 0 2 0,2 0 6 0,-4 0-16 15,1 2-25-15,-1-1 4 0,0 2 10 0,-1 0-11 0,-1 2-17 0,1 1 10 16,-2 1 15-16,1 2-9 0,-1 0-17 0,0 3 11 0,-1 0 17 15,2 2-10-15,-1-1-13 0,0 1 8 0,1 2 16 0,0-2-8 0,0 2-16 16,0-2 8-16,2 1 16 0,0 0-6 0,2-3-18 0,-1 1 9 16,2-1 15-16,1-1-9 0,0 1-15 0,2-3 6 0,1 0 15 15,0-3-9-15,2 0-15 0,0 0 7 0,1 0 14 0,0-3-7 0,2 0-19 16,0 0 8-16,2-2 14 0,0-1-14 0,1-1-21 0,0-1 3 0,1 1 10 16,1-4-10-16,-1 1-18 0,1-2 8 0,-1-2 11 0,2 1-5 0,-2-4-14 15,-2 2 7-15,1-3 13 0,0 0-7 0,-2-1-10 0,0-2 12 16,-1 1 21-16,-1-1-3 0,0-1-6 0,-2 1 12 0,-1-3 20 15,-1 1-5-15,-1 1-12 0,-2-1 13 0,0 1 25 0,-1-1 2 0,-2 2-4 16,-1-1 18-16,0 4 24 0,-1-2 3 0,0 2-4 0,-1 2 13 0,1-1 18 16,1 4-5-16,-1 1-13 0,1 0 5 0,1 0 10 0,0 3-27 0,1 0-38 15,0 3-11-15,2 0-4 0,0 0-23 0,0 0-32 0,3 0-15 16,0 1-11-16,1 2-28 0,1 2-37 0,0-1-34 0,2 2-29 16,1 2-40-16,1 1-38 0,2-2-68 0,0 4-72 0,2-4-21 0,0 2-6 15,2-1 7-15,1 1 14 0,0 0 8 0,1-2 4 0,2 2 21 0,-2-1 25 16,2-1 34-16,-2 2 124 0</inkml:trace>
  <inkml:trace contextRef="#ctx0" brushRef="#br0" timeOffset="158274.296">21499 10735 312 0,'0'-3'372'0,"0"0"0"0,0-2-5 0,1 1 5 16,-1-1 8-16,1 2-5 0,-1-1-8 0,0 1 5 0,0 0 8 15,0-2-58-15,2 4-73 0,-2-4-87 0,0 4-90 0,0-4-34 0,0 4-19 16,0-4 11-16,0 4 17 0,0-2-8 0,-2 0-14 0,2 3 13 0,0 0 20 16,-1-3-5-16,0 1-14 0,1 2 10 0,-2-1 17 0,2 1-10 0,-1 0-20 15,1 0 1-15,0 0 11 0,-3-2-16 0,3 2-22 0,-1-1 10 16,1 1 16-16,-3 0-14 0,-1 0-23 0,2 0 7 0,-2 0 16 15,0 0-13-15,-2 0-21 0,1 0 9 0,0 0 15 0,-1 1-7 0,0 1-19 16,-1-2 11-16,-1 1 18 0,0 1-12 0,0 1-19 0,0-2 10 0,0 2 18 16,-1 0-9-16,1 2-18 0,-2-1 10 0,2 2 19 0,0 0-8 15,0 2-20-15,0-2 8 0,2 3 18 0,-1 0-10 0,0 0-19 16,1 1 11-16,0 2 18 0,2-1-10 0,0 1-22 0,2 0 8 0,-1 0 15 16,2 0-10-16,1-2-20 0,0 1 7 0,2-2 14 0,1 0-10 0,1 0-19 15,0-2 10-15,3 1 16 0,-1-2-11 0,2 0-19 0,0-2 11 0,2 1 16 16,0-1-15-16,2-2-21 0,0 1 7 0,2 0 13 0,0-3-10 15,0 0-14-15,0 0 4 0,2-2 13 0,-1 1-8 0,1-2-16 16,-1 0 8-16,-1 0 15 0,0-3-6 0,-1 0-12 0,0 0 14 0,-1 0 22 16,-1 0 0-16,0-2-9 0,-2 1 15 0,-1-1 18 0,-1 1 3 0,-2 1-3 15,0-2 16-15,-1 1 23 0,0-1 2 0,-1 1-10 0,0 1 16 16,-1 0 20-16,0 0-4 0,-1 0-10 0,-1 1 8 0,1 2 13 16,-1-1-11-16,0 2-18 0,0 2 1 0,0 0 10 0,0 0-16 0,0 0-23 15,0 0 2-15,0 0 13 0,0 0-17 0,-1 3-26 0,0 2 7 0,-1 1 13 16,0 3-12-16,0 1-18 0,0 2 9 0,-1 5 18 0,-1-1-8 0,0 2-16 15,0 2 9-15,-1 2 17 0,-2-1-10 0,0 3-17 0,1 0 8 16,-2 2 22-16,-2-1-10 0,1 1-17 0,-2-1 8 0,1 2 19 16,-2-1-11-16,-2 1-17 0,1-2 8 0,-2 1 15 0,1-2-7 0,-2 1-17 15,0-2 10-15,-2 1 19 0,1-2-11 0,0-2-17 0,-2 1 8 0,2-3 15 16,-2 0-9-16,-1-2-16 0,1 1 8 0,1-3 17 0,-1-1-7 0,0-2-17 16,1 0 9-16,2-3 15 0,0-1-11 0,1-1-13 0,2-1 8 15,-1-2 14-15,4-2-4 0,0 0-13 0,2-2 14 0,2 0 23 16,-1-2-3-16,2 0-12 0,-1-1 11 0,2-1 14 0,2 0-5 0,0-1-11 15,2-1 6-15,2-1 15 0,0-2-8 0,4-1-13 0,0 1 6 0,2-2 9 16,2-2-12-16,3 1-21 0,2-1 3 0,1 1 9 0,2-2-10 16,4 0-17-16,0 0 4 0,4 0 10 0,0-2-11 0,5 2-14 15,1-1 5-15,3 2 9 0,1-2-13 0,1 2-22 0,3 1-2 0,1-2 1 16,1 3-30-16,-1 0-38 0,0 0-25 0,1 0-22 0,-1 3-58 0,-2 0-68 16,-1-2-70-16,0 4-65 0,-4-1-25 0,0-1-10 0,-4 2 8 0,-2 1 13 15,-2 1 9-15,-5 1 4 0,-1-1 26 0,-4 1 33 0,-1-1 30 16,-5 4 203-16</inkml:trace>
  <inkml:trace contextRef="#ctx0" brushRef="#br0" timeOffset="177376.8791">20849 10552 136 0,'0'0'170'0,"0"-3"4"0,2 0 12 0,-2 3 3 16,1-3-2-16,0 0 17 0,2 3 23 0,-2-3-23 0,1 1-35 15,-1 1-44-15,-1 1-49 0,0-3-29 0,0 3-26 0,1-3 18 0,-1 1 30 16,0 2-12-16,2-3-23 0,-2 2 4 0,0 1 13 0,0-3-21 0,0 3-33 15,0-3 12-15,1 1 28 0,-1 2-13 0,0 0-22 0,0 0 14 16,0-3 25-16,0 3-8 0,0 0-21 0,0 0 15 0,0-1 24 16,0 1-6-16,0 0-15 0,0 0 7 0,0 0 20 0,-1-2-13 0,1 2-22 15,0 0 7-15,0 0 16 0,-2-3-15 0,2 3-18 0,-1-1 6 0,1 1 12 16,-1-2-11-16,1 2-17 0,0 0 2 0,-2-1 11 0,2 1-9 0,0 0-13 16,-1-3 5-16,1 3 14 0,-1 0-6 0,1 0-15 15,-2-2 6-15,2 2 12 0,-1-1-4 0,1 1-14 0,-3 0 7 0,1-2 11 16,-1 2-4-16,0 0-14 0,-1 0 7 0,0 2 11 0,0-2-6 0,-1 1-15 15,1 1 8-15,-1-2 13 0,-1 3-6 0,1-2-12 0,0 1 7 0,-1 1 13 16,1 0-5-16,0 0-14 0,-2 0 10 0,2 0 11 0,-1 0-4 16,1 1-12-16,0-1 8 0,-1 2 11 0,1-1-5 0,0 1-13 15,1-1 7-15,-2 1 11 0,2 1-7 0,0-2-13 0,0 1 5 0,0-1 11 16,-1 1-6-16,1 1-12 0,-1 0 6 0,1 0 9 0,-2 0-6 0,2 0-9 16,-1 0 5-16,1 0 13 0,-1 1-6 0,1 1-12 0,0 1 9 15,-2-3 13-15,2 3-4 0,-1 0-6 0,1 0 5 0,-1 0 11 0,1 0 1 16,0 0-4-16,1 1 8 0,0-1 8 0,1 0-4 0,0 0-4 15,1 0 3-15,1-1 8 0,0 1-4 0,0-2-4 0,1 1 0 0,2-1 3 16,-2 1-3-16,2-2-1 0,1 0-4 0,0 0-5 0,0 0 1 0,0-2-2 16,0 1 1-16,0 1-2 0,1-2-2 0,-1-1 2 0,2 2-4 15,-1-2-4-15,0 0 2 0,1 0 2 0,-1 0-4 0,0-2-5 16,2 2 1-16,-2-1 3 0,2-1-2 0,-2 1-5 0,2-1 1 0,-2 1 6 16,2-2-5-16,0 1-4 0,-1 1 2 0,1-1 7 0,0 1-5 0,1-2-4 15,0 1 3-15,0-1 6 0,1 2-3 0,0-1-6 0,2-1 3 0,-2 2 6 16,2-2-6-16,0 0-7 0,-2 0 4 0,0 1 6 0,1-1-3 15,-2 2-6-15,0-2 1 0,0 0 8 0,-2 1-4 0,0-1-8 16,-1 0 4-16,0 0 5 0,1 0-1 0,-2 2-7 0,0-2 5 0,-2 0 6 16,1 0-3-16,0 0-4 0,-3 0 5 0,2 0 10 0,-2 0 1 0,0 0-5 15,3 0 8-15,-3 0 11 0,3-2-5 0,-3 2-8 0,1-1 2 16,0-2 9-16,1 1-4 0,-1-1-8 0,0 2 4 0,2-4 5 16,-2 2-7-16,2-1-11 0,-2-2 0 0,2 1 6 0,-2 1-8 0,2-2-11 15,0 1 5-15,-2-1 10 0,2 0-5 0,-1 0-9 0,1 0 4 0,0 0 8 16,-1-1-4-16,1 1-8 0,0-2 4 0,-1 1 11 0,1 1-6 0,0 0-12 15,-1 0 6-15,1-2 9 0,-2 2-4 0,1 0-11 0,-1 0 6 16,0 0 10-16,1 0-5 0,-1 2-11 0,0-2 6 0,1 1 9 16,-1 2-5-16,0-1-10 0,1-1 6 0,-2 1 11 0,1 1-5 0,0-3-9 15,-1 3 4-15,2-2 8 0,-2 1-4 0,0-1-11 0,0 2 6 0,0-1 9 16,0-1-5-16,0 1-10 0,0 1 3 0,0-2 14 0,0 2-7 16,0-1-11-16,-2 1 5 0,2 0 11 0,-1-2-7 0,0 2-8 0,-1-1 3 15,0 1 10-15,-1 0-5 0,-1-2-13 0,0 2 5 0,0-1 11 16,0 2-8-16,-1-2-11 0,-2 1 5 0,2 0 9 0,-1 1-4 0,1-1-8 15,0 2 6-15,-1-2 7 0,2 0-4 0,2 3-7 0,-1-2 1 16,2 1 6-16,1 1-6 0,0 0-12 0,-2-2-3 0,2 2 1 0,0 0-8 16,0 0-13-16,0 0-10 0,0 0-12 0,0 0-12 0,2-1-10 15,-1 1-25-15,0-2-26 0,2 1-11 0,0-1-5 0,-3 2-46 0,4-1-54 16,1-2-31-16,-1 0-22 0,1 1-2 0,-1-1 5 0,2 0 14 0,-2 0 14 16,0 2 8-16,0-2 8 0,0 0 27 0,-2 0 125 0</inkml:trace>
  <inkml:trace contextRef="#ctx0" brushRef="#br0" timeOffset="180046.0574">10859 11866 0 0,'1'-5'97'0,"2"-1"94"0,-2 0-16 15,0 0 7-15,2 0 11 0,-2 0-2 0,2 0-11 0,0 1 6 16,-1-1 12-16,1 1-50 0,-2 0-67 0,2 1-25 0,-2-1-17 16,1 1-18-16,0 1-20 0,0-1 25 0,-2 0 32 0,1 2-11 0,0 0-25 15,-1-1 13-15,0 3 26 0,0 0-14 0,0 0-26 0,0 0 15 0,0 0 22 16,0 0-17-16,0 0-32 0,0 0 9 0,0 0 21 0,0 0-20 15,0 0-31-15,0 0 14 0,0 0 23 0,0 0-16 0,0 0-27 16,-1 3 14-16,0-2 28 0,-1 1-14 0,1-1-26 0,1-1 14 0,-1 3 25 16,-1-1-16-16,1 1-26 0,1-1 14 0,-1 0 26 0,-1 2-13 0,2-2-28 15,-1 2 14-15,1-2 27 0,-1 2-15 0,1 0-25 0,0-1 11 0,-2 1 25 16,2 1-13-16,0-2-25 0,-1 2 15 0,1 1 26 0,-1-1-14 16,-1 1-26-16,1 0 17 0,0 1 29 0,-1-1-7 0,0 1-17 15,-1 0 14-15,0 2 25 0,1-1-11 0,-1 2-18 0,0-1 12 0,1 2 22 16,-1 1-11-16,-1 0-22 0,1 0 13 0,-1 1 22 0,0 2-14 0,0-1-23 15,0 2 4-15,0-1 13 0,0 2-13 0,2 1-21 0,-2 0 8 0,1 0 14 16,-1 1-10-16,0 2-19 0,0-2 8 0,0 3 19 0,0-1-11 16,-1 1-17-16,-2 1 8 0,0-1 17 0,1 1-10 0,-2 0-17 15,0 0 11-15,0 0 19 0,0-2-10 0,0 0-16 0,0-1 8 0,0-1 17 16,0 0-7-16,0-2-16 0,1 0 8 0,0 0 17 0,1-3-7 0,0 2-14 16,1-3 10-16,0 1 19 0,-1 0-5 0,2-2-14 0,0 1 8 0,0-1 18 15,0-1-7-15,2 1-13 0,-1-3 7 0,2 2 11 16,-1-1-5-16,1-2-13 0,1 0 7 0,0 0 8 0,1-2-5 0,1 0-16 15,-1-2 8-15,2 1 11 0,1-1-1 0,0-2-2 0,0 1 7 0,1-1 7 16,2-1 5-16,-1-1 2 0,1 0 4 0,1 0 4 0,0-1 1 0,1-1-1 16,1-1 2-16,0 0 0 0,2-1-3 0,0-1-6 0,0 0-4 15,2 1-8-15,-1-2-3 0,0-2-3 0,1 2-8 0,-2-1-7 0,1 1 0 16,-1-1 0-16,0 1-3 0,0 0-9 0,0 1 0 0,-1 0 0 16,-1 2-12-16,1-2-13 0,0 1-23 0,-1 2-29 0,1 0-22 0,-2 0-22 15,2 1-56-15,0 0-63 0,-1 1-47 0,1 0-37 0,0 1-9 16,-1-1 2-16,0 1-1 0,-1 2 1 0,-1-1 10 0,0 1 13 15,0-1 25-15,0 2 28 0</inkml:trace>
  <inkml:trace contextRef="#ctx0" brushRef="#br0" timeOffset="180680.1033">11480 12491 258 0,'0'-9'282'0,"0"1"-3"0,-1-2-5 0,-2 1 5 15,2 0 8-15,-2 1-5 0,0 2-9 0,1 0 6 0,-2 1 10 16,0 0-83-16,0 1-113 0,-2 0-39 0,1-1-17 0,0 2-17 0,-1-2-20 15,1 1 9-15,-2 1 18 0,2-1-11 0,-2 0-14 16,1 1 8-16,-1 0 19 0,0 1-11 0,1 0-20 0,-1 0 10 0,-1 1 19 16,0 1-11-16,0 0-19 0,-1 1 9 0,1 2 15 0,-2-1-12 15,1 2-24-15,0-1 12 0,-2 2 20 0,2 1-11 0,-2 1-21 16,2 1 10-16,-1-1 22 0,1 1-13 0,0 1-17 0,1 0 8 0,0 1 22 16,1-1-14-16,0 2-20 0,2 0 11 0,0 1 23 15,1 0-13-15,0 0-20 0,0 1 11 0,1 0 22 0,2 2-11 0,1-2-18 16,0 1 10-16,1 0 19 0,2-1-11 0,1-1-20 15,2 0 13-15,1-3 19 0,2 1-11 0,1-2-17 0,2 0 8 0,0-4 16 16,2 0-11-16,0-3-20 0,2-1 11 0,-2-1 18 0,2-1-10 16,0-3-20-16,0-1 10 0,0-1 20 0,-1-2-7 0,1 0-20 15,-3-2 10-15,1 0 19 0,-2-1-13 0,-2 0-17 0,0-1 10 0,-2 1 24 16,0 0-12-16,-3-1-23 0,0 1 13 0,-1 1 20 16,-1-1-10-16,0 1-18 0,-2 0 11 0,0 2 20 0,-1-1-2 0,0 2-14 15,0-1 15-15,0 2 22 0,0 1-4 0,0 0-15 0,-1 0 17 16,1 1 26-16,-1 2-8 0,1 0-17 0,-2 1 9 0,2 2 13 15,0-3-11-15,0 3-19 0,0 0 4 0,0 0 10 0,0 0-12 16,0 0-17-16,0 0 1 0,0 0 8 0,2 3-14 0,-2 0-22 16,1 2 8-16,-1 0 15 0,0 1-7 0,0 1-16 0,-1 2 10 0,1-1 13 15,-2 2-8-15,1-1-14 0,-2 2 4 0,2 0 15 16,-2 0-11-16,2 1-13 0,-2-2 6 0,2 2 14 0,0 0-22 0,-1 0-28 16,1 0-7-16,1 0-5 0,0 0-27 0,0 0-39 0,3 0-11 15,-1-1-4-15,4 0-21 0,0-1-24 0,2-2-24 0,2-2-22 16,0 0-43-16,4-1-47 0,-2-3-1 0,1 1 14 0,2-3 11 0,-2-2 10 15,0 1 24-15,1-1 30 0,-1-2 15 0,0-1 63 16</inkml:trace>
  <inkml:trace contextRef="#ctx0" brushRef="#br0" timeOffset="181031.0728">11797 12497 223 0,'2'-9'314'0,"-1"0"16"16,0 0 16-16,-1 1 1 0,0 1-8 0,0 0 3 0,0 2 3 15,0 1-3-15,0 4-3 0,0 0-53 0,0 0-65 0,0 0-71 0,0 4-72 16,2 1-24-16,-1 2-9 0,0 1-23 0,-1 3-22 15,2 1 5-15,-2 1 11 0,0 3-7 0,0 1-10 0,-3 1 7 0,0 2 15 16,-1 2-9-16,-1 2-12 0,-2 1 4 0,-1 1 13 0,-1 3-10 16,0 1-13-16,-2 1 9 0,-1 2 14 0,-1 0-8 0,-2 1-15 15,2-1 7-15,-2 0 11 0,-1-1-6 0,1 1-15 0,-1-2 8 0,0-1 13 16,0-3-11-16,2-1-13 0,-1-4 6 0,0-2 15 16,2-2-6-16,0-4-12 0,1-2 8 0,0-2 13 0,1-3 6 15,2-1 3-15,-1-1 12 0,2-2 13 0,0-2 4 0,2 1-2 16,-1-4 7-16,2 0 14 0,-1 0-4 0,2-3-7 0,0 0 5 0,0-2 9 15,2 0-4-15,0-3-7 0,1-1-8 0,1-1-8 16,3 0-8-16,-1-2-8 0,2-2-7 0,2 1-5 0,2-3-5 0,0 1-6 16,0-1-2-16,2 1-2 0,1-1-13 0,0 1-11 0,-1 2-8 15,2-1-9-15,2 0-17 0,-2 3-20 0,1 0-14 0,0 0-12 16,1 2-30-16,-1-1-33 0,2 1-29 0,-1 2-25 0,1 0-22 16,1 1-22-16,0-1-41 0,0 1-47 0,0 1-20 0,0 1-7 15,-1 0 9-15,1 0 18 0,-3 1 12 0,2 0 14 0,-2 2 29 0,-1-1 35 16</inkml:trace>
  <inkml:trace contextRef="#ctx0" brushRef="#br0" timeOffset="181256.0822">12444 12064 0 0,'7'-12'171'15,"-1"1"162"-15,0-1 13 0,-2 1 4 0,-2 1-4 0,0 1 1 0,-1 0 5 16,0 2-2-16,1 2-5 0,-2 2 1 0,0 3 7 0,0 0-103 0,0 0-130 16,-3 2-54-16,0 2-28 0,-1 1-20 0,0 1-18 0,0 2 0 15,-1 2 6-15,-2 0-14 0,1 2-14 0,-2 2-23 0,0 0-24 16,0 2-36-16,-2 0-38 0,1 2-76 0,0 2-88 0,-2 0-29 0,2 0-14 16,-2 2 1-16,2 1 2 0,-2-2-1 0,2 2-3 0,-1-2 9 0,2-1 14 15,0-1 23-15,2-1 142 0</inkml:trace>
  <inkml:trace contextRef="#ctx0" brushRef="#br0" timeOffset="182115.2667">13149 11906 186 0,'-4'-2'276'0,"0"-2"-2"0,2 1-5 16,-2-2 2-16,1 1 10 0,0 1-2 0,2 0-8 0,-2 1 5 15,2 0 9-15,0 0-67 0,1 2-91 0,-2-1-40 0,2 1-28 0,0 0-17 16,0 0-14-16,-1-1 5 0,1 1 11 0,0 0-7 0,0 0-10 15,0 0 5-15,0 0 8 0,0 0 1 0,0 0-2 0,3 1 1 0,-1 0 1 16,2 2 2-16,0-1 1 0,0 2-4 0,2-1-1 0,-1 2 3 0,0 0 5 16,1 1-1-16,-1 0-1 0,0 1 3 0,1 2 3 0,-1-1-7 15,0 0-13-15,1 1 1 0,-1-1 2 0,0 2-8 0,1-1-14 16,-1 0 3-16,0 0 7 0,1 0-10 0,0 0-12 0,1 1 3 0,0 0 9 16,-1 0-7-16,1 1-14 0,0 0 7 0,1 1 13 0,-2 1-5 0,1 0-12 15,0 1 6-15,-2 1 10 0,2 1-7 0,-2-1-10 0,0 3 4 16,-1-1 10-16,0 2-5 0,0-1-11 0,-1 2 4 0,1-1 11 0,-1 0-6 15,-1 0-12-15,1-2 3 0,1 0 11 0,-1-2-10 0,1-1-10 16,1-1-1-16,0-4 2 0,1 0-13 0,0-2-15 0,1-1-16 0,1-2-17 16,0-2-12-16,1-2-12 0,-1-1-27 0,2-2-33 0,-1 0-39 0,-1-2-42 15,1-1-42-15,-1-1-41 0,0-2-11 0,0-1-2 0,-1-2 10 16,1-2 11-16,-1-1 20 0,-2-1 19 0,0-1 10 0,1-1 8 16</inkml:trace>
  <inkml:trace contextRef="#ctx0" brushRef="#br0" timeOffset="182398.6285">13631 11924 0 0,'2'-3'277'0,"1"-1"50"0,0 1 5 0,-1-1-1 0,1 0 1 15,0 1-1-15,-2-1 2 0,0 2-15 0,1 1-16 0,-2 1 7 0,0 0 16 16,0 0-100-16,0 0-135 0,0 0-49 0,0 0-29 0,0 0-8 16,-3 2-5-16,2 0-1 0,-2 2-2 0,0 0 1 0,1 0 1 15,-2 2 1-15,0 2-1 0,0 1 1 0,-2 1 1 0,1 2 1 0,0 0 1 16,-2 2 1-16,0 1-2 0,-1 0 2 0,0 2 2 0,-1 0 1 0,-2 1 1 15,-1 1 1-15,-1 1-2 0,0 2 0 0,-3 1 0 0,0 1 3 0,-2 0 3 16,0 1-2-16,-1 0-4 0,0-1 3 0,2 1 3 0,0-2-3 16,-1 0-3-16,2-1 0 0,2-2 3 0,-1-1-1 0,3-1-2 15,-1-1 0-15,2 0 1 0,-1 0-7 0,1-2-10 0,2 0-14 0,-2 0-15 16,2 0-23-16,-2 0-22 0,2 0-40 0,0 0-46 0,-1 0-50 0,2 0-56 16,0 0-30-16,2 0-23 0,0 0-10 0,1-1-4 0,1 0 4 15,0 1 6-15,1-2 15 0,2 1 16 0,0 1 20 0,-1-1 140 16</inkml:trace>
  <inkml:trace contextRef="#ctx0" brushRef="#br0" timeOffset="184150.6312">14184 12316 0 0,'7'-6'262'0,"-2"-2"77"0,-1 1 5 16,0-1-1-16,-1-2-2 0,-2 2 1 0,0 1 1 0,-1 2 1 0,0 1-4 15,-1 3 4-15,1 1 1 0,-3 1-114 0,1 2-150 0,-1 0-48 0,0 2-21 16,1 1-9-16,-2 1-6 0,0 2 1 0,0-1 7 0,0 2-4 16,0 0-2-16,0 1 1 0,0 0 4 0,0 1-4 0,1 1-6 15,0-1 6-15,1 1 6 0,0 1-4 0,0-1-5 0,0 0 3 0,0 0 6 16,0 2-3-16,1-2-6 0,0 0 1 0,-1 0 5 0,1 0-1 0,0 1-5 15,-1-1 1-15,1 0 8 0,0-2-6 0,1 0-6 0,-2-1 5 16,2-1 7-16,0-1-8 0,0-1-5 0,0-1 2 0,0-1 8 0,2 0-3 16,-2-1-6-16,1-2 2 0,-1 0 5 0,0-2-1 0,1 2-6 15,-1-2 5-15,0 0 5 0,3 1-2 0,-3-1-8 0,4-1 4 0,-1-2 10 16,1 1-4-16,1-2-5 0,0-1 2 0,1-1 7 0,0-1-4 0,2-1-5 16,0-1 2-16,0 0 5 0,0-2-1 0,2 0-7 0,-1-1 2 15,2 0 8-15,-2 0-4 0,2 0-5 0,-1 0 7 0,1 1 7 16,0-1-1-16,-1 2-7 0,1 0 4 0,0 0 9 0,-1 1-5 0,1 0-5 15,0 1 4-15,-1 0 4 0,1 0-2 0,0 2-7 0,-2 0 4 0,2 2 7 16,-2-1-8-16,-1 1-11 0,-1 2 4 0,-1-1 6 0,1 2-3 0,-3 0-9 16,0 1 7-16,-1 1 11 0,-1 0-4 0,0 3-10 0,-1 0 8 15,0 0 8-15,-1 2-7 0,0 2-8 0,-1-1 4 0,0 2 10 16,-2 1-4-16,0 1-9 0,1 0 5 0,-1 2 7 0,-1 0-8 0,0 1-11 16,-1 1 4-16,1 0 9 0,-2 0-8 0,2 0-8 0,2 0 4 0,-1-1 9 15,0-1-6-15,3 1-12 0,0-4 6 0,2 1 9 0,0-2-8 0,2-1-11 16,0-1 2-16,0-1 7 0,2 0-5 0,0-2-12 15,1-1 1-15,1 0 4 0,0-2-8 0,1 0-11 0,1-1 5 0,-1-1 8 16,2-1-7-16,-1-2-8 0,2 0 2 0,0-2 8 0,0 0-1 0,0-1-4 16,0-1 5-16,0-1 5 0,0 0 2 0,-1-1 1 0,0 1 5 0,-2-2 7 15,0 0 1-15,-1 0-2 0,-1 0 8 0,0 1 11 0,-3-1 1 0,0 1 0 16,-2 1 3-16,0 0 4 0,-2 1 4 0,0 1 2 0,-2 1 13 16,1 0 16-16,-2 0-2 0,2 1-4 0,-2 1 6 0,1 1 9 15,-1 0-9-15,2 2-12 0,-1 0 2 0,0 0 8 0,2 1-5 0,-2-2-11 16,2 2 0-16,-2 2 4 0,-1-1-16 0,2 1-19 0,-1 1 2 0,1 0 10 15,1 2-10-15,0 1-16 0,0 0 8 0,0 0 16 0,1 1-9 16,1 0-14-16,0 1 10 0,1-1 11 0,1 1-5 0,-1-1-16 16,1 1 10-16,0 0 13 0,0-1-6 0,1 0-18 0,0-1 10 0,1 0 14 15,-1 0-9-15,0-1-15 0,2 0 6 0,1-1 17 0,-1-1-10 0,1 0-13 16,0-2 6-16,0 0 15 0,1 0-7 0,-1-2-19 0,1 0 8 16,-1 0 17-16,2-2-10 0,-1 0-17 0,-1-2 8 0,0 0 16 15,0-1-8-15,0-1-17 0,0 0 10 0,-1-1 13 0,-2 0-8 0,0 0-11 16,1-1 7-16,-2 0 15 0,-2 0-8 0,1 1-10 0,-2-1 8 0,1 1 16 15,-1 0-6-15,-1 0-11 0,0 2 14 0,0 0 21 0,0 0-1 0,0 2-10 16,0 0 13-16,0 2 16 0,-1-1-8 0,1 3-13 0,0 0 6 16,0 0 14-16,0 0-10 0,0 0-14 0,0 0 7 0,0 0 10 15,0 0-11-15,0 0-23 0,0 4 3 0,0-1 10 0,0 2-13 0,0 1-18 16,0 0 6-16,0 1 18 0,0 2-10 0,0-1-17 0,0 1 10 0,-2 0 19 16,2 2-10-16,0-1-19 0,0 0 8 0,0 1 16 0,2 0-14 15,0-1-22-15,1 0 0 0,1 0 8 0,1-2-16 0,3 1-25 0,0-1-6 16,2-1-1-16,0-1-20 0,1-1-26 0,1-1-11 0,1-1-11 15,1 0-12-15,-1-2-14 0,0 0-11 0,1-1-13 0,0-1-1 0,0-1 2 16,0-1-7-16,1 0-4 0,1-1 8 0,-1-1 13 0,1-1 13 0,-2-1 14 16,2 0 18-16,-1 0 20 0,0-1 14 0,-1 0 11 0,-2 0 42 15,0-1 50-15,0 0 7 0,-2 0-5 0,-1 0 41 0,-1-1 51 0,-1 0 15 16,-2 1 3-16,0 0 12 0,-1 0 15 0,-1-1 11 0,-2 2 11 16,1-1 7-16,-1 1 1 0,-1 1-6 0,-1 0-11 0,-2-1 2 0,2 2 8 15,-2 2-13-15,-1-1-16 0,0 0-12 0,0 1-12 0,0 2-4 0,0 0-7 16,-1-1-14-16,1 2-19 0,-2 0-8 0,1 1-2 0,0 1-17 0,-1 1-19 15,1 1-3-15,0 0 5 0,-1 2-14 0,1 0-18 16,0 1 3-16,-1 1 12 0,1 2-9 0,1-1-15 0,1 2 6 0,1-1 16 16,0 1-8-16,1 1-16 0,1-1 8 0,1 1 14 0,1 0-13 0,0 0-19 15,1 0 3-15,2-2 9 0,1 1-12 0,0-1-18 0,2 1 5 0,2-2 8 16,-1 0-7-16,3-2-13 0,0-2 4 0,1 1 7 0,2-1-5 16,-2-3-10-16,2 0 5 0,-2-1 11 0,2-1 1 0,-2-1-5 15,-1-2 11-15,0 0 17 0,0 0-2 0,-2-2-5 0,-1-2 5 0,-1 0 9 16,0 0 2-16,-3-2-5 0,1 0 13 0,-2 1 16 0,-2-2 4 0,0 1 0 15,-2 1 13-15,-2-1 20 0,0 1-1 0,-1 0-8 0,0 1 9 16,-1-1 12-16,-1 2-3 0,1 1-11 0,-1 0 7 0,1 1 11 0,0 1-14 16,0 0-19-16,0 0 2 0,0 2 8 0,1 1-20 0,0 0-29 15,2-1-7-15,1 2 2 0,0 0-20 0,0 0-26 0,0 3-14 0,0 0-10 16,1 1-28-16,2 1-31 0,1 0-50 0,0 1-50 0,1 0-73 0,2 0-76 16,1 0-17-16,1 0 0 0,2-2 3 0,1 1 3 0,1 0 12 15,1 0 15-15,0-2 16 0,2 1 19 0,2 0 20 0,-2-1 205 16</inkml:trace>
  <inkml:trace contextRef="#ctx0" brushRef="#br0" timeOffset="184323.1457">15735 12498 295 0,'2'-4'372'0,"0"0"3"0,-2 0-1 0,0-1 4 15,0 2 10-15,0-1-2 0,0 2-4 0,0 2 7 0,0-3 8 16,0 3-58-16,0 0-79 0,0 0-80 0,0 0-83 0,0 0-46 0,0 0-34 16,0 0-1-16,0 0 11 0,0 0-10 0,0 0-16 0,0 0 5 0,2 1 12 15,0 2-10-15,-1 0-20 0,-1 1 3 0,1 0 12 0,-1 0-15 16,0 1-26-16,0 0-5 0,0 1-5 0,-1 0-20 0,-2 1-26 0,1-1-26 15,-1 1-27-15,-1 2-24 0,0-2-23 0,0 1-35 0,-1 0-41 16,1 0-30-16,-2-1-26 0,2 0-14 0,0-1-13 0,0 0 5 0,0 0 9 16,0-1 14-16,2-1 20 0,-2-2 29 0,4-2 36 0</inkml:trace>
  <inkml:trace contextRef="#ctx0" brushRef="#br0" timeOffset="184584.3988">15404 12137 0 0,'5'-4'312'0,"1"1"34"0,0-2-2 16,2 0 2-16,0 0 4 0,0 0-4 0,2 3-1 0,-1 0 2 16,0 0 2-16,1 2 1 0,0 2-5 0,1-1-120 0,-2 1-150 0,2 1-53 15,-2-1-20-15,1 2-1 0,-1-1 4 0,-1 1-4 0,0 1-7 16,-1 1 5-16,-1 0 7 0,0 0-6 0,-2 1-6 0,-2 0-2 0,0 1 2 15,-2 1-7-15,-3 0-14 0,-1 2-14 0,-1 0-17 0,-5 1-20 16,0 1-20-16,-5 2-47 0,0-1-58 0,-2 2-59 0,-3-1-62 16,0 0-15-16,-1 0-5 0,-2 0 4 0,2-1 1 0,-2-1 7 0,2-1 10 15,-2 0 16-15,2 0 19 0</inkml:trace>
  <inkml:trace contextRef="#ctx0" brushRef="#br0" timeOffset="184813.0107">14925 12139 0 0,'0'0'297'0,"0"0"40"0,0 0 5 16,0 0-3-16,0 0-3 0,0 0 2 0,0 0 1 0,2 3 0 15,-1 0-6-15,0 3 0 0,1 0-2 0,-1 3-122 0,0-1-163 0,1 2-50 16,-1-1-19-16,-1 2-17 0,-1 1-14 0,-1 0-26 0,1 0-34 15,0 1-43-15,-2 2-49 0,0-2-52 0,1 1-52 0,-1-1-16 0,0 1-2 16,-1-1-1-16,2-1 8 0,-2 0 5 0,1-1 8 0,0-1 10 0,2-1 8 16</inkml:trace>
  <inkml:trace contextRef="#ctx0" brushRef="#br0" timeOffset="185016.8725">15673 11502 99 0,'4'-2'414'0,"-1"-1"-2"0,-2 0-7 15,1-1 5-15,-2 0 4 0,1 2-8 0,-1 2-14 0,0 4-8 16,-1 0-5-16,-1 5-19 0,1 0-24 0,-2 3-177 0,1 2-220 16,-2 0-130-16,-2 3-98 0,1-2-56 0,0 2-41 0,-1 1-17 0,1-1-10 15,0 0 8-15,1 1 14 0,-2-1 7 0,2 1 4 0,-1-2 20 0,0 2 24 16</inkml:trace>
  <inkml:trace contextRef="#ctx0" brushRef="#br0" timeOffset="185902.0995">16644 12217 144 0,'0'-6'346'0,"1"0"8"16,1-1 2-16,-1 1 4 0,0-1 9 0,1 1-2 0,-1 0-7 16,0 2 5-16,1 1 5 0,-1 0-37 0,2 1-49 0,-1-1-92 0,1 2-107 15,0-1-44-15,1 1-28 0,1-2-1 0,0 1 3 0,1-1-9 0,-1 1-13 16,2 0 8-16,-1-1 13 0,1 2-7 0,0 0-11 0,1 0 10 0,0 1 15 15,0 0-5-15,0 1-13 0,0 0 9 0,1 1 14 16,2 1-7-16,-1-1-13 0,1 1 5 0,2-1 11 0,-1 2-7 0,3-1-15 16,0 1 8-16,-1-1 11 0,2 1-8 0,2 0-17 0,-1-1 6 0,2 1 12 15,-1-1-9-15,1 1-14 0,1 0 2 0,0-1 6 0,0 1-16 0,1-2-23 16,-1 1-32-16,2-1-35 0,-2 2-56 0,0-2-65 0,0 0-59 16,0 1-61-16,0-1-22 0,-2 1-10 0,0-1-1 0,-1 0 8 15,-2 1 2-15,-2-1-1 0,-1 1 14 0,-3-1 18 0,-1-1 35 0,-1 2 289 16</inkml:trace>
  <inkml:trace contextRef="#ctx0" brushRef="#br0" timeOffset="186202.6324">16449 12661 0 0,'-5'0'205'0,"2"-1"121"0,1 0 1 16,0 0 1-16,1-1 5 0,1 2-1 0,-1-2-2 0,1 2 9 0,1-2 10 16,2 2 7-16,-1-2 4 0,2 2-95 0,2 0-119 0,-1 2-52 0,3-2-28 15,0 0-3-15,1 0 9 0,2 0-7 0,2 0-14 0,1-2 7 16,0 2 10-16,4 0-13 0,-1-1-20 0,2 1-10 0,1 0-2 15,1 0-37-15,2 1-46 0,1 1-58 0,1-1-64 0,0 0-86 0,3 0-95 16,-1 0-20-16,1 1 1 0,-1-1-7 0,1 0-7 0,-2 0 3 0,0 0 9 16,-2 1 2-16,-3-2-1 0,0 1 25 0,-2-1 142 0</inkml:trace>
  <inkml:trace contextRef="#ctx0" brushRef="#br0" timeOffset="210148.2927">15864 12462 123 0,'0'-2'177'0,"1"-1"7"0,1 1 8 15,-1-1-4-15,2 1-7 0,-2 0-4 0,2-1-1 0,-2 1-16 0,2-1-20 16,-2 1-37-16,2 0-41 0,-1-1-2 0,0 1 10 0,0-1-13 0,0 1-21 15,0 0 2-15,0-1 7 0,0 1-11 0,1-1-14 0,-2 1 17 16,2 0 26-16,-2 0-15 0,1 0-30 0,-1 1 11 0,-1 1 20 0,1-3-14 16,-1 3-26-16,0 0 9 0,0 0 22 0,0 0-14 0,0 0-26 15,0 0 10-15,0 0 22 0,0 0-16 0,0 0-22 0,0 0 11 0,0 0 17 16,0 0-11-16,0 0-22 0,0 0 11 0,0 0 20 0,0 0-13 0,0 0-23 16,0 0 11-16,0 0 22 0,0 0-16 0,2 3-20 0,-2-3 11 15,0 0 25-15,0 2-11 0,0-2-23 0,0 3 13 0,0-3 20 0,0 2-13 16,0-2-19-16,0 0 10 0,0 2 22 0,0-2-10 0,0 0-22 15,1 3 14-15,-1-3 23 0,0 0-12 0,0 0-25 0,0 0 11 0,0 0 22 16,0 0-14-16,0 0-23 0,0 0 13 0,0 2 23 0,-1 1-11 0,1-3-22 16,-2 1 13-16,1 1 20 0,0-1-10 0,-2 2-24 0,0-2 11 15,-1 1 22-15,0 1-11 0,0-1-20 0,-1 1 11 0,1-1 25 16,-1 0-13-16,-1 1-23 0,1-1 13 0,1 1 22 0,-1-1-11 0,1 0-22 16,0 1 13-16,0-1 20 0,0-1-10 0,1 1-21 0,-1-1 12 0,1 0 21 15,1 0-7-15,-1 0-16 0,0 1 13 0,1-1 22 0,-1-1-11 0,0 1-16 16,1-1 9-16,0 1 20 0,0 0-11 0,2-1-17 0,-3 0 10 15,0 2 17-15,1-2-11 0,-1 1-19 0,0-1 5 0,1 1 14 16,-1-1-10-16,0 1-19 0,3-1 8 0,-2 0 14 0,2 0-10 0,0 0-18 16,-2 1 8-16,2-1 16 0,-2 2-6 0,2-2-15 0,-3 1 10 0,0 0 16 15,1 0-10-15,-1 0-16 0,0 2 9 0,1-2 12 0,-1 1-6 16,0 1-15-16,1-1 9 0,0 1 15 0,0-1-7 0,0-1-17 16,0 2 6-16,0-1 12 0,0 0-8 0,0 1-13 0,0-2 9 0,0 1 15 15,1 1-9-15,0-1-13 0,-1 1 7 0,0-2 15 0,0 1-9 0,1 1-12 16,0-1 6-16,-1-1 13 0,1 2-5 0,1-1-14 0,-1-1 9 0,1 2 15 15,-2-1-6-15,2 0-9 0,-1 1 6 0,0 0 13 0,-1 1-5 16,2 0-11-16,-1-1 9 0,0 1 10 0,1-1 1 0,-2 1-7 16,2 1 7-16,-1-2 11 0,1 2-7 0,0 0-9 0,0-1 2 0,0 0 7 15,0 1-5-15,0 0-5 0,0-1 1 0,1 0 4 0,-1 0-4 0,2 1-6 16,-2-2 0-16,0 2 5 0,1-1-7 0,-1 1-4 0,1-2 2 0,1 1 4 16,-2-1 1-16,1 1-1 0,0 1 5 0,1-2 2 15,0 1 4-15,0 0-1 0,0-1 2 0,1 2 3 0,0-1 0 0,1-1 0 16,-2 1 0-16,2 1 3 0,0-2 0 0,0 1 2 0,0 1-2 0,0-2-2 15,2 2-1-15,-2-1 0 0,1 0-3 0,0 0-4 0,1 1 1 0,0-2 3 16,0 1-5-16,0 0-7 0,1-1 5 0,0 1 1 0,-1-1-5 16,1 1-5-16,1 0 2 0,0-1 7 0,0 1-8 0,1-2-11 15,1 1 4-15,-1-1 4 0,2 0-3 0,-1 0-5 0,1-1 4 0,-2 0 7 16,2 0-3-16,-2-1-9 0,1 1 4 0,-1 1 5 0,-1-1-4 0,-1 0-8 16,-1 0 6-16,1 0 6 0,-2 1 0 0,1-1-8 0,-2-1 4 0,0 1 5 15,-2-1-4-15,1 1-6 0,0-1 2 0,-3 0 5 0,2 1-2 16,-2-1-7-16,0 0 7 0,0 0 7 0,0 0-2 0,0 0-5 15,0 0 7-15,0 0 6 0,0 0-3 0,0 0-3 0,0 0 4 0,0 0 11 16,0 0-3-16,0 0-6 0,0 0 3 0,2-1 9 0,-2 1-7 0,0 0-11 16,1-2 3-16,-1 2 7 0,0-3-5 0,0 3-11 0,0-2 3 15,0 2 6-15,0-4-6 0,0 4-12 0,0-2 4 0,0 2 7 16,0 0-11-16,0 0-14 0,0-2-11 0,0 2-10 0,0 0-20 0,-1-2-26 16,1 2-47-16,-3-1-50 0,3 1-77 0,0 0-86 0,0 0-19 0,-3-2-3 15,3 2-3-15,0 0-6 0,-4-1 9 0,0-1 9 0,4 2 14 16,-4-2 14-16,0 0 19 0,0-1 181 0</inkml:trace>
  <inkml:trace contextRef="#ctx0" brushRef="#br0" timeOffset="213479.9172">18664 12025 0 0,'0'-2'82'0,"1"-2"112"0,1 1 20 0,-1-2-1 0,0 1-7 16,1-1 8-16,-1 2 19 0,-1-1-8 0,1 1-12 0,-1-1-32 0,0 0-35 16,2 2-56-16,-2 0-60 0,1-1 4 0,-1 2 28 0,1-1-19 0,1 0-32 15,-2 0 8-15,1 1 22 0,-1 1-17 0,1-3-24 0,-1 1 13 0,0 2 28 16,2-2-11-16,-2 2-21 0,0 0 10 0,0-3 22 0,0 3-11 15,0 0-21-15,0 0 10 0,0 0 23 0,0 0-9 0,0-2-18 16,0 2 9-16,0 0 21 0,0-4-13 0,0 4-20 0,0-2 9 0,0 2 16 16,0-4-10-16,0 4-18 0,0-2 9 0,0-1 15 0,0 3-10 0,0-2-17 15,0 0 6-15,0 2 12 0,1-3-8 0,-1 1-16 0,0 2 8 16,1-3 11-16,-1 1-7 0,0 2-15 0,2-2 5 0,-2-1 11 0,1 1-7 16,-1 1-15-16,1-2 8 0,-1 3 13 0,0-2-6 0,2-1-9 15,-2 1 6-15,1 0 12 0,-1 2-6 0,0-3-11 0,1 1 10 0,-1-1 13 16,0 3-2-16,2-2-7 0,-2 0 11 0,1-1 11 0,-1 3-2 0,0-2-10 15,0 2 5-15,0-3 8 0,0 3-5 0,0-2-9 16,0 2 4-16,0-2 5 0,0 2-4 0,0-4-10 0,0 4 1 0,0-2 2 16,0 2-5-16,0-3-8 0,0 3 1 0,0-2 2 0,0 2-1 0,0 0-4 15,0-3 2-15,0 3 2 0,0 0-2 0,0 0-2 0,0 0 2 0,0-2 2 16,0 2-2-16,0 0-5 0,0 0 1 0,0 0 2 0,0 0-2 0,0 0-4 16,0 0 1-16,0 0 2 0,0 0-1 0,0 0-3 0,0 0 2 15,0 0 1-15,0 0-2 0,3 2-4 0,-2 1 5 0,2-1 1 16,-2 2-2-16,2-1-1 0,-2 2 2 0,2 0 2 0,-2 1-1 0,0 1-3 15,2-1 2-15,0 1 2 0,-1 1 1 0,1 0-4 0,0 0 4 0,-1 1 1 16,2 0 0-16,0 0-2 0,2 0 1 0,-1 1 4 0,0 0-3 16,1 0-2-16,-1 0 4 0,2 1 1 0,-1 0 0 0,1-1-5 15,0 1 4-15,1 0-1 0,0 1 1 0,0 0-2 0,0 0 1 0,0 1 1 16,1 0-1-16,0 2 2 0,1-1 0 0,-1 1 2 0,-1 0 1 0,1 1 0 16,1-1 1-16,-1 2 1 0,-1 0 1 0,0 0 3 0,0 0-3 0,0-1-2 15,0 1 2-15,0 0 5 0,-1-1-4 0,1-1-2 0,0 1 1 16,-2-2 4-16,1 1-1 0,0-1-6 0,-1-1 3 0,0 2 2 15,0-2-4-15,0 0-4 0,-1 0 3 0,-1 0 6 0,0 1-3 0,1-1-7 16,-1 0 2-16,0-1 4 0,0 1-5 0,2 0-8 0,-2 1 1 0,1-1 7 16,0 0-5-16,1 0-2 0,-1 2 4 0,0-2 6 0,1 0-3 15,-1 0-11-15,2-1 7 0,-2 0 7 0,0 0-2 0,1-1-5 0,-2-1 4 16,1-2 6-16,-1 0-5 0,0 1-7 0,0-3 3 0,0 0 6 16,-1 0-6-16,1-1-7 0,-2-1 5 0,1 1 8 0,0-1-6 0,-2-1-9 15,2 1 5-15,-2-2 7 0,0 1-6 0,-1-3-8 0,2 1 7 0,-2-1 7 16,0 0-5-16,0 0-8 0,0 0 5 0,0 0 8 0,0 0-7 15,0 0-8-15,0 0-2 0,0 0 5 0,-4 0-9 0,0-1-12 16,1-2-4-16,-1 2-4 0,1-1-11 0,-1-2-13 0,0 1-20 0,2-1-23 16,-2-1-21-16,1-1-21 0,0 0-50 0,1 0-55 0,-1-1-42 0,2-1-34 15,1-2-7-15,0-1 4 0,1 0 8 0,0-1 8 0,1-1 8 0,-1 0 11 16,0-1 22-16,1-1 25 0</inkml:trace>
  <inkml:trace contextRef="#ctx0" brushRef="#br0" timeOffset="214000.1069">19323 12026 0 0,'2'-8'91'15,"1"0"142"-15,0-1-13 0,-1 2 7 0,1 0 11 0,-2 0-7 16,1 1-12-16,-1 1 5 0,0 1 10 0,1 1-30 0,-2-1-44 0,0 2-52 16,0 2-52-16,0-4-32 0,0 2-24 0,-2-1 15 0,2 1 27 15,0 2-8-15,-1-3-17 0,1 3 10 0,0-2 22 0,0 2-8 0,0 0-20 16,0 0 9-16,0 0 19 0,0 0-11 0,0 0-23 0,0 0 3 0,-3 1 10 16,1 0-13-16,-1 2-21 0,0-1 6 0,1 2 15 0,-2-1-9 15,0 2-15-15,0 0 11 0,0 0 14 0,-2 1-8 0,1 0-14 16,-2 1 7-16,1 0 16 0,-1 0-8 0,0 1-14 0,-1 0 10 0,0 0 14 15,0 2-4-15,-1 0-13 0,0-1 7 0,-2 1 13 0,0 1-2 0,-1 1-11 16,-1-2 7-16,0 2 17 0,-1 2-6 0,0-1-10 0,-2 0 5 16,-2 0 11-16,1 2-7 0,0-1-11 0,-2 0 7 0,-1 1 14 15,1-1-1-15,-1 1-10 0,-1-2 4 0,1 1 5 0,-1-1-2 0,1 2-8 16,-2-2 3-16,1-1 7 0,1 1 2 0,-1-1-1 0,1 1 2 0,-2-1 5 16,2 0-4-16,-1 0-8 0,1 0-2 0,0 0-1 0,0 0-4 0,-1 0-1 15,1 0-2-15,0 0-4 0,0 0 4 0,1 2 2 0,-1-2-4 16,1 0-7-16,2 0-2 0,0 0 3 0,-1-2-5 0,2 2-5 0,2-1 2 15,-1 0 7-15,3-1-2 0,1-1-6 0,1 0 3 0,2-1 4 16,0-1-7-16,1-1-10 0,2 0 4 0,-1 0 7 0,2-1-5 0,2 0-7 16,-1-2 4-16,2 2 7 0,-2-1-8 0,2-1-11 0,-1 1-5 15,1 0-6-15,1-1-12 0,-1 1-14 0,-1-2-28 0,2 1-31 0,-1-1-35 16,1-2-35-16,0 0-58 0,0 0-67 0,0 0-22 0,0 0-10 16,0 0 3-16,0 0 6 0,3-2 9 0,1-2 6 0,0-1 14 0,0 0 10 15</inkml:trace>
  <inkml:trace contextRef="#ctx0" brushRef="#br0" timeOffset="215097.8709">20095 12613 0 0,'1'-5'58'0,"0"-1"202"0,2 0 10 16,-2 0 7-16,2 0 7 0,-2 0-2 0,2 2-3 0,-2-1-12 0,2 0-14 16,-2 1 5-16,2 1 14 0,-2 0-70 0,2 1-92 0,-2 0-40 0,2-1-19 15,-2 2-10-15,1 0-4 0,-2 1-2 0,1-1-4 0,-1 1 5 0,0 0 6 16,0 0 0-16,0 0-3 0,0 0 2 0,0 0 4 0,0 0-5 16,0 0-5-16,0 0-4 0,0 0-4 0,0 0-3 0,0 0-1 15,-1 2-7-15,-1 2-5 0,0-1 1 0,-1 1 0 0,0 1-3 0,1 1-6 16,-2 0 3-16,0 1 6 0,0 0-3 0,-2 0-3 0,1 2 0 0,0 0 4 15,-1 0-4-15,0 0-7 0,0 1 2 0,0-1 5 0,0 1-4 16,0 1-5-16,0-2 1 0,1 2 7 0,1 0-4 0,-1-1-4 0,1-1 2 16,0 1 4-16,1-1-2 0,-1 0-2 0,1-2 1 0,1 0 6 15,0 0-3-15,0-1-5 0,0-1 4 0,1 0 2 0,0 0-2 0,1-2-5 16,0 1 1-16,0 0 2 0,0-2-1 0,0-2-2 0,1 2 1 0,-1-2 5 16,1 2-3-16,-1-2-3 0,3 0 2 0,0 0 1 0,-1-2-2 15,2 1-4-15,2-1 3 0,-1-2 2 0,2-1-1 0,-1 1-2 16,4-2 1-16,-1-2 3 0,0 0-3 0,2 0-3 0,1-2 4 0,-1 0 5 15,1 0-1-15,0-1-4 0,0 0 2 0,-2 0 6 0,2 0-3 0,0 2-3 16,-1-2 2-16,1 1-1 0,0 1 2 0,-1 0-1 0,-1 1 1 0,1 1 3 16,0 0-5-16,-1-1-1 0,0 2 2 0,-2 2 4 0,0-1-3 15,-2 0-3-15,1 1 1 0,-2 2 4 0,-1 0-2 0,0 0-2 16,0 1 1-16,-1 1 1 0,-3 0 0 0,4 0-2 0,-1 1 2 0,-1 1 0 16,1 0 0-16,0 2-1 0,-2-1 2 0,2 1 2 0,-2 1-1 0,0-1-4 15,-1 2 5-15,2 0 3 0,-2 2 0 0,0-1-3 0,0 1 0 16,0 1 6-16,0-1-1 0,-2 0-4 0,2 1 4 0,-1 0 1 0,1 0-2 15,0-1-5-15,-1 1 4 0,1-1 6 0,-2 0-5 0,1 0-4 16,0-1 2-16,-1-1 4 0,1 0-3 0,0 0-8 0,-1 0 2 0,1 0 6 16,0-1-4-16,-1-2-7 0,1 1 4 0,0-1 7 0,1 1-5 0,-2-2-5 15,2-2 2-15,0 0 8 0,0 0-3 0,0 3-9 0,0-3 5 16,0 0 7-16,0 0-3 0,0 0-6 0,0 0 3 0,0 0 6 16,2-1-3-16,-1-2-6 0,0 0 1 0,1-1 7 0,0 0-7 0,2 0-5 15,0-2 2-15,0-2 10 0,2 0-7 0,0 0-10 0,1-2 6 0,0 0 8 16,1 0-5-16,1-2-6 0,0 1 3 0,1-1 6 0,0 1-2 15,1 0-7-15,0 2 8 0,-1-1 7 0,2 0-5 0,0 2-7 0,-1 0 5 16,1 0 10-16,-1 1-6 0,1 1-8 0,-2 0 5 0,2 1 9 16,-1 1-3-16,0 0-9 0,1 0 5 0,-2 2 7 0,1 0-5 0,0 0-8 15,-1 1 5-15,1 1 11 0,0 0-4 0,-2 1-10 0,0 1 11 0,-1 1 11 16,2 1-5-16,-2 1-11 0,-2-1 10 0,1 2 13 0,0 2-3 16,-2 0-11-16,-1 2 10 0,-1 0 13 0,-1 1-5 0,0 2-8 15,-2 1 8-15,0 0 14 0,-2 2-7 0,0-1-17 0,-2 1 7 0,0 1 14 16,-2-1-10-16,1 1-20 0,-2-1 7 0,1 1 16 0,-1-3-14 0,-1 0-18 15,1 1 4-15,1-3 13 0,-1 0-17 0,2-1-26 0,-1-2-8 0,1 0-4 16,1-2-29-16,1-1-37 0,1-1-55 0,0-2-61 0,2-3-83 16,0 0-87-16,8 0-18 0,0-2 3 0,3-4-8 0,2-3-10 15,3-1 11-15,2-5 13 0,3-2 13 0,0-2 11 0,2-2 23 0,2-2 175 16</inkml:trace>
  <inkml:trace contextRef="#ctx0" brushRef="#br0" timeOffset="216199.3242">21140 12559 246 0,'-1'-1'279'0,"-1"0"-2"16,2 1-5-16,0 0 4 0,-1-3 3 0,1 3-3 0,0 0-6 15,0 0 4-15,0 0 7 0,0 0-80 0,0 0-104 0,0 0-44 0,0 0-25 16,0 0-17-16,0 0-16 0,0 0 5 0,0 0 9 0,0 0-4 0,0 0-11 16,0 0 6-16,0 0 10 0,0 0-5 0,1 2-11 0,1-1 4 0,-1 0 11 15,-1-1-6-15,1 2-12 0,1 0 6 0,0-1 9 0,0 1-4 16,0-1-10-16,1 1 7 0,1-1 11 0,0 0-5 0,0 0-13 0,1 0 7 15,1 1 10-15,0-2-8 0,2 1-8 0,0-1 7 0,2-1 12 16,0 1-3-16,1-2-12 0,0 0 4 0,1 0 8 0,1-1-4 0,-1 1-11 16,1-2 7-16,-1 1 11 0,2-1-3 0,-1-1-12 0,2 0 5 0,-2 1 10 15,2-1-6-15,-1-1-12 0,1 0 4 0,0 0 10 0,1-1-5 16,-2-1-9-16,1 0 4 0,0 0 10 0,-1-1-7 0,1 0-11 16,0-1 5-16,-1-1 11 0,1 0-4 0,-2-1-11 0,2-1 7 0,-2 0 13 15,2 0-2-15,-2-2-6 0,-1 1 9 0,0 0 15 0,0-2 3 0,-1 2 3 16,-2-1 7-16,-1 1 11 0,0 1 5 0,-1-2 2 0,0 3 5 15,-3 0 6-15,0 0 0 0,0 1 0 0,-2 2 0 0,0-1-3 16,-1 2-1-16,0 1-2 0,1-1-8 0,-2 1-13 0,-2 1-1 0,1 1 2 16,0 1-10-16,-1-1-13 0,0 1-1 0,-1 1 8 0,-1-1-9 0,0 2-15 15,0-1 6-15,-1 2 11 0,-1 0-10 0,0 1-16 0,-1 0 8 0,0 0 11 16,1 2-7-16,-2 1-12 0,-2 0 8 0,1 2 10 0,-2 0-8 16,1 2-13-16,-2 1 9 0,-2 2 12 0,0 0-6 0,-1 2-16 15,-2 1 8-15,1 0 14 0,-3 3-6 0,0-1-12 0,1 1 6 0,-2 2 12 16,0-1-4-16,0 1-11 0,1 0 7 0,-1 0 14 0,1 1-6 0,1-1-13 15,-1 0 7-15,2 1 15 0,-2-1-9 0,2 1-12 0,1-1 6 16,-2 1 13-16,4-1-7 0,-1 2-10 0,0-1 7 0,3 0 15 0,0 0-8 16,3 0-10-16,1 1 6 0,1-1 14 0,1-1-7 0,2 0-13 15,1 0 8-15,0-1 16 0,2-1-6 0,1 1-14 0,1-2 10 0,1 0 11 16,-1 0-8-16,2-2-17 0,-1 1 6 0,4-1 18 0,-1 1-11 16,0-1-13-16,3-1 6 0,0 0 15 0,2-1-10 0,-1-1-16 0,2 0 8 15,1-2 14-15,1 1-11 0,0-1-14 0,2-1 2 0,1-1 11 16,1-1-25-16,3-1-32 0,0-1-22 0,3 0-16 0,0-2-39 0,2-1-45 15,2-1-90-15,-1-2-102 0,2 0-37 0,-1-2-17 0,1-2 0 0,-1-2 7 16,-2 0-1-16,-2-2-4 0,-2 0 19 0,-2-2 24 0,-2 0 22 0,-4 0 26 16</inkml:trace>
  <inkml:trace contextRef="#ctx0" brushRef="#br0" timeOffset="218785.2131">11305 12274 147 0,'2'-2'172'0,"0"2"4"0,-2 0 7 0,3-1 13 0,-3 1 19 16,0 0 8-16,1-1 8 0,-1 1-22 0,0 0-34 15,0 0-34-15,3-1-36 0,-3 1-4 0,1-1 5 0,-1 1-1 0,2-3-3 16,-1 2 8-16,0-1 10 0,-1 2-18 0,2-3-26 16,-1 2 1-16,-1 1 7 0,1-2-11 0,-1 2-17 0,2-3 10 0,-2 3 18 15,1-2-11-15,-1 1-20 0,0 1 2 0,1-3 13 0,1 1-19 16,-1-1-23-16,0 1 4 0,1 0 12 0,-1-1-12 0,2 1-20 15,-2-1 5-15,0 1 11 0,2 0-14 0,-2-1-18 0,1 2 7 16,-1-1 16-16,0 0-11 0,1 1-18 0,-1 0 7 0,0 0 19 16,-1 1-8-16,2-3-18 0,-1 2 10 0,2 0 16 0,-3 1-8 15,2-1-15-15,1 0 6 0,0-1 15 0,1 1-9 0,0-1-15 16,0-1 7-16,1 1 19 0,0 0-10 0,1-1-14 0,-1 1 8 0,0-2 14 16,1 2-6-16,0-2-16 0,1 2 8 0,1-2 16 15,-1 2-8-15,1-2-15 0,0 2 7 0,0-2 19 0,0 1-10 0,0-1-14 16,1 0 7-16,0 0 16 0,1 0-10 0,0-1-16 0,1 0 8 15,0 1 16-15,-1-1-8 0,2 0-18 0,-1-1 10 0,0 1 14 16,-1 0-6-16,1 1-18 0,-2-1 9 0,1 0 15 0,-2 0-9 0,0 2-15 16,-2-1 8-16,0 0 16 0,-1 2-9 0,0 0-15 15,-1-1 7-15,-1 1 17 0,1-1-6 0,-1 2-15 0,-2 0 8 0,0 0 14 16,-1 1-4-16,2-1-12 0,-2 1 11 0,0 0 14 0,0 0-7 16,0 0-13-16,0 0 5 0,0 0 16 0,0 0-8 0,0 0-15 15,0 0 6-15,0 0 13 0,0 0-7 0,0 0-10 16,1 1 5-16,0 1 13 0,1-1-8 0,-1 2-15 0,2-1 9 0,-2 2 12 15,0-1-6-15,2 1-12 0,-2 0 7 0,2-1 16 0,-2 2-7 16,1 0-14-16,-1 0 5 0,0-1 11 0,1 2-9 0,-1-1-10 16,0 1 4-16,1 0 12 0,-1 0-8 0,0 0-13 0,2 0 6 0,0 0 11 15,-1 1-7-15,1 1-13 0,0 0 8 0,-1-1 10 16,2 2-5-16,0 0-13 0,0 0 3 0,0 0 6 0,0 1-19 0,-1 1-31 16,1-2-23-16,-1 1-25 0,1-1-50 0,-2 1-61 0,1-2-61 15,0 0-61-15,-1-1-23 0,1-1-12 0,0 0 1 0,-1-3 7 16,1 1 1-16,-3-4-3 0,0 0 19 0,0 0 23 0,0 0 26 0,0 0 277 15</inkml:trace>
  <inkml:trace contextRef="#ctx0" brushRef="#br0" timeOffset="220553.9144">8453 13817 118 0,'-1'-3'173'15,"0"-1"2"-15,-1-1-1 0,2 2 2 0,-1 0-1 0,1 3 1 16,0 0 1-16,0-1-33 0,0 1-42 0,0 0-38 0,1-2-40 16,1-1-9-16,-1 2-3 0,2 1 3 0,-2-2 5 0,2-1 7 15,-1 2 12-15,2-2 7 0,-1 0 10 0,1 1-1 0,0-1 4 16,0 2 7-16,0-2 10 0,1 0 1 0,1 1-4 0,-1-1 2 0,2 2 5 15,-1-2-11-15,2 0-14 0,0 1 1 0,2-2 5 16,-1 1-8-16,2 0-16 0,-1-3 8 0,2 1 11 0,2-1-11 16,-2 2-18-16,1-2 6 0,0 1 12 0,1 1-8 0,-1-2-14 0,0 3 8 15,1 0 17-15,-1 0-16 0,-1 0-26 0,-1 3 4 0,-1 0 16 16,0 0-13-16,-1 1-20 0,-1 1 5 0,0 1 16 0,-1 0-10 0,-2 1-17 16,-1 1 7-16,-1 1 18 0,-2 1-9 0,-1 2-20 15,-1 0 13-15,-2 2 17 0,-2 1-8 0,-2 1-17 0,-2 2 6 0,-2 0 19 16,-1 2-8-16,-1 1-17 0,-2-2 10 0,-1 1 17 0,0 1-12 15,0-2-18-15,-1 1 11 0,-1-1 17 0,1-1-7 0,0 2-19 16,-2-2 10-16,0 0 16 0,1-3-7 0,0 1-16 0,0 1 8 16,-1-2 14-16,0 0-7 0,2-2-17 0,1 1 10 0,0-1 19 15,0-2-11-15,3-1-15 0,-1 1 7 0,4-2 16 0,2-2-10 0,0 1-16 16,2-2 9-16,2-2 15 0,2 1-6 0,2-2-16 16,0 0 8-16,0 0 16 0,1-5-8 0,3 2-15 0,0-1 7 0,3-2 17 15,1 0-6-15,1 0-15 0,2 0 8 0,1 0 13 0,2-3-9 16,1 1-14-16,0 1 10 0,2-2 14 0,-1 0-7 0,1 3-18 15,-1 0 8-15,2 0 17 0,-2 0-10 0,-2 3-16 0,1 0 7 16,-3 3 13-16,0-2-7 0,-1 4-13 0,-2-2 7 0,-1 3 15 16,0 0-11-16,-1 0-14 0,-1 1 7 0,0 1 19 0,-1 1-8 0,0 0-19 15,-1 0 8-15,0 0 20 0,-1 1-11 0,0 2-17 0,-1-1 8 16,1-1 21-16,0 2-10 0,-1 0-17 0,1 2 9 0,0-2 18 16,-2 1-11-16,0 2-16 0,1-1 9 0,-2 2 20 0,-2-1-11 15,1 2-18-15,0-1 10 0,-2 1 20 0,0-2-9 0,-1 1-18 16,-1-1 8-16,-2 2 16 0,1-2-8 0,-1 0-17 0,-1-2 11 0,0 1 17 15,-1-1-9-15,-1-1-18 0,1 2 9 0,-2-4 18 16,-1 1-9-16,-1-1-18 0,0 1 8 0,-1-2 19 0,0 0-9 0,-1 0-18 16,0-2 7-16,-1-1 17 0,2 2-10 0,-1-4-17 15,0 2 9-15,1-1 19 0,-1-2-10 0,2 0-15 0,1 0 8 0,0 0 14 16,2-2-8-16,1-1-17 0,1 2 6 0,0-2 16 0,3 0-10 16,-1-2-16-16,2 2-1 0,2-1 7 0,0 1-28 0,2 0-37 15,2 0-19-15,-1 0-17 0,2 1-36 0,1-1-44 0,1 2-41 0,2-2-44 16,1 0-17-16,0 1-11 0,0-1 7 0,1 2 7 15,0-1 5-15,2-1 0 0,0 2 23 0,-1-2 26 0</inkml:trace>
  <inkml:trace contextRef="#ctx0" brushRef="#br0" timeOffset="221188.9949">9367 13441 162 0,'4'-3'238'0,"-2"1"8"0,2 1 12 15,0-1-7-15,0 1-11 0,2 1 7 0,-1 0 11 0,2 1-7 0,1 1-10 16,0 1-61-16,1-2-76 0,0 2-55 0,1-1-44 0,-1 2 2 0,2-1 20 16,-2 2-6-16,0 1-15 0,1 0 14 0,0 1 20 0,0 2-5 15,-1-1-13-15,0 2 8 0,-1-1 18 0,2 2-7 0,-2 1-13 0,0 0 7 16,-2 1 10-16,1 2-8 0,0-1-14 0,-2 1-4 0,-1 0-1 15,0 3-16-15,0-3-22 0,0 3 7 0,-1-2 13 0,-1 2-8 16,0-1-11-16,-1 1 8 0,-1 0 14 0,-1 0-4 0,-1 0-16 16,0 0 10-16,-2 0 14 0,-2 0-1 0,-2 0-4 0,0 0 13 0,-1 0 19 15,-2 1-10-15,-2 1-18 0,0-1 8 0,-1 1 17 16,-2-2-11-16,2 3-23 0,-4-2 9 0,2 1 16 0,-1-1-13 0,-2 1-19 16,2-1 10-16,-2 1 18 0,2-1-9 0,-2 1-17 0,2-1 8 15,-2 1 17-15,2-2-13 0,1 1-20 0,-1 1-1 0,1-2 7 16,1 0-25-16,0-2-31 0,1 1-24 0,2-1-19 0,1-2-49 0,2-1-55 15,1-1-33-15,0-1-27 0,2-4-15 0,2 1-12 16,2-4 8-16,2-4 8 0,0 0 5 0,0 0 3 0,0 0 20 0,0 0 100 16</inkml:trace>
  <inkml:trace contextRef="#ctx0" brushRef="#br0" timeOffset="223889.8185">10873 13471 96 0,'0'-3'187'0,"2"1"-4"0,-2 2-9 15,0-4 9-15,0 2 14 0,0-1-5 0,0 2-9 0,1-2-14 0,-1 0-11 16,0 3-55-16,1-2-67 0,-1 2 5 0,0-3 26 0,0 3-8 0,0-3-22 16,0 0 17-16,0 2 29 0,-1-2-10 0,1 3-19 0,0-3 12 15,0 1 24-15,0 2-9 0,0-3-19 0,0 3 7 0,0-1 12 16,0 1-20-16,0 0-26 0,0 0 5 0,0 0 17 0,0 0-16 0,0 0-28 15,0 0 4-15,0 0 13 0,0 0-14 0,0 0-17 0,0 0 4 0,0 0 12 16,0 0-8-16,0 0-11 0,-1 1 10 0,-1 2 16 0,1 0-1 0,0 2-4 16,-1 1 7-16,1 0 13 0,0 1-1 0,-1 2-6 0,0 0 8 15,-1 2 8-15,0 1-4 0,1 0-7 0,-2 0 4 0,0 1 7 16,0 2-4-16,-2-1-9 0,0 2-4 0,-1-1-2 0,0 2-2 0,1 1-4 16,-2-2-3-16,0 2-1 0,0 2-4 0,-2-2-1 0,2 1 0 0,-1 1 0 15,1 1-1-15,0-2-4 0,0 2-1 0,0-1 0 0,1 1 0 16,1-2 0-16,-1 1-3 0,2-2-1 0,1-2 1 0,0 1 3 0,0-2 0 15,1 1-5-15,0-2 2 0,2-2 3 0,0 1-1 0,-1-1-4 16,1-1 4-16,0 1 2 0,1-3-1 0,0 0-4 0,0 0 2 0,0 0 2 16,0-2-3-16,0 1-3 0,1-1 2 0,-1-1 1 0,1 0-3 0,-1 0-5 15,2 0 1-15,-2-1-1 0,1 1-7 0,-1-2-12 0,0 2-22 0,0-1-28 16,0 1-22-16,0 0-21 0,0 0-63 0,-1-2-76 16,-1 2-38-16,2-6-29 0,-1 5-5 0,1-5-1 0,-1 3 1 0,1-3-2 15,0 0 9-15,0 0 9 0,0 0 24 0,-3-3 36 0</inkml:trace>
  <inkml:trace contextRef="#ctx0" brushRef="#br0" timeOffset="224540.9587">10935 13603 43 0,'4'-3'221'0,"0"-2"8"16,-2 2 17-16,2-1-6 0,0 1-10 0,0 0 5 0,0-2 13 15,2 4-1-15,0-4-5 0,1 4-41 0,0-2-54 0,1 0-56 0,1 0-55 16,0 0 2-16,1 1 19 0,0-1-6 0,1 2-14 0,1-2 11 0,-1 0 21 16,1 1-7-16,-2 1-14 0,2-1 3 0,-1 2 7 0,-2 2-7 15,1-1-16-15,-1 1 2 0,-1 1 10 0,0 0-10 0,-1 3-10 16,-2-2-4-16,0 2 2 0,-1 0-7 0,0 2-9 0,-1-2 0 0,-2 3 3 16,-1 0 0-16,0-2-1 0,-1 4-2 0,0-2-5 0,-3 0-11 15,0 1-13-15,-2-1 5 0,0 2 12 0,-2 1-6 0,-2 0-10 16,0 0 5-16,-1 1 13 0,-2 1-8 0,-1 1-11 0,1-2 4 0,-3 2 7 15,0 0-3-15,0 0-3 0,-1-1 15 0,-1 1 18 16,0 0-11-16,0-3-17 0,0 3 8 0,0-2 17 0,0-1-9 0,0 0-19 16,1 0 8-16,0-3 17 0,1 2-7 0,0-4-17 0,1 2 6 15,2-1 18-15,-1-2-11 0,4 0-16 0,0-2 9 0,2 1 18 16,2-2-1-16,0-2-10 0,2 2 16 0,2-1 23 0,-1-2-4 16,3 0-12-16,0 0 12 0,0 0 20 0,0 0-8 0,0 0-17 15,3 0 11-15,-1-2 17 0,1 1-7 0,1-1-13 0,1 1 2 16,1 1 8-16,0-2-14 0,2 1-23 0,0-1 4 0,2 1 11 15,-1 1-12-15,0 0-16 0,2 0 7 0,-2 0 13 0,1 0-7 0,-1 1-16 16,0 2 5-16,1 0 13 0,-1 2-10 0,0-2-13 16,1 0 6-16,-1 3 15 0,2-2-9 0,-1 2-13 0,1 0 5 0,1 0 17 15,0 0-10-15,0 2-13 0,1-2 7 0,2 0 14 0,0 0-8 16,-1 1-14-16,1-1 6 0,1 0 12 0,0 0-17 0,0 2-25 16,0-2-10-16,1 0-5 0,-1 1-39 0,-1 1-48 0,1-2-53 0,-1 1-52 15,-2 1-49-15,0-1-44 0,-1 1-8 0,-1-2 2 16,-2 1-1-16,-1 2-7 0,-1-1 14 0,-2-1 21 0,-1 2 11 0,-1-1 14 15</inkml:trace>
  <inkml:trace contextRef="#ctx0" brushRef="#br0" timeOffset="225475.235">11395 13880 0 0,'-2'-3'16'0,"1"2"260"0,0-2 14 0,-1 0-5 16,1 0-8-16,-2 0 5 0,1 1 11 0,-1 1-4 0,3 1-10 15,-3 0 8-15,1 0 7 0,-1 1-86 0,0 1-113 0,1-1-37 16,0 2-13-16,0-1-18 0,0 2-21 0,1 1 8 0,-2-1 17 15,2 4-10-15,0-1-18 0,-1 1 9 0,1 2 20 0,0-1-11 0,1 2-20 16,0 1 10-16,0 0 19 0,0 0-14 0,1 0-22 16,2 0 9-16,-1 0 18 0,1 0-9 0,0 0-16 0,1 0 10 0,0-2 16 15,1 1-10-15,0-2-19 0,1 1 11 0,-1-2 19 0,2 1-13 16,-1-2-19-16,1-1 9 0,1-1 20 0,-1-1-11 0,1 1-21 16,0-4 9-16,0 1 16 0,1-1-10 0,-1-1-19 0,1-1 11 0,-1-2 19 15,2 1-10-15,-2-2-17 0,0-2 8 0,0 0 17 16,0-2-10-16,0-1-20 0,0 0 9 0,-2-1 21 0,1-2-11 0,-2 0-17 15,1 0 10-15,-1 0 19 0,-1-3-10 0,0 1-18 0,-1 1 8 16,-1-1 16-16,1-1-8 0,-2 2-13 0,-1 1 11 0,0 0 20 16,0 0-7-16,0 1-12 0,-1 2 14 0,0-1 20 15,1 2-2-15,-2 1-13 0,1-1 13 0,1 4 16 0,-1-1-8 0,1 1-14 16,-2 2 5-16,2 2 14 0,0 0-10 0,0 0-17 0,0 0 4 16,2 2 13-16,-1 1-13 0,0 0-19 0,1 3 3 0,-1 1 8 15,2 2-11-15,-2 0-15 0,0 2 6 0,1 2 16 0,-1 1-5 0,0 1-16 16,1 1 10-16,-2 1 10 0,0 1-6 0,1-2-15 15,-1 2 6-15,1-1 12 0,1 1-18 0,0-2-23 0,1-1 1 0,1 0 4 16,0-1-24-16,1-2-36 0,2 0-20 0,0-3-14 0,-1 0-34 16,2-3-35-16,0 0-56 0,2 0-60 0,0-5-23 0,0 1-8 15,0-2 8-15,1-2 16 0,1-1 5 0,1-1 2 0,-1-2 23 16,2-2 26-16</inkml:trace>
  <inkml:trace contextRef="#ctx0" brushRef="#br0" timeOffset="225942.0358">11957 13895 247 0,'-4'-7'297'0,"-1"1"-3"16,0-2-7-16,-1 1 4 0,1 2 7 0,-2 1-4 0,1 1-7 16,-1 1 5-16,0 1 8 0,1 2-75 0,-1 2-102 0,2-1-49 15,-2 2-35-15,2 1-26 0,-2 1-22 0,2 1 9 0,-1 1 17 16,1 2-11-16,1 1-15 0,0 1 9 0,0 1 16 0,0 1-10 0,1-2-18 16,1 3 11-16,-1 0 14 0,0 0-7 0,2 0-16 0,0-2 8 15,1 1 16-15,1 1-8 0,0-3-18 0,2 0 10 0,1 0 14 16,0-2-9-16,1-1-16 0,1 0 5 0,0-1 16 0,1-2-13 15,0 0-17-15,-1-2 4 0,2-1 13 0,0 0-11 0,2-1-19 16,-2-2 8-16,1-2 11 0,0-1-14 0,-1 2-20 0,2-4 5 0,-1 1 17 16,-1-2-8-16,1-2-15 0,-1 1 10 0,2-4 19 15,-2 2-7-15,0-3-13 0,-2 0 12 0,1-1 18 0,0-1-7 0,-2 1-11 16,-1-2 13-16,0 0 23 0,-1 0-1 0,-1 0-7 0,0 0 17 16,-2 0 24-16,-2 0 0 0,1 1-9 0,-2 1 20 0,1 1 23 15,-2 1 10-15,1 1 1 0,-1 1 18 0,0 0 22 0,0 1-1 16,0 1-7-16,1 1 4 0,-1 1 7 0,2 2-14 0,-1 0-23 15,2 2 0-15,1 1 7 0,0 0-17 0,0 0-22 0,-2 1-10 0,1 4-3 16,1-2-18-16,0 3-18 0,1 1-3 0,-1 1 3 16,2 4-7-16,-2 0-7 0,1 0 5 0,-1 1 9 0,1 4-6 0,-1-2-9 15,0 1 6-15,0 2 6 0,-1 2-4 0,0-1-8 0,-1 1 4 16,1-1 10-16,0 1-5 0,-1 1-8 0,2-2 4 0,-1 2 8 16,1-1-5-16,0-2-11 0,0-2 3 0,1-1 6 0,1 0-12 15,-1-1-18-15,0-4-9 0,2-1-5 0,0 0-29 0,-1-3-43 16,2-1-37-16,2-2-37 0,-1-2-76 0,2-1-85 0,-1-1-21 15,1-5-1-15,0 0-2 0,1-3-3 0,-2 0 10 0,1-3 16 16,-2-2 10-16,1-1 9 0,-4 2 28 0,1-5 205 0</inkml:trace>
  <inkml:trace contextRef="#ctx0" brushRef="#br0" timeOffset="226426.1772">11572 13601 0 0,'1'-4'91'15,"1"-1"211"-15,0 1 5 0,1-2 4 0,0 1-1 0,-1 1 1 0,1-1-1 16,0 1 4-16,-1-1 1 0,1 4 1 0,1-4 5 0,0 4-84 15,1-2-114-15,-1 1-45 0,0 1-27 0,2 1-10 0,-2-2-8 0,0 1 0 16,0-1 1-16,0 2 1 0,1 0-5 0,-1 0 0 0,1 0 4 16,-1 0-4-16,2 2-9 0,-2 1 0 0,0-2 3 0,0 2-7 0,0 0-14 15,-2 2 3-15,1 1 9 0,0 0-6 0,-2 0-9 0,-1 1 4 0,0 4 8 16,-1-2-7-16,-1 1-13 0,-2 2-1 0,0 2 2 0,0-1-10 16,-2 1-13-16,-1 1-6 0,0 0-4 0,-1 3-19 0,-1-3-20 15,0 1-29-15,-1 2-33 0,1-1-24 0,1-1-23 0,-1 1-55 0,1-2-67 16,1 0-19-16,0-2-2 0,2-1 1 0,0-1 6 0,1-2 9 15,0 0 10-15,2-2 16 0,1-1 14 0</inkml:trace>
  <inkml:trace contextRef="#ctx0" brushRef="#br0" timeOffset="226665.134">12311 13278 78 0,'10'-8'324'0,"2"-1"1"0,-1 1 4 15,1-1-1-15,0 2 1 0,0 1-1 0,0 1 1 0,0 2-1 0,1 0-2 16,1 2-25-16,-2 0-32 0,1 2-100 0,-2 0-119 0,-1 2-38 0,-2 0-12 16,-1 2-8-16,-2 1-8 0,-2 1-13 0,-2 3-14 0,-1 1-13 0,-2 1-11 15,-2 2-44-15,-3 2-54 0,-1 1-65 0,-3 2-67 0,-1 1-21 16,-1 1-6-16,-3 1 0 0,-1 1 2 0,-2-1 4 0,0 1 4 15,-1 1 14-15,0 0 15 0,0-3 12 0,0 0 248 0</inkml:trace>
  <inkml:trace contextRef="#ctx0" brushRef="#br0" timeOffset="227894.4156">12956 13694 0 0,'-13'5'9'0,"1"1"97"0,-2 1 11 0,2 1 17 16,0-2 19-16,0 1-15 0,3 1-23 0,0 1-13 0,-1-2-12 15,2 1-1-15,2 1 1 0,-1-3 0 0,2 1 1 0,-1 1 1 0,2-1-1 16,2 1-4-16,-1-2-7 0,0 1-4 0,3-1-2 16,0 0-5-16,0-1-6 0,2 1 10 0,0-2 11 0,2 1 0 0,0-2-4 15,0 1 10-15,2-2 15 0,0 1-3 0,1 0-8 0,0-2 4 16,1 2 5-16,1-1-13 0,2-2-16 0,-1 1 5 0,2 1 16 15,2-1-16-15,0 1-23 0,1-1 2 0,0 2 11 0,1-1-16 16,0 1-25-16,0 0 2 0,0 0 12 0,-2 0-13 0,0 3-20 16,-1 0 4-16,-2 0 16 0,-1 0-11 0,0 1-17 0,-1 2 8 15,-1-1 18-15,-1 2-12 0,-2 1-16 0,-1-1 10 0,0 1 18 0,-1 2-9 16,-2-1-17-16,-1 2 8 0,-1-1 15 0,-3 1-7 0,0-1-19 16,-3 1 8-16,-1 1 14 0,-1-3-11 0,-2 3-15 0,-1-2 7 15,-1-1 20-15,-2 0-12 0,-1 0-18 0,0-1 9 0,-1-1 17 16,-2-1-11-16,0-1-14 0,1-1 8 0,-1-1 12 0,-1-1-6 15,1-1-15-15,-1-2 8 0,2-1 16 0,0-2-9 0,2 1-18 16,0-5 9-16,3 2 16 0,1-3-13 0,1 0-21 0,3-1 0 0,2-2 5 16,2-2-23-16,1 1-33 0,3-1-15 0,3-2-8 0,2 1-22 15,3-2-27-15,1 1-10 0,5-1-5 0,0 1-24 0,4-1-32 16,0 2-1-16,2 2 5 0,2-1-8 0,0 1-9 0,2 2 3 16,0 1 3-16,0 1-2 0,0 1-4 0,0 1 14 0,-1 2 16 15,0-1 13-15,-3 2 13 0</inkml:trace>
  <inkml:trace contextRef="#ctx0" brushRef="#br0" timeOffset="228377.0448">13457 13969 214 0,'3'-3'237'16,"-2"0"6"-16,2-2 0 0,-2 1 8 0,-1-2 7 0,0 1 1 15,-1 1-1-15,0-2-21 0,-1 0-25 0,0 0-43 0,-1-2-47 16,-1 2-17-16,0-1-3 0,-1 1-18 0,-1-2-26 0,1 1 4 0,-2-1 7 15,-1 2-8-15,0-1-10 0,0 1 9 0,-1 0 17 16,-2 1-11-16,2 2-17 0,-2 0 7 0,1 2 13 0,0-1-9 0,0 2-15 16,0 0 4-16,1 2 13 0,0 2-11 0,-1 1-14 15,2 1 7-15,0 1 8 0,0 1-10 0,2 4-16 0,-1 0 1 0,0 0 9 16,2 3-9-16,1 0-17 0,1 0 7 0,2 0 10 0,1 3-8 16,1-3-13-16,2 0 3 0,2-2 11 0,2 2-11 0,1-1-11 15,1-2 4-15,1-2 10 0,0-1-12 0,1 0-17 0,0-1 1 0,-1-2 7 16,1 0-12-16,0-2-23 0,-1-1 2 0,1 0 5 15,-2-3-14-15,1 0-15 0,-1-1 6 0,-1-2 12 0,-1 0-9 0,-1 0-15 16,0-3 12-16,-1 0 19 0,-1 0-4 0,1 0-10 0,-1-2 16 16,0-1 21-16,0 2 0 0,0-2-8 0,0 0 17 0,0 0 21 15,-1 0 0-15,0 0-9 0,-1 0 17 0,1 3 23 0,0-3-5 16,-1 1-17-16,0 2 16 0,-1 0 26 0,0 0 2 0,1 2-5 16,-2-1 10-16,1 1 16 0,-1 1-10 0,0 0-16 0,0 3 2 0,0 0 5 15,1-2-11-15,-1 2-19 0,0 0 4 0,0 0 11 16,0 0-11-16,0 0-19 0,2 2-2 0,-2 2-1 0,0 1-7 0,0 1-12 15,0 0 6-15,-3 3 9 0,0 0-4 0,1 0-10 0,-4 3 5 16,1 0 8-16,0 3-5 0,-1-2-9 0,0 1-2 0,-1 2 4 16,2-2-22-16,-1 1-29 0,2-2-22 0,0 1-17 0,2-2-49 15,0 0-59-15,2 0-76 0,2-5-79 0,0 1-25 0,2-2-13 16,2-2 2-16,0-1 3 0,4-1 2 0,0-4-1 0,2-1 19 0,0-1 25 16,3-4 21-16,1 1 159 0</inkml:trace>
  <inkml:trace contextRef="#ctx0" brushRef="#br0" timeOffset="228645.0672">13855 13952 0 0,'-6'0'187'0,"1"-1"118"0,0-1-5 0,-1 1 4 0,2-1 1 16,0 1-4-16,2-1-4 0,-1 1 3 0,0 1 0 0,3 0 0 15,-2 1-3-15,-1 1-103 0,0-1-136 0,2 1-44 0,0-2-17 16,-1 1 0-16,1 2 3 0,0 0-2 0,-1 2-4 0,1-2 5 0,-2 1 10 15,2 2-2-15,0 0-4 0,-2 2 3 0,2 1 6 0,-1-2 0 0,1 4-6 16,0-2 3-16,-1 0 5 0,2 1-4 0,0-1-4 0,0 2 3 0,2-2 6 16,-1 0-3-16,2 1-6 0,-1-1 0 0,2 0 2 0,2-1-4 15,0-1-5-15,1-1-5 0,1-1-2 0,1-1-28 0,2-2-37 0,1-1-17 16,0-1-15-16,3-1-63 0,-2-1-80 0,2-2-34 0,-1-2-19 16,1 0-7-16,0-3-4 0,-1 0 2 0,1-3 2 0,0 0 4 0,-1 0 2 15,1 0 28-15,-2-3 109 0</inkml:trace>
  <inkml:trace contextRef="#ctx0" brushRef="#br0" timeOffset="229079.4617">14252 13400 0 0,'-1'-10'225'0,"-1"2"57"0,1-1 10 0,0 2 10 0,-2-1 8 16,0 1 7-16,1 2 1 0,-1 1 3 0,0-1 0 0,2 4-33 0,-2-2-42 15,3 3-65-15,-4 3-71 0,2-2-26 0,-2 4-15 0,0-1-5 0,0 2-2 16,-2 2 1-16,1 4 3 0,0 0-2 0,-2 1-2 0,0 4 7 0,1 1 13 15,-1 1-1-15,0 4-4 0,1 1 7 0,-1 0 7 16,0 0-8-16,1 3-16 0,-1 0-1 0,0 3 0 0,1-2-15 0,0 2-16 16,1 0-1-16,0 2 7 0,1-2-14 0,0 0-21 0,1 0 6 0,0 0 12 15,2 0-12-15,0-3-18 0,-1-2 6 0,2 1 12 0,2-4-9 0,-1-1-17 16,0 0 7-16,2-1 13 0,0-4-8 0,-1-2-17 0,2 1 7 16,-1-5 13-16,1 1-8 0,0-4-17 0,1 1 7 0,1-4 16 15,-1-1-11-15,0-1-20 0,2-2 5 0,0-2 8 0,1-2-10 0,1-2-17 16,0 0 7-16,1-3 13 0,2 0-4 0,0-3-10 0,0-2 8 0,1-1 14 15,2 0-4-15,-1-1-13 0,1-1 14 0,0-1 20 0,-1 2-1 16,1-2-4-16,0 1 18 0,-1 1 23 0,0-1-2 0,-1 2-8 0,0 0 11 16,-1 2 15-16,-1-1-7 0,-2 2-13 0,1 2 10 0,-2-1 11 15,-2 4-10-15,0 1-18 0,-2 0 6 0,-2 1 14 0,1 4-14 0,0-1-23 16,-3 2 5-16,1 2 11 0,-1 1-11 0,0 1-18 0,0 2 7 0,-1 3 17 16,-1 0-10-16,0 2-17 0,-2 2 7 0,0 4 19 0,-2-2-10 15,1 3-17-15,0 0 8 0,-2 3 17 0,0-2-12 0,1 4-21 0,-1-2 2 16,0 1 5-16,1 1-22 0,-1-1-30 0,2-1-13 0,-1 0-5 15,2-1-26-15,-1 1-29 0,1-2-59 0,0-1-68 0,1-1-68 0,-1-2-71 16,2 0-11-16,-2 0 7 0,0-3 1 0,0 0 1 0,0-3 16 0,0 0 23 16,0-3 16-16,-2 0 16 0,1 0 18 0,0-2 270 0</inkml:trace>
  <inkml:trace contextRef="#ctx0" brushRef="#br0" timeOffset="229521.7982">13275 14410 37 0,'0'-6'417'0,"0"1"14"0,0 1-1 0,1-1 10 0,-1 1 8 16,0-2 1-16,0 3-5 0,0 0 9 0,0-2 13 0,1 4 1 0,1-1-1 15,-1-1-122-15,0 2-161 0,1-1-78 0,-2 2-54 0,1-1-11 0,0-2 7 16,1 3-16-16,0-2-17 0,-2 2-16 0,3 0-13 0,0 0-51 16,-1 0-63-16,-2 0-121 0,0 0-140 0,4 2-51 0,0 2-26 0,-1-1-4 15,-3-3 3-15,1 5-3 0,-2-1-6 0,0-1 6 0,1-3 9 16,-6 5 15-16,1-5 18 0</inkml:trace>
  <inkml:trace contextRef="#ctx0" brushRef="#br0" timeOffset="231313.563">15628 13775 0 0,'-3'-3'33'0,"1"-1"249"0,-1 1 4 0,2 0 4 0,-2-3 7 16,0 1-2-16,1 2-1 0,-1-1 3 0,-1-1 3 0,1 1 5 16,-1 1 2-16,2-3-76 0,-1 3-99 0,-1-2-40 0,1 1-20 15,-1-2-6-15,0 1 0 0,0-1 6 0,0 2 6 0,0-1 1 0,0 1-1 16,-1-1 8-16,0 1 7 0,-1 1-6 0,1-2-8 0,0 4-1 0,-2-2 2 15,-1 0-14-15,0 1-15 0,0 1-2 0,-1 1 7 0,-2 0-14 16,2 0-17-16,-2 1 5 0,0 1 9 0,-1 1-12 0,2 0-18 0,-2 1 5 16,1 1 16-16,-1 1-11 0,0 0-17 0,1 1 7 0,-1 1 13 15,2-1-7-15,-1 4-16 0,2-2 7 0,-1 1 10 0,1 1-7 0,1 1-15 16,1 1 9-16,1 1 15 0,-1-1-9 0,2 1-15 0,1-1 8 0,0 2 16 16,1-1-9-16,2-2-17 0,1 1 10 0,0-1 13 0,2-1-9 15,1 1-15-15,2-3 9 0,1 0 12 0,2-2-6 0,0-1-15 16,2 0 7-16,1-1 14 0,2 1-10 0,1-5-19 0,0 2 7 0,1-1 11 15,1-2-13-15,1 0-21 0,1-2 3 0,-1 1 8 0,0-2-13 0,-1 0-16 16,2 0 2-16,-2-2 8 0,-2 1-10 0,1-2-15 0,-2 0 8 0,-1-2 11 16,0 1-2-16,-1 1-10 0,-2-3 13 0,1 0 16 0,-2 1 0 15,-2-2-5-15,0 1 8 0,-1 0 15 0,-1-2 0 0,0 2-4 16,-1-1 8-16,-2 1 14 0,0 0 0 0,-1-2-6 0,0 2 12 0,0 0 15 16,0 2 0-16,-1-2-7 0,0 1 14 0,-1 2 16 0,1 2-2 0,0-1-8 15,-1 1 8-15,2 1 12 0,-1 0-9 0,1 3-13 0,0 0 4 16,0 0 10-16,0 0-10 0,-1 4-18 0,1 1 6 0,-2 2 11 15,2 1-11-15,-1 4-18 0,0 0 7 0,-1 4 16 0,0 2-7 0,-2 2-13 16,0 1 12-16,-2 3 18 0,0 0-7 0,-1 3-14 0,-1-2 9 0,-1 4 15 16,-1-1-9-16,1 1-17 0,-2 1 10 0,2-2 14 0,-2 2-8 0,1 0-19 15,-1 0 8-15,0-1 11 0,-1 1-10 0,0-2-19 0,-1-1 6 16,0 2 15-16,-1-5-10 0,0 1-16 0,-2-1 5 0,0 0 14 16,0-1-11-16,-2-1-18 0,0-1 4 0,-1 0 14 0,0-1-7 0,2-1-17 15,-2-1 9-15,2-1 15 0,0-2-11 0,-1-2-13 0,2-1 9 0,2-1 14 16,0-2-10-16,1-3-13 0,0 0 8 0,1 0 13 0,1-5-5 0,0 1-13 15,2-2 8-15,0-2 13 0,1 1-3 0,0-4-9 16,1 1 9-16,2-2 15 0,-1-2-2 0,2-1-10 0,2-1 8 0,0-2 11 16,2 0-4-16,0 0-12 0,2-3 5 0,0 0 8 0,2-3-5 0,2 1-10 15,0-1 4-15,1 0 10 0,1 0-11 0,1-1-14 0,1 1 1 0,0 0 7 16,1 1-4-16,1-1-10 0,1 3 5 0,1-1 8 0,0 1-4 16,2 0-10-16,0 3 4 0,2-2 7 0,0 2-9 0,1 2-14 15,1-2 2-15,1 3 6 0,1 0-10 0,-1 1-16 0,2 1-2 0,-1 1 1 16,1 0-12-16,0 1-20 0,-1 1 2 0,1 2 6 0,0-1-13 0,-2 2-17 15,0 1-2-15,-1 0 7 0,0 0-10 0,0 1-13 0,-1 1 6 16,0-1 12-16,-1 1-4 0,1-2-8 0,0 1 7 0,-1-1 11 0,0 0-6 16,-1 0-12-16,0-1 8 0,1 1 7 0,-2-3 3 0,0 0-3 15,0 0 10-15,0 0 11 0,-2-2 6 0,0 1 2 0,-1-2 7 0,0 0 6 16,-1-2 7-16,-1 1 8 0,-2 1 8 0,-1-2 7 0,-1-1 9 0,0 2 10 16,-1-2 7-16,-2 0 5 0,0-2 7 0,0 2 4 0,0-1 7 15,-1 1 5-15,0-2 3 0,-1 1 3 0,1-2 5 0,1 0 4 16,-1 0 1-16,1 0 1 0,0 0 5 0,1 0 10 0,-1 0-4 0,1 0-5 15,1 0 4-15,-1 0 4 0,-1 0-8 0,1 0-17 0,-1 0 0 0,0 3 7 16,0 0-8-16,-1-2-16 0,0 4 5 0,-1-2 9 0,0 1-12 0,-1 2-16 16,0 0 4-16,-1 3 12 0,0-1-12 0,-1 2-17 0,0-1 7 15,1 3 14-15,-3 0-10 0,-1 2-13 0,-1-1 7 0,-2 1 13 16,0 1-8-16,-1 0-19 0,0 3 7 0,-1 0 14 0,-2 0-5 0,1 3-14 16,-2 0 9-16,0-2 18 0,0 4-6 0,-2-1-14 0,2 2 13 0,-1-1 20 15,1 1-8-15,0 0-16 0,1 0 10 0,1 0 17 0,-1 0-10 0,2 1-15 16,1-1 5-16,0 0 10 0,1-1-11 0,0 1-14 0,2-2 5 15,1 1 14-15,1 1-12 0,1-3-22 0,0 0 7 0,2-2 15 16,2 2-11-16,0-1-19 0,2-2 8 0,0 0 13 0,3 0-12 0,0-2-24 16,2-2-2-16,0 1 8 0,2-3-16 0,1 0-22 0,1-3 2 0,1 1 11 15,0-2-13-15,0-2-16 0,0 0 0 0,0 0 8 0,-2-2-8 16,1-1-12-16,-2 0 6 0,1-1 10 0,-2-1 4 0,0 1 1 0,-1-2 9 16,-1 0 15-16,0 0 3 0,-1 0 3 0,-1-2 9 0,1 2 13 15,-2-1 11-15,-1 1 11 0,0 0 13 0,0 0 15 0,-1 1 13 0,-2 2 8 16,1 0 17-16,-2 2 14 0,0-1 2 0,0 2 2 0,-2 2 5 0,1-1 10 15,0 2-4-15,-1 0-10 0,1 2 0 0,1 1 3 0,0 0-15 0,0 0-21 16,0 0 0-16,-3 1 3 0,1 2-18 0,0 0-24 16,0 2 5-16,0 1 10 0,1 0-11 0,0 3-17 0,-2 0 7 0,2 1 13 15,-1 1-7-15,1 1-15 0,0 0 9 0,-1 1 17 0,1-1-8 0,0 2-20 16,1-2 11-16,-2 0 17 0,2 1-11 0,-1-1-21 0,1 2 7 16,0-2 19-16,0-2-16 0,0 1-20 0,0 1-1 0,0-3 8 0,1 0-18 15,1 0-25-15,0-2-14 0,1 1-11 0,0-2-28 0,-1-2-36 0,2-1-49 16,2 2-50-16,0-4-74 0,1 1-79 0,1-4-15 0,0 1 6 15,3-4 2-15,1 1-1 0,1-2 16 0,0-2 16 0,3 1 18 0,-1-4 18 16,2 1 24-16,1-1 237 0</inkml:trace>
  <inkml:trace contextRef="#ctx0" brushRef="#br0" timeOffset="231631.3664">16499 13894 27 0,'0'-6'379'0,"-2"0"19"0,1 1 16 0,0 1-3 15,-2-1-9-15,-1 1 7 0,0 1 10 0,0 0-2 0,0 1-6 0,-1 1 10 16,1 1 11-16,-2 0-127 0,1 1-173 0,-2 1-48 0,2 1-9 15,-2 0-20-15,2 1-20 0,0 1 5 0,-1 1 17 0,1 1-10 0,0 1-17 16,-1 2 7-16,2 1 13 0,0 1-13 0,2 1-20 0,-1 1 5 0,2-2 11 16,-1 3-15-16,2 0-24 0,2-2 5 0,-1 1 13 0,3 1-11 0,0-3-14 15,1 0 4-15,2 0 12 0,1 0-12 0,1-3-18 16,1 0 4-16,-1-3 14 0,2 0-10 0,-1 0-20 0,2-3 6 0,-1 0 13 16,0-3-14-16,1 0-23 0,-2-2 6 0,1-1 13 0,0 0-10 0,-2-1-16 15,0-4 8-15,1 1 19 0,-1-2-11 0,-2-2-18 0,-1 1 10 0,1-2 20 16,-2 0-4-16,-1-3-16 0,-1 3 16 0,0-3 23 0,-2 0-4 15,0 0-12-15,-1 0 14 0,-1 0 19 0,0 0-5 0,-1 0-11 16,0 0 16-16,-2 3 24 0,0-2-5 0,-2 4-14 0,1-1 7 0,0 4 18 16,-1-1-11-16,1 2-17 0,-2 2 8 0,2 1 14 0,0 1-13 0,-2 2-22 15,2 3-10-15,-1-1-6 0,1 4-34 0,0 0-44 0,1 0-66 16,-2 3-77-16,2 0-65 0,2 3-65 0,-1-2-14 0,0 1 7 0,1 1-7 16,0 1-5-16,0-1 7 0,0 2 13 0,1-2 13 0,-2 1 13 15,1 1 25-15,-1 1 295 0</inkml:trace>
  <inkml:trace contextRef="#ctx0" brushRef="#br0" timeOffset="231927.8957">16073 14650 0 0,'-6'6'381'0,"0"0"72"0,0-5 7 15,0 1 8-15,2-2 6 0,0-2-1 0,2 1-7 0,-1-1 5 0,2 1 9 16,-1-1 12-16,2 2 17 0,0 0-98 0,0 0-132 0,-1-1-92 0,1 1-76 16,-1-2-24-16,1 2-10 0,-2-3-8 0,2 3-11 0,0-1-7 15,0-2-10-15,2 0-40 0,-1 1-43 0,0-1-55 0,1 2-55 16,-1-1-77-16,0-1-82 0,-1 3-92 0,0 0-98 0,3-3-27 0,0-1-6 15,-2-1-2-15,0 2 2 0,1-1 12 0,-2 4 15 0,1-6 33 0,-1 0 38 16,-1 1 40-16,-2 2 99 0</inkml:trace>
  <inkml:trace contextRef="#ctx0" brushRef="#br0" timeOffset="233183.0579">17460 14014 45 0,'-1'-2'244'0,"-1"-1"8"0,1 2 12 15,1 1-1-15,-1 0-5 0,1 0 10 0,-2-3 17 0,1 1 9 16,1 2 8-16,-1-1-35 0,1 1-50 0,0-3-55 0,0 3-60 16,0-3-13-16,0 3 2 0,0-3-1 0,0 0-6 0,1 1 3 0,0 1 3 15,1-2-6-15,-2 3-10 0,1 0-10 0,0-3-13 0,-1 3-3 0,2-2-6 16,-2 2-7-16,0 0-13 0,0 0 5 0,0 0 8 0,0 0-8 15,0 0-11-15,0 0 7 0,0 0 7 0,2 2-5 0,0-1-8 16,-2-1 10-16,1 2 15 0,0 1-5 0,-1 0-10 0,2 1 6 0,-2-1 14 16,0 2-10-16,-2 1-14 0,1 0 10 0,0 0 15 0,-1 3-3 0,0 0-9 15,-1 0 9-15,-1 0 12 0,0 3-12 0,-1 0-18 0,-1 3 3 0,-2 0 15 16,0 1-8-16,0 1-16 0,-2 2 11 0,-1 1 16 0,0-1-12 16,-1 4-21-16,0-1-2 0,0 1 7 0,0-1-29 0,0 1-38 15,0 1-19-15,0-2-13 0,2-1-47 0,-1 2-60 0,0-2-93 0,2 0-102 16,1-3-38-16,1 0-20 0,2-5 4 0,1 1 7 0,1-2-1 0,2-3-4 15,1-3 19-15,0-6 27 0,3 3 22 0,-3-3 22 0</inkml:trace>
  <inkml:trace contextRef="#ctx0" brushRef="#br0" timeOffset="235217.6188">18680 13856 253 0,'0'-3'315'16,"0"0"2"-16,0-1 1 0,0 1 1 0,0 0 1 0,-1 1-1 0,1 2 2 15,0 0 2-15,0 0 2 0,0 0-59 0,0-3-74 0,0 3-68 0,0 0-62 16,0 0-20-16,0 0-8 0,0 0 4 0,0-1 5 0,0 1-1 15,1-2-4-15,0 1 1 0,-1 1 3 0,3-2-3 0,0 1-5 0,-1 1 1 16,2-2-4-16,0-1-8 0,0 2-10 0,2-1-1 0,0 1 5 16,0-2-11-16,0 1-9 0,0 1 4 0,0-2 8 0,0 1-3 0,-1 1-10 15,0-2 5-15,1 3 8 0,-1-3-4 0,0 1-10 0,1 1 7 0,-1-1 7 16,0-1-3-16,2 2-11 0,0-2 7 0,-1 0 10 0,1 1-8 0,0-1-11 16,1 0 5-16,1-1 10 0,-1 1-7 0,1 0-8 15,-1-2 5-15,2 1 11 0,-1 1-4 0,0-3-11 0,1 1 4 0,0-1 13 16,0 2-10-16,0-2-10 0,2-2 5 0,-1 1 11 0,1-1-5 0,1-2-13 15,-1 1 4-15,2-2 7 0,-1 1-9 0,0-2-14 0,1-2 2 0,-1 1 6 16,0-1-7-16,-1 1-16 0,0-2 4 0,0 0 7 0,-1 1-3 16,-2-2-9-16,1 2 6 0,-1-1 10 0,-1 2 1 0,-1-2-8 15,-1 0 9-15,0 3 10 0,-1-3 1 0,-1 3-4 0,-1-2 10 0,-1 2 11 16,0 2 1-16,-1-2-2 0,-1 3 3 0,0-3 9 0,-1 3-2 0,-1 0-4 16,1-2 9-16,-2 2 12 0,1 0 0 0,-1 0-4 0,0 1 7 15,-1 1 10-15,2-2-1 0,-2 2-7 0,1 1 5 0,-1 0 13 0,0 0-8 16,0 0-12-16,0 1 4 0,0 1 8 0,-1 0-7 0,1 0-19 15,-2 1 7-15,1 0 8 0,-2 2-13 0,1 0-15 0,-1 1 2 0,-1 0 10 16,0 1-9-16,-1 2-18 0,-2 0 7 0,-1 1 14 0,-1 2-9 0,-2 0-16 16,-1 2 8-16,-1 1 13 0,-2 0-10 0,-1 3-13 0,-1 0 6 15,-1 0 15-15,0 3-7 0,-1 0-14 0,0 1 7 0,1 1 17 16,-1 1-6-16,2 0-10 0,-2 1 11 0,2 1 17 0,1 1-4 0,-2 1-14 16,2-1 9-16,2 2 15 0,-1 1-3 0,0 0-14 0,3-2 13 0,0 2 17 15,0 2-7-15,2-2-15 0,0 0 8 0,2 3 16 0,2-2-14 0,0 1-19 16,2-1 8-16,2 1 14 0,0-1-8 0,4-2-17 0,0-1 7 15,4-1 17-15,0-1-13 0,2-1-20 0,3-1 7 0,0-1 16 16,2-1-10-16,0-2-19 0,2 1 12 0,1-3 17 0,1 0-11 0,2-3-15 16,1 1 4-16,0-2 17 0,0-1-10 0,3-1-17 0,-2-1 7 0,2 1 20 15,-1-5-10-15,1 2-17 0,0-1 3 0,-1-2 12 0,0 0-15 16,0 0-18-16,0-3 1 0,-1 0 11 0,0 0-12 0,-1-2-19 0,-1-1 5 16,0 0 11-16,-1-1-9 0,0-1-16 0,-2 1 7 0,1-4 16 15,-2 1-5-15,-1-2-14 0,1 0 10 0,-2 0 17 0,1-3-4 0,-2 3-10 16,-2-3 11-16,1 0 20 0,-2 1-5 0,-1-1-12 0,0 2 10 0,-2-2 17 15,-2 1-6-15,-2 1-13 0,1 1 11 0,-3 0 22 0,-1 1-1 16,-2 2-7-16,-1 0 15 0,-1 2 24 0,-2 1-1 0,0 0-8 16,-2 1 12-16,0 2 19 0,-2 0-4 0,0 2-13 0,1 2 7 0,-1 1 15 15,2 1-9-15,-2 1-15 0,2 1 3 0,1 1 7 0,1 1-13 0,0 1-21 16,3 2 2-16,0 1 8 0,2-2-10 0,2 3-19 0,2-2 4 0,2 1 9 16,3-2-8-16,2 1-11 0,2-1 4 0,2 0 7 15,3-1-7-15,3-2-16 0,1 0 2 0,3 0 8 0,1 0-16 0,1-3-28 0,2 0-4 16,1-3 2-16,-2 0-23 0,2 0-26 0,-1 0-13 0,0-2-7 15,-2-1-19-15,-1 2-17 0,-1-2-23 0,-2 0-20 0,-2 1-11 0,-1-2-10 16,-2 1-32-16,-2 0-44 0,-2-2-48 0,-2 2-50 0,0-1 1 16,-2-1 16-16,-2-1 15 0,0 2 12 0,-2-2 15 0,-2 0 15 15,0 0 25-15,-2 1 28 0</inkml:trace>
  <inkml:trace contextRef="#ctx0" brushRef="#br0" timeOffset="235769.03">19407 13892 97 0,'-4'-4'336'0,"0"-1"11"0,0 1 5 0,-2-1-1 0,2 1-3 15,-1-2 6-15,0 1 6 0,-1 1 0 0,1 1 0 0,0-2-16 0,-1 4-23 16,1-4-99-16,-2 4-125 0,1-2-32 0,-1 1-5 0,0 1-6 15,-1 1-8-15,2 1 13 0,-2 1 14 0,0 1-7 0,-2 0-12 16,2 1 6-16,-1 2 12 0,1 2-12 0,-1 1-19 0,1 0 5 0,0 1 13 16,0 1-13-16,0 1-17 0,1 1 1 0,2-1 7 0,-1 2-11 0,2-1-20 15,2 1 4-15,0-2 16 0,2 0-14 0,3 0-18 0,0 0 7 0,2 0 16 16,0-3-10-16,2 1-19 0,1 1 9 0,1-4 15 0,2 1-10 16,0-1-19-16,-1-1 7 0,2 0 11 0,2-1-11 0,-2-2-22 0,1-2 5 15,-1 1 11-15,1-2-13 0,-1-2-19 0,2 1 8 0,-4-5 13 16,1 1-11-16,0-1-13 0,-2-1 8 0,0-1 16 0,-1-2-5 0,-1-1-13 15,-2-1 15-15,-1 0 18 0,0 0-1 0,-1-1-11 0,-2 1 12 0,-1-3 21 16,0 1-6-16,-1 1-11 0,0-1 14 0,-1 1 21 0,0-1-7 16,-1 1-16-16,-1 1 8 0,0 1 15 0,0 1-7 0,0 1-16 15,0 1 7-15,0 1 14 0,0 1-16 0,1 1-21 0,1 1-12 0,-1 1-7 16,0 1-26-16,3 2-33 0,0 0-39 0,0 0-39 0,0 0-84 0,0 0-101 16,0 5-29-16,2 1-11 0,-1 0-8 0,2-2-10 0,1 2 12 15,0 0 14-15,1-1 13 0,2-1 12 0,1 1 18 0,0 1 21 0</inkml:trace>
  <inkml:trace contextRef="#ctx0" brushRef="#br0" timeOffset="236102.5146">19873 13366 0 0,'7'-8'10'0,"0"2"326"0,-1 0 8 16,1 0 2-16,0-1 8 0,-1 2-4 0,1 1-2 0,1 0 4 0,0 0 7 15,0 3-1-15,0 0-1 0,1 1-64 0,1 0-79 0,-1 1-85 0,-1 2-81 16,0-1-21-16,0 0-3 0,0 1-7 0,-1 0-14 0,-2 1 6 15,0 1 9-15,1 0-8 0,-2 1-13 0,0 1 2 0,-2 1 2 16,0 1-13-16,-2 0-18 0,-2 0-21 0,0 1-18 0,-2 1-28 0,-3 1-31 16,-2 0-73-16,-3 1-85 0,-2 1-43 0,0-2-26 0,-4 1-5 0,-2 2 4 15,0-1-1-15,-2-1 0 0,-2 2 8 0,-2-1 16 0,1-1 19 0,0 4 26 16</inkml:trace>
  <inkml:trace contextRef="#ctx0" brushRef="#br0" timeOffset="236853.2644">20252 13855 0 0,'-1'-5'210'16,"-1"1"112"-16,1-2 4 0,0 0-2 0,1 0-2 0,-2 1 1 16,2 2-2-16,-1 0 1 0,0 2 1 0,1 1-1 0,0 0 1 0,0 0-106 15,-3 0-136-15,0 0-46 0,1 3-23 0,-1 0-5 0,0 1 1 16,-1 1 4-16,0 1 9 0,0 1 0 0,-1 1 0 0,0-1 4 0,1 4 5 16,-2-1 6-16,1 1 3 0,0-1 6 0,-1 4 11 0,1-2-7 0,1 1-8 15,0 1 4-15,0-2 4 0,0 1-7 0,1 1-12 0,2-1 5 16,1-1 10-16,1 0-9 0,2-1-14 0,1-2 1 0,1 1 5 15,2-2-11-15,1 1-20 0,0-2 7 0,1-1 14 0,2 0-9 0,1-1-13 16,1-2 5-16,1 0 14 0,0-2-9 0,1-1-15 0,1 0 6 0,-1-1 15 16,1-2-9-16,0 1-15 0,0-2 6 0,0 1 15 0,-2-2-9 15,2-1-13-15,-1-1 4 0,0-1 15 0,-2 1-11 0,0-2-11 0,1 0 4 16,-4-2 13-16,1 1-10 0,0-1-15 0,-2-1 6 0,0 0 12 16,-1 0-4-16,-1-1-13 0,0-2 8 0,-1 3 14 0,-2-3-8 0,0 0-9 15,-1 3 9-15,-2-3 13 0,-1 1-2 0,0 2-10 0,-1 0 13 0,-2 3 16 16,2-1-5-16,-2 4-11 0,1-2 7 0,-1 4 12 0,2-2-6 15,-1 4-12-15,1-1 6 0,1 3 12 0,0 0-9 0,0 0-17 16,0 0 1-16,1 3 2 0,2 0-22 0,0 2-30 0,1 1-27 0,1 0-28 16,2 0-35-16,-1 3-35 0,2 0-68 0,2 0-77 0,0 0-36 0,1 1-23 15,1-1-1-15,1 0 6 0,1 0 3 0,0 2 2 0,1-2 16 0,1 0 18 16,0-2 31-16,1 2 103 0</inkml:trace>
  <inkml:trace contextRef="#ctx0" brushRef="#br0" timeOffset="237270.3474">20869 13979 0 0,'-6'-3'31'0,"-2"-3"332"16,0 0 20-16,-2 0-1 0,1-1-7 0,-2-1 6 0,2 1 8 16,0-1-4-16,-1 1-4 0,1 1 14 0,0 0 20 0,1 0-61 0,0 1-84 15,0 1-78-15,1-1-76 0,-1 2-37 0,1 0-23 0,1 2 5 0,-1-2 13 16,2 1-10-16,-2 2-13 0,2 2 6 0,-2 1 12 0,2 0-16 0,-2 3-29 16,0 0 0-16,1 1 6 0,-1 1-14 0,0 2-22 0,1 1 5 15,0-1 13-15,0 2-8 0,0-1-14 0,2 1 5 0,2 0 16 16,-1-2-10-16,2-1-13 0,2 2 8 0,0-2 13 0,2 0-11 0,1-2-13 15,1 2 3-15,2-1 11 0,1-2-19 0,0 0-23 0,1-2 1 0,2-1 10 16,1 2-17-16,0-4-25 0,1 2 1 0,1-1 4 0,-1-2-12 16,0-2-20-16,2-1 4 0,-2 2 7 0,1-4-5 0,-1 2-4 0,0-1 12 15,-1-2 18-15,-1-2 0 0,0 1-4 0,-1-1 14 0,0 1 22 16,-2-4 4-16,0 4 1 0,0-4 16 0,-2 2 22 0,0-1 3 0,-1 1 1 16,-1 0 14-16,0 0 20 0,-1 0 5 0,-1 1 4 0,0 1 20 0,-2 1 28 15,0 0 8-15,-2 1 7 0,2 1 11 0,-1 1 14 0,0 0-7 16,-1 1-8-16,2 2-2 0,-1-3 5 0,1 3-13 0,0 0-19 15,0 0-5-15,0 0-1 0,0 0-20 0,-3 2-29 0,2 1-9 0,-2-2-5 16,1 4-13-16,-2-1-16 0,0 2 2 0,0 2 5 0,-2 1-4 0,1 0-8 16,0 1 3-16,-1 1 4 0,1-1-11 0,1 1-19 0,0 1-2 15,1-3-1-15,2 0-22 0,1 0-30 0,1 0-13 0,1-2-14 0,-1 2-33 16,3-1-41-16,0-2-61 0,0 0-66 0,3 0-69 0,-1 0-69 16,4-2-7-16,-1-1 5 0,2-1 5 0,1-1 3 0,0-1 20 0,2-1 25 15,1-2 16-15,0 0 17 0,1-2 30 0,0 1 251 0</inkml:trace>
  <inkml:trace contextRef="#ctx0" brushRef="#br0" timeOffset="237586.6168">21316 13915 72 0,'-1'-5'411'0,"-2"1"19"0,0-2 14 0,1 0-1 16,-2 0-8-16,1 1 4 0,0 1 14 0,-1 1-1 0,2 0-4 16,-1 0 7-16,0 3 10 0,1 0-135 0,-1 0-179 0,-1 0-62 0,0 0-28 15,-1 3-20-15,-1 0-20 0,1 3 6 0,-2 0 12 0,2 0-9 0,0 3-17 16,-1 0 7-16,2 3 7 0,2 0-9 0,-1 0-17 0,2 0 5 0,1 3 8 15,1-2-8-15,0 1-14 0,2 1 8 0,0 0 12 0,1 0-6 0,0-2-15 16,1 1 9-16,2-2 12 0,-1 0-7 0,2 0-14 0,0-3 6 16,2 0 13-16,-1-3-7 0,2 1-12 0,-1-2 6 0,2-1 12 15,0-2-7-15,0-1-13 0,2-2 8 0,0 1 12 0,0-5-7 0,0-1-14 16,0 0 6-16,0-1 12 0,0-4-8 0,-1 1-11 0,0-2 7 0,-1-2 12 16,0 1-5-16,-1-2-13 0,-2 0 8 0,1-2 11 0,-1 1-5 15,-1-1-14-15,0 1 6 0,-1-2 15 0,-1 3-8 0,0-2-10 16,-1 1 8-16,-1 1 8 0,-1 0-7 0,-1 3-12 0,0-2 0 0,-1 4 6 15,-1-2-21-15,-1 4-27 0,-2 1-12 0,-1 1-3 0,0 1-34 0,-1 1-40 16,-1 2-44-16,-2 2-50 0,2 2-92 0,-2-1-101 0,-2 2-25 0,1-1-1 16,0 2-1-16,-1 1-2 0,2 1 18 0,-1 0 22 0,1 0 14 15,-1 0 12-15,-1 1 29 0,2 1 76 0</inkml:trace>
  <inkml:trace contextRef="#ctx0" brushRef="#br0" timeOffset="237806.446">21252 13507 220 0,'-1'-8'468'16,"1"1"3"-16,1-1-4 0,3-1-13 0,1 0-11 0,3 2-22 0,2 1-25 15,-1 3-7-15,2 1-4 0,1 4-16 0,2-1-18 0,2 4-178 0,3-2-229 16,0 0-95-16,1 3-56 0,0-2-84 0,2 1-93 0,0-1-32 15,0 1-16-15,1-2 15 0,0 3 21 0,-1 0 9 0,1 1 2 16,0 1 16-16,-2-2 18 0,2 4 18 0,-2 2 18 0</inkml:trace>
  <inkml:trace contextRef="#ctx0" brushRef="#br0" timeOffset="238571.8502">22085 13868 120 0,'2'-6'423'16,"-2"0"1"-16,1 0-5 0,-1 0-1 0,0 0 2 0,0 2-6 15,0-1-9-15,0 4 5 0,0 1 7 0,0 0-3 0,-1 0-8 16,-2 3-140-16,2 0-179 0,-2 1-69 0,0 1-36 0,1-1 1 0,-2 2 16 16,0 2-5-16,1-1-9 0,-1 1 10 0,0 1 16 0,0 0-8 0,-1 3-15 15,-1 0 6-15,1 0 13 0,-2 0-7 0,1 0-13 0,-1 1 7 16,-1 1 15-16,1-1-8 0,-1 1-13 0,2-2 6 0,-1 0 17 0,2-2-10 15,-1 1-14-15,1-2 7 0,0 0 13 0,1 0-7 0,0-3-15 16,1 0 9-16,-1 0 18 0,1-2-7 0,2-1-17 0,0 0 6 0,-1-1 13 16,2-2-7-16,0 0-16 0,0 0 7 0,0 0 15 0,2-2-8 0,2-1-11 15,-2 0 7-15,2-1 18 0,2-2-11 0,0-2-17 0,1 1 10 16,1-2 16-16,0 0-5 0,1-2-16 0,2-1 10 0,1 2 14 16,0-4-7-16,0 2-12 0,1-1 9 0,1 1 15 0,-1-2-7 0,0 2-17 15,1-1 12-15,0 1 18 0,1 0-6 0,0 0-12 0,1-2 13 0,0 2 19 16,0 0-2-16,0 0-8 0,1 0 14 0,0 2 20 0,1-2-4 15,-1 3-11-15,0 0 10 0,1 1 18 0,-1 1-8 0,0 1-13 16,-1 1 3-16,0 1 11 0,0-1-8 0,-1 4-15 0,-2-1 1 0,1 2 4 16,-2 0-13-16,-2 2-13 0,0-1 0 0,-2 2 6 0,0 0-7 0,-2 2-14 15,1 1 3-15,-2 0 6 0,-1 1-2 0,-1 1-7 0,0 1 3 0,-2 0 3 16,-1 1-3-16,0 2-3 0,-3-1 0 0,1 1 5 0,-4 1-4 16,0 1-4-16,-2-1 0 0,-2 1 3 0,1-1-6 0,-2 1-12 0,-1-1-7 15,0 1-7-15,-1-2-17 0,1 0-22 0,0 0-13 0,-1-2-9 16,1-1-21-16,1 2-28 0,0-2-31 0,1 0-29 0,0-2-37 0,2 2-37 15,0-1-76-15,3-1-92 0,1-1-26 0,1 0-7 0,3-6 12 0,2 5 20 16,2-1 11-16,2-2 8 0,2-1 24 0,2-1 26 0,2-1 31 16,0 1 51-16</inkml:trace>
  <inkml:trace contextRef="#ctx0" brushRef="#br0" timeOffset="239005.8671">22751 13897 0 0,'4'-8'303'0,"1"1"54"0,0 1 0 16,-1-2 3-16,0 1 4 0,0 1-2 0,-1-2-5 15,-2 2 4-15,-1 2 7 0,0-1-2 0,-1 1-5 0,0 1-106 0,-2 0-139 16,-1 0-58-16,-3 0-34 0,1 3 3 0,-2-2 12 0,0 2-4 0,-3 0-13 16,0 2 13-16,1 1 19 0,-2 1-3 0,0 1-11 0,0 2 10 0,0 2 16 15,1-1-11-15,0 4-14 0,1-2 7 0,0 1 13 0,1 2-11 0,1-1-19 16,1 2 7-16,2-2 14 0,1 1-13 0,1 1-22 0,2-1 2 15,1 1 14-15,1-2-13 0,2 1-20 0,1-1 4 0,3 0 13 16,-1 0-16-16,4-1-22 0,-1-1 0 0,3-2 9 0,0 1-22 0,1-2-26 16,2-1-5-16,-2-1 4 0,3-2-19 0,-1 0-22 0,1-2-6 0,-1-1 0 15,-1-1-7-15,0-2-11 0,-1 0 7 0,0 0 10 0,-1-3 4 16,-1 0 0-16,-2-2 18 0,-1-1 18 0,-1 0 15 0,0-1 13 16,-2-2 23-16,-1 0 27 0,-1 0 18 0,-1 0 15 0,1-2 23 0,-2 1 23 15,-1-1 11-15,0 1 6 0,-1 1 18 0,-2 0 21 0,1 0 14 0,-2 0 7 16,0 3 7-16,-2 0 10 0,2 0 2 0,-1 0 2 0,0 3-6 0,1 0-6 15,1 0-16-15,0 1-19 0,1 2-10 0,0 0-6 16,1 2-25-16,1 1-32 0,0 0-18 0,0 0-14 0,0 0-28 0,0 0-36 16,1 1-19-16,1 2-17 0,0 2-29 0,1-1-28 0,1 2-24 0,0 2-21 15,0 1-25-15,1-2-31 0,2 2-40 0,0 0-43 0,-1 2-50 0,2-2-50 16,0 0-31-16,0 0-22 0,2-2-7 0,-1 1 4 0,0-2 22 16,1-2 30-16,-1 1 21 0,0-2 18 0,1 1 28 0,-1-1 34 0</inkml:trace>
  <inkml:trace contextRef="#ctx0" brushRef="#br0" timeOffset="239238.8736">23259 13876 0 0,'8'-6'205'0,"-2"0"158"0,1 0 23 15,0 0 8-15,-3 0 7 0,0 1 20 0,-2 1 25 0,0-1 14 0,-1 1 16 16,0-1 16-16,-1 2 15 0,0-1-92 0,0 2-124 0,0 2-60 0,-1-3-42 16,1 3-28-16,0 0-25 0,0 0-10 0,0 0-4 0,0 0-20 0,-3 2-24 15,1 1-17-15,-1 0-14 0,0 1-16 0,1 1-16 16,-2 2-7-16,0 2-7 0,0-1 1 0,-2 2-2 0,2-1 0 0,-1 2 0 15,0 1 0-15,-1-2 1 0,0 2-1 0,0 0-1 0,0 2-1 0,-1-2 4 16,0 0-10-16,1 0-8 0,-1 1-22 0,0-1-23 0,1 0-20 0,0 0-20 16,0-1-37-16,0 1-45 0,0 0-81 0,0-3-93 0,1 0-72 15,1 0-66-15,0-2-19 0,0 1-7 0,1-2 7 0,2-2 7 16,1-4 22-16,0 0 25 0,0 0 17 0,0 0 19 0,7 0 40 0,1-3 240 16</inkml:trace>
  <inkml:trace contextRef="#ctx0" brushRef="#br0" timeOffset="239419.9441">23484 13805 0 0,'1'-4'133'0,"-1"-1"296"0,0-1 24 0,0 2 0 0,0-2-3 0,0 1 5 16,0 2 5-16,0-1-4 0,0 2-6 0,0-1 3 0,0 3 8 16,0 0-76-16,0 0-98 0,0-1-113 0,0 1-116 0,0 0-64 0,0 0-48 15,0 0-28-15,3 0-23 0,-3 0-51 0,3 3-59 0,-3-3-89 0,1 3-100 16,0 1-35-16,-1-4-17 0,2 5 1 0,-2-5 10 0,-2 6 1 15,0-2 1-15,-1 1 19 0,0-4 25 0,-2 1 27 0,0 1 28 16</inkml:trace>
  <inkml:trace contextRef="#ctx0" brushRef="#br0" timeOffset="239972.6149">22767 13523 186 0,'1'-1'321'16,"2"-2"4"-16,-1 0 1 0,2 1-1 0,0-1 2 0,0 2-1 0,2 1-1 15,-1-2 2-15,0 2 2 0,1 0-47 0,-1-1-60 0,2 1-84 0,-2-2-93 16,2 2-29-16,-1-1-7 0,1 1 0 0,0-2 2 0,-1 1-2 16,2-2-2-16,-1 3 5 0,1-2 6 0,0-1 2 0,0 2-4 15,1-1 7-15,-1-1 7 0,2 2 0 0,-1-2 0 0,0 0 7 0,2 1 7 16,-2-1 1-16,1 2-3 0,-1-2 13 0,-1 0 14 0,0 0 0 0,0 0-4 16,-1 1 13-16,-1 1 18 0,0-2-2 0,-1 3-7 0,0-2 6 15,-1 2 9-15,0-1-7 0,0 1-16 0,0 0 2 0,0 0 8 16,0 0-14-16,-1 1-20 0,1 1 1 0,0-1 2 0,0 2-16 0,1-1-22 15,-1 2-1-15,2 1 8 0,-1-1-12 0,0 1-16 0,1 1-8 0,0 0 0 16,0 0-33-16,0 1-42 0,0 1-39 0,-1 1-36 0,0-3-89 0,1 3-101 16,-2-2-55-16,1 1-37 0,-1-2-18 0,-1 1-10 0,-1-1 2 15,1 0 10-15,-2-1 4 0,1 1 7 0,-2-6 29 0,-2 4 35 16</inkml:trace>
  <inkml:trace contextRef="#ctx0" brushRef="#br0" timeOffset="240231.2091">23685 13026 0 0,'7'-4'297'0,"0"1"75"0,-1-1 9 0,2 2-2 0,0-1-4 16,0 1 6-16,0 1 5 0,0 2 1 0,0 0-2 0,0 2 10 15,0 0 13-15,0 2-114 0,2 0-150 0,-1 0-57 0,0 1-29 16,1-2-19-16,-1 2-16 0,2 2 4 0,-2-1 12 0,2 0-17 0,-2 1-23 16,0 1-23-16,-1 0-23 0,-1 2-52 0,0 0-63 0,-2 0-91 0,-1 1-104 15,0 0-36-15,-1 0-18 0,-2-1 0 0,-1 1 7 0,-1 0-2 0,-1 1-10 16,0-1 13-16,-2 0 19 0,-2 0 22 0,0 1 23 0</inkml:trace>
  <inkml:trace contextRef="#ctx0" brushRef="#br0" timeOffset="242591.616">10745 15020 0 0,'0'-6'313'16,"-1"-1"53"-16,0-2 5 0,-1 0 5 0,0 0 10 0,-1-2-10 0,2 4-13 15,-1-1-6-15,1 2-3 0,0 2-4 0,1 1-4 16,0 3-116-16,0 0-148 0,0 0-56 0,0 0-32 0,0 0-8 0,0 0-1 16,0 0-7-16,0 0-13 0,0 0 19 0,0 0 28 0,0 0 9 0,0 0 7 15,0 0 22-15,-2 3 25 0,1 1 4 0,0 2-1 0,-1 2 12 0,1 2 14 16,-2 1-5-16,-1 4-12 0,2-2 7 0,-2 4 14 0,0 1-13 16,-2 1-19-16,2 1-1 0,0-1 5 0,0 1-19 0,2-2-26 15,-1 0-5-15,2 0 4 0,-1 0-13 0,1-2-18 0,1-1 6 0,1 0 12 16,1 0-7-16,2-2-16 0,0 0 7 0,2-2 11 0,1 0-10 0,2-3-15 15,1-1 6-15,0-1 9 0,2-1-9 0,2-1-16 0,-1-2-1 16,0-2 4-16,2-1-14 0,-2-1-21 0,2-2 3 0,-2-2 10 0,2 0-11 16,-2-2-19-16,2-2 7 0,-2-1 13 0,-1 0-6 0,2-2-12 15,-4 0 10-15,1-1 17 0,-2-3-1 0,1 4-10 0,-2-4 17 0,-2 2 24 16,0-1-6-16,-2 1-12 0,-2 0 14 0,1-2 19 0,-3 4-8 0,0-1-14 16,-1 1 10-16,-2-1 16 0,-1 2-5 0,0 2-14 0,0 1 12 15,-1-2 21-15,-1 4-5 0,1-1-14 0,1 2 8 0,-1 0 19 16,1 2-10-16,1-1-14 0,0 4 4 0,1-2 10 0,0 1-11 0,2 2-20 15,0 0 0-15,0 0 7 0,0 0-20 0,2 3-29 0,0-1-17 0,1 4-11 16,0-2-29-16,1 4-35 0,1-2-53 0,0 3-64 0,1 0-62 0,0-2-67 16,2 2-10-16,0-1 8 0,2-2-2 0,-1 0-2 0,2 0 14 15,1 0 18-15,0 0 17 0,1 0 16 0,0 0 24 0,1-2 276 16</inkml:trace>
  <inkml:trace contextRef="#ctx0" brushRef="#br0" timeOffset="242992.9464">11296 15062 0 0,'3'-6'120'16,"-2"-1"205"-16,0-2 7 0,1 1 4 0,-2-1 3 0,-2 2 0 0,1-2-2 16,0 0 10-16,-2 3 8 0,0 0 5 0,1 0 6 0,-2 1-79 15,0 2-103-15,-2-1-61 0,1 2-49 0,0 1-8 0,-2-1 3 0,0 2-6 16,1 0-11-16,-2 3 8 0,1-1 14 0,-1 4-10 0,1-2-13 16,1 4 3-16,-1-1 6 0,0 4-12 0,1 1-21 0,0 1 6 0,1 2 14 15,1-1-13-15,1 2-17 0,1 1 8 0,0-2 16 0,1 3-11 0,2-3-18 16,1 1 1-16,0 1 13 0,2-2-16 0,3 0-19 0,0-2 5 0,2-1 13 15,2 1-15-15,-1-3-23 0,4-2 2 0,-1-1 11 16,2-1-19-16,-1-1-26 0,1-3 1 0,0 0 7 0,-1-2-13 0,0 0-21 16,-1-3 2-16,-1 0 8 0,0-2-7 0,-3 0-6 0,1-2 9 0,-1 0 15 15,-2-2 3-15,-1 0-6 0,0-3 18 0,-2 0 21 0,-2 1 8 0,1-2 2 16,-2 1 17-16,1 0 23 0,-2 0 7 0,-2-2 6 0,1 2 15 16,0-1 21-16,-1 2 0 0,0 1-3 0,-2-2 13 0,0 3 19 0,0 0 1 15,0 1-5-15,0 1 8 0,0 1 12 0,0 0-7 0,0 1-13 16,1 1 1-16,0 2 5 0,1-1-17 0,0 2-23 0,2 1 0 0,0 0 7 15,0 0-16-15,0 0-22 0,0 3-2 0,0 0 3 0,2 3-20 16,-2 0-28-16,1 0-6 0,2 3 0 0,-1 0-25 0,1 1-34 0,1 1-11 16,1-1-8-16,2 1-30 0,0 1-38 0,1-2-46 0,0-1-48 15,1 0-79-15,0-1-89 0,2-2-17 0,1 0 8 0,1-2 3 0,-1-2 3 16,2 1 21-16,-1-2 26 0,0-1 13 0,1-1 15 0,-1-1 28 0,-1 1 169 16</inkml:trace>
  <inkml:trace contextRef="#ctx0" brushRef="#br0" timeOffset="243209.8973">11793 15010 19 0,'3'-8'378'0,"0"-1"5"0,-2 2-2 0,0-2 4 16,1 0 10-16,-1 3-2 0,0 0-3 0,-1 0 13 0,0 1 17 15,0 4 0-15,0 1-6 0,0 0-121 0,0 0-157 0,0 0-61 0,0 0-34 16,0 0-1-16,0 0 13 0,0 0-7 0,0 1-11 0,0 4 5 0,0 1 14 16,0 0-16-16,0 3-26 0,0 1 4 0,2 1 14 0,-2 2-9 0,0 1-18 15,-2-1 9-15,2 1 17 0,-1 2-11 0,0-2-18 0,-1 2 6 0,0-1 10 16,0 2-13-16,0-4-22 0,0 4-2 0,0-4 1 15,0 1-25-15,0 1-34 0,0-3-28 0,1 0-25 0,-2-2-42 0,2 0-48 16,0-2-81-16,-1 1-90 0,1-3-31 0,1-6-19 0,1 3 8 0,-1-3 11 16,4 3 5-16,-4-3 5 0,7-1 23 0,-2-3 26 0,1-1 31 15,-1 0 100-15</inkml:trace>
  <inkml:trace contextRef="#ctx0" brushRef="#br0" timeOffset="243339.7093">11897 14984 0 0,'-4'-4'228'0,"0"1"81"16,0-2-8-16,0 1-28 0,-1 2-33 0,1-1-78 0,0 2-90 16,4 1-37-16,-5 0-26 0,5 0-6 0,-6-2-2 0,6 2-113 0,0 0-143 15,-6 2-44-15,6-2-14 0,-6 0 4 0,1 1 9 0</inkml:trace>
  <inkml:trace contextRef="#ctx0" brushRef="#br0" timeOffset="243603.6151">11463 14716 9 0,'4'-9'364'0,"1"0"2"0,0 1-4 0,1-1 2 15,0 2 7-15,0 1-4 0,0 0-7 0,1 1 5 0,0 4 7 16,1-1-5-16,-2 1-5 0,2 1-124 0,-1 0-158 0,0 1-56 0,-2 1-27 15,0 1 1-15,1 0 11 0,-2 1-7 0,-2 2-11 0,1 0 6 0,0 2 9 16,-2 1-6-16,-1 0-12 0,-1 3 1 0,-1-2 2 0,-2 4-19 16,0-2-31-16,-2 1-53 0,-1 2-65 0,-1 0-78 0,-1 0-83 0,-1 0-19 15,0-1-1-15,-2 1-5 0,1-3-5 0,-1 0 4 0,0 0 4 16,1 0 3-16,1 0 3 0,-1-3 19 0,2 0 181 0</inkml:trace>
  <inkml:trace contextRef="#ctx0" brushRef="#br0" timeOffset="243793.142">11683 14488 0 0,'5'-6'252'0,"-1"1"85"0,-1 1 1 16,-1 1-5-16,0 0-3 0,-1 1-12 0,-1 2-14 0,0 0-20 0,1 5-22 15,-1-1-13-15,0 4-13 0,-1-2-163 0,0 4-203 0,-1 1-107 16,0 1-74-16,-2 1-20 0,0 1-5 0,0 1 3 0,-2 1 3 15,0 2 12-15,0 2 15 0,0-1 19 0,-1 2 22 0</inkml:trace>
  <inkml:trace contextRef="#ctx0" brushRef="#br0" timeOffset="244495.7836">13156 14681 25 0,'-1'-1'75'16,"1"1"-22"-16,0 0-22 0,0 0-10 0,0 0-9 0,0 0-1 0,0 0-2 16,0 0-41-16,0 0-52 0,0 0-30 0,0 0 107 0</inkml:trace>
  <inkml:trace contextRef="#ctx0" brushRef="#br0" timeOffset="244860.8659">13143 14675 0 0,'0'0'10'0,"0"0"35"0,0 0-21 16,0 0-3-16,0 0 0 0,0 0 5 0,0 0 2 0,0 0 7 15,0 0 1-15,0 0 6 0,0 0 6 0,0 0 9 0,0 0 7 16,0 0 10-16,0 0 8 0,0 0 4 0,0 0 4 0,0 0 3 0,0 0 4 16,0 0 2-16,1 2 0 0,-1-2-10 0,0 0-14 0,0 0 1 0,0 0 8 15,0 0-15-15,0 0-21 0,0 0-3 0,0 0 6 0,0 0-15 16,0 0-19-16,0 0 1 0,0 0 4 0,0 0-11 0,0 0-20 15,0 0 15-15,0 0 22 0,0 0-11 0,0 0-23 0,0 0 18 0,0 0 25 16,0 0-10-16,1 3-25 0,-1-3 19 0,0 0 30 0,0 0-11 0,0 0-28 16,0 0 20-16,0 0 28 0,0 0-11 0,0 0-22 0,0 0 14 0,0 0 25 15,0 0-15-15,0 0-24 0,0 0 10 0,0 0 23 0,0 0-16 16,0 0-32-16,0 0 10 0,0 0 25 0,0 0-17 0,0 0-26 16,0 0 8-16,3-2 20 0,-3 2-16 0,0 0-25 0,0 0 9 0,0 0 20 15,0 0-16-15,0 0-23 0,0 0 13 0,0 0 22 0,0 0-10 0,0 0-24 16,0 0 11-16,0 0 20 0,0 0-10 0,0 0-19 0,0 0 10 15,0 0 21-15,0 0-14 0,0 0-19 0,0 0 12 0,0 0 23 0,0 0-14 16,0 0-23-16,0 0 14 0,0 0 23 0,0 0-11 0,0 0-21 16,0 0 9-16,0 0 18 0,0 0-23 0,0 0-35 0,0 0-5 0,0 0 3 15,0 0-48-15,0 0-63 0,0 0-36 0,0 0-27 0,0 0-18 0,0 0-15 16,0 0 4-16,1-4 13 0,-1 4-5 0,2-5-8 0,-2 5 19 16,0 0 64-16</inkml:trace>
  <inkml:trace contextRef="#ctx0" brushRef="#br0" timeOffset="245911.6116">12924 15046 0 0,'1'-6'270'0,"-1"0"105"0,0 0 6 0,0 0 9 0,-1 0 9 16,0 1-3-16,-1 1-8 0,2 1 5 0,-1 1 6 0,0-1-3 15,1 3-7-15,0 0-103 0,-3 3-128 0,2-1-71 0,-2 1-56 16,0 0-8-16,1 3 2 0,-2-2-13 0,0 2-18 0,-2 0 12 0,2 2 17 15,-1-1-8-15,0 2-15 0,-1 0 10 0,1 2 20 0,0 1-10 0,-1-2-19 16,1 4 10-16,0-2 16 0,-1 1-11 0,0 1-17 0,0 1 8 16,0-3 16-16,0 3-8 0,1-2-18 0,0 1 6 0,1-1 15 15,0 1-9-15,0-2-20 0,1 0 10 0,0-1 14 0,1 0-7 0,0-2-16 16,1 0 8-16,0-1 16 0,-1-1-10 0,2-1-16 0,0 0 8 0,0 0 14 16,0-1-8-16,0-1-17 0,0-1 9 0,2 0 15 0,-1-1-8 15,0-1-13-15,2-1 8 0,-3 0 13 0,4-1-8 0,1 0-16 0,1-1 9 16,-1-2 18-16,2-1-10 0,-1-2-17 0,2 0 9 0,0-2 18 15,2 0-11-15,-1-2-17 0,0-1 8 0,2-1 17 0,0 0-9 0,-1-1-15 16,1 1 9-16,0-2 15 0,1 3-9 0,-2-3-18 0,2 1 11 0,-1 1 19 16,0 1-11-16,-1-2-17 0,1 2 10 0,-2 0 18 0,1 0-8 0,-1 0-19 15,0 2 9-15,1-1 20 0,-1 2-10 0,-1 0-16 0,0 2 11 16,0-1 17-16,0 1-10 0,0 1-18 0,0 0 11 0,-1 1 19 16,1 1-9-16,0-1-18 0,0 4 10 0,0-2 20 0,0 0-9 0,0 3-13 15,1-2 7-15,-1 2 21 0,1 2-11 0,1-2-17 0,-2 3 10 0,1 0 21 16,0 1-11-16,-1-1-16 0,0 2 12 0,-1 1 20 0,0 0-5 15,-2 1-12-15,0 1 12 0,-1 1 18 0,0 1-9 0,-1-1-15 16,-2 3 13-16,1-1 19 0,-2 2-7 0,-2-1-14 0,1 2 5 0,-2 1 16 16,-1-3-11-16,0 3-17 0,-1 0 2 0,0 0 8 0,-2 0-13 0,0-1-16 15,1-1 5-15,-2 2 8 0,1-2-10 0,-1-1-18 0,1 0-1 16,1 0 5-16,0-1-17 0,1-2-25 0,0 0-8 0,1-2-7 16,0 0-25-16,1-2-34 0,2 0-34 0,-1-2-31 0,2-3-63 0,2 3-72 15,-2-3-63-15,0 0-55 0,6-2-19 0,2-1-7 0,0-3 12 0,2 0 21 16,-1-1 9-16,3-3 9 0,-1-1 26 0,1 0 28 0,-2-1 36 15,2 2 276-15</inkml:trace>
  <inkml:trace contextRef="#ctx0" brushRef="#br0" timeOffset="246312.614">13421 15076 333 0,'-4'-3'414'0,"0"0"9"0,2-2 9 0,-1 2-11 0,0-1-14 15,1-1 2-15,0 4 5 0,2 1-7 0,0 0-8 0,-2 0-26 0,0 3-29 16,1 0-140-16,0-2-174 0,-1 4-36 0,2-1 4 0,-1-1-13 0,1 3-16 15,0 0 13-15,0 0 24 0,1 2-5 0,1 1-11 16,-1 0 8-16,0 1 19 0,1 1-11 0,-1 1-18 0,2 0 6 0,-2 0 18 0,2 1-12 16,-1-1-17-16,2 2 5 0,-1-2 14 0,0-2-13 0,1 2-19 15,0-1 0-15,0-2 11 0,0 0-13 0,0-2-17 0,1-1-1 0,-1 0 7 16,1-1-10-16,1-2-13 0,-1 0 0 0,0-1 6 0,1-2-6 16,0 0-7-16,0-2 1 0,0-2 4 0,1-1 1 0,1-1-2 0,-1-1 0 15,1 0 1-15,0-3 8 0,-2 1 8 0,2-2 2 0,-1-1 4 16,0 0 7-16,-2 0 7 0,0 0 5 0,-1-1 6 0,0 1 12 0,0 0 14 15,-1 0 7-15,-2 1 4 0,1-1 11 0,-1 3 15 0,0-1 11 0,-1-1 5 16,0 4 8-16,0-1 8 0,0 1 8 0,0 1 10 0,0 0-2 0,0 3-5 16,-1-2-2-16,1 4-4 0,0 1-5 0,0 0-10 0,0 0-4 15,0 0 0-15,0 0-13 0,0 0-19 0,0 0-1 0,1 3 5 16,1 0-16-16,-1 3-17 0,0 1 2 0,2 1 11 0,-2 1-6 0,2 1-12 16,-2 1 5-16,2 1 10 0,0 1-11 0,-1-1-19 0,2 2-3 0,0-2 0 15,0 0-16-15,0 0-22 0,2 0-16 0,0 0-12 0,0-2-25 16,0-2-32-16,1 1-50 0,0 0-56 0,1-2-62 0,1-1-62 0,0-1-8 15,2-3 7-15,0 0 4 0,2 0 7 0,0-2 11 0,2-2 16 16,1 0 17-16,-1-2 20 0</inkml:trace>
  <inkml:trace contextRef="#ctx0" brushRef="#br0" timeOffset="246645.9854">13957 15124 126 0,'-6'-5'352'0,"-1"1"10"0,0-1 10 15,1 1-3-15,-2-1-3 0,-2 4 7 0,2-2 14 0,-1 1 3 0,0 1 2 16,-1 1-14-16,2 1-18 0,0 1-110 0,0-1-137 0,0 1-37 15,2 1-4-15,0 0-15 0,1 1-16 0,1 1 4 0,0 1 15 0,1 1-12 16,2 1-21-16,1-1 0 0,0 2 7 0,1 0-14 0,2 2-26 16,1 1 4-16,1 0 14 0,2-2-16 0,0 1-23 0,2-1-2 0,0 1 10 15,2-1-17-15,0-1-23 0,1-1-2 0,0-1 2 0,1-1-14 16,-1 0-22-16,1-2 1 0,1 0 2 0,-2-2-2 0,0-1-8 16,0-1 7-16,-2 0 14 0,1-1 5 0,-2-1-1 0,-1-2 16 0,-1-1 13 15,0-1 13-15,-3 0 11 0,0-1 18 0,-2-1 24 0,0-1 17 0,-1 0 10 16,-2 0 21-16,-1 0 18 0,0-3 7 0,-1 3 4 0,-1 0 13 0,0-2 15 15,-1 2 3-15,-1-1 3 0,1 2 9 0,0-1 12 0,-1 2-3 16,2 1-8-16,-1 0-4 0,1 0-4 0,0 1-16 0,0 2-22 16,1-1-6-16,1 2 2 0,0 1-16 0,2 1-19 0,0 0-6 0,0 0-3 15,0 0-16-15,0 0-20 0,0 0-14 0,2 3-10 0,-1 3-24 0,2 0-27 16,-1 0-16-16,1 0-13 0,1 3-23 0,0 0-34 0,1-2-34 0,1 4-42 16,-1-2-55-16,2 0-64 0,-1 1-56 0,2-2-59 15,0-1-12-15,2-1 1 0,-1 0 19 0,2-1 22 0,1 1 18 0,0-3 12 16,1 0 25-16,0-3 31 0</inkml:trace>
  <inkml:trace contextRef="#ctx0" brushRef="#br0" timeOffset="246864.4762">14533 15115 0 0,'3'-6'328'16,"-3"0"40"-16,0 0 14 0,-1 0 1 0,-2 0-7 0,0 0 13 0,-2 1 14 16,-2 1 7-16,1-1 4 0,-2 2 15 0,-2-1 19 0,1 2-116 15,0 1-158-15,-2-1-45 0,2 1-12 0,-2 2-18 0,2 1-21 0,-1 1 3 16,2 0 10-16,2 1-11 0,-1 2-22 0,2 2-2 0,-1 1 2 15,2 0-17-15,2 1-28 0,-1 2 2 0,3 2 6 0,0-2-10 0,1 3-17 16,2-3 7-16,1 3 10 0,0-2-14 0,3 1-20 0,-1-2-4 0,1 0 0 16,1 0-24-16,1-2-33 0,1 0-18 0,-1-2-10 0,-1 0-35 15,0-1-42-15,0-1-72 0,-1 0-83 0,-1-3-58 0,1 1-49 16,-3-2-5-16,-4-2 10 0,5 0 7 0,-5 0 5 0,4-1 20 0,-1-2 26 16,-3 3 19-16,-1-6 19 0</inkml:trace>
  <inkml:trace contextRef="#ctx0" brushRef="#br0" timeOffset="247129.9681">14099 14912 21 0,'-4'-7'375'0,"0"-1"0"0,2 1-5 0,1 1 5 0,1-2 8 16,1 1-5-16,2-1-8 0,0 2 5 0,2 2 5 0,0 1-4 0,2-2-5 15,0 2-125-15,-1-1-159 0,2 2-60 0,-1 1-32 16,1-1 4-16,-1 2 11 0,-1 2-8 0,0 1-16 0,-1-2 8 0,0 4 12 16,1 1-6-16,-2 0-12 0,-2 3 6 0,1 0 12 0,-2 0-9 0,-1 1-16 15,0 1-5-15,-2 1 0 0,-1 1-24 0,-2 1-29 0,-1 1-37 0,0 0-37 16,-2 0-74-16,-2 0-86 0,0 0-32 0,-1-2-14 0,0 2-11 16,-1-1-10-16,-1-2 8 0,1 0 10 0,-3 0 6 0,2-3 7 15,-2 0 20-15,-1 1 38 0</inkml:trace>
  <inkml:trace contextRef="#ctx0" brushRef="#br0" timeOffset="247376.4559">13613 14836 0 0,'4'-8'247'0,"-1"1"107"0,0-1 6 0,-1 1-1 0,2 1-4 15,0 0 4-15,0 0 2 0,0 0-1 0,2 3-4 0,-2 0 1 0,1 3 3 16,-1 0-110-16,0 0-142 0,-1 0-57 0,-1 3-31 0,1 0-16 0,-2 1-11 16,-1 1 1-16,0-1 9 0,-1 4-5 0,0-1-8 15,-2 1-1-15,-1 2 2 0,-1 1-15 0,-1-1-21 0,0 4-39 0,-2-1-45 16,-2 1-84-16,1 2-97 0,0-1-28 0,-1 0-8 0,1 0-8 0,0 0-3 16,1-1 1-16,1-2 5 0,0 0 2 0,2-2 2 0,1-1 14 0,0 0 50 15</inkml:trace>
  <inkml:trace contextRef="#ctx0" brushRef="#br0" timeOffset="247640.1258">14248 14536 213 0,'1'-6'337'16,"-1"3"5"-16,-1 0 3 0,0 0-1 0,-2 1-1 0,0 1 1 0,-1 2 2 15,-1 2-2-15,0 0-2 0,-2 2-42 0,0 1-53 0,-1 0-106 16,0 3-121-16,0 0-59 0,-1 0-38 0,1 1-55 0,-1 2-57 0,1 0-61 16,0 2-65-16,0-1-20 0,0 1-8 0,1-1-1 0,0 2 2 15,1-1 0-15,0 1-1 0,1-2 10 0,0 1 12 0,1-2 28 0,1 0 283 16</inkml:trace>
  <inkml:trace contextRef="#ctx0" brushRef="#br0" timeOffset="249682.7362">8715 16086 0 0,'4'-7'208'0,"-2"-2"157"0,1 0 17 0,0 0 20 15,-1 1 17-15,0 0 4 0,-1 0-2 0,0 2 4 0,-1 2-1 16,2 1 1-16,-2 1-1 0,0 2-88 0,1-3-111 0,-1 3-52 0,0 0-32 16,0-2-12-16,0 2-6 0,0 0-6 0,0 0-3 15,0 0 4-15,0 0 11 0,0-2 3 0,0 2 0 0,0 0 0 0,0-2 0 16,0 2-12-16,0 0-18 0,0 0-13 0,0 0-13 0,0 0-14 0,0 0-17 15,0 0-15-15,0 0-9 0,-3 2-11 0,-1-1-8 16,2 1-4-16,-2 2 1 0,-2 2-2 0,1 0-2 0,-2 2 2 0,-1 2 2 16,-1 2 1-16,-2 1-2 0,1 1 4 0,-2 3-1 0,-2 0 1 15,2 1-2-15,-1 1 0 0,0-1 1 0,-1 1-1 0,1-1-1 16,1 0 1-16,-1 0 0 0,1-1 0 0,0 0-2 0,0-1 2 0,0-1-1 16,1 0 1-16,0-2 0 0,1 0 0 0,0-1 1 0,2-1 1 15,0 0-2-15,0-3 0 0,2 0 1 0,0 1 1 0,1-2-2 16,1-1 1-16,0-1 1 0,0 0-1 0,1-2 1 0,2 1-1 0,-2-2-1 15,2-1 0-15,1-1-1 0,0 0-1 0,0 0 2 16,0 0-1-16,0 0-1 0,3 2 4 0,-1-1-1 0,1-1 1 0,1 0-1 16,1 0 1-16,2 0 1 0,1 0-2 0,0 0 2 0,3-1 2 0,1-1 1 15,1 0-2-15,2 0 2 0,-1-1-1 0,2 1-1 16,2-2-1-16,-1 1 0 0,2-1-1 0,-2 0-1 0,2 1-2 0,-1-1-7 16,0 2-11-16,-1-1-16 0,0 1-20 0,-1 1-25 0,-1 0-25 15,0-1-24-15,-1 1-28 0,-2 1-34 0,0 1-38 0,-1 1-43 16,0-1-38-16,-2 0-43 0,-1 1-64 0,-1 0-75 0,-1 0-19 0,0-1-4 15,-2 2 16-15,-4-3 20 0,0 0 26 0,0 0 24 0,0 0 30 16,0 0 32-16,-3 3 38 0,-1 1 109 0</inkml:trace>
  <inkml:trace contextRef="#ctx0" brushRef="#br0" timeOffset="249966.6546">8956 16258 0 0,'-3'-3'277'0,"-1"0"119"0,0 0 6 16,0 1 2-16,0-1-1 0,0 2 1 0,-1 1-1 0,1 1 1 15,0 2-1-15,0 0 2 0,1 2-1 0,1 0-101 0,-1 1-132 16,0 0-80-16,1 1-62 0,0 0-20 0,1 2-6 0,1-1-2 0,-1 2-2 16,1 2 1-16,-2 0 1 0,2 0 1 0,-1 2-4 0,0 1 1 15,-1 0 2-15,1 2-1 0,-2 0-1 0,2 1-1 0,-2 0 4 16,2 0-4-16,-2 1-4 0,2-1-13 0,0 1-17 0,-2-1-20 0,2 0-22 15,-1-1-34-15,1-1-38 0,1-3-44 0,-1-1-43 0,1-3-63 16,1 0-73-16,0-4-23 0,2-2-9 0,-3-3 1 0,0 0 7 0,5-1 13 16,1-3 16-16,-1 0 20 0,-1-4 23 0,1-1 32 0,1-3 265 15</inkml:trace>
  <inkml:trace contextRef="#ctx0" brushRef="#br0" timeOffset="250566.7834">9277 15887 0 0,'0'-6'213'0,"2"1"114"0,-1 0 1 0,2 0 4 16,-2 1 1-16,0 0-2 0,1 0 1 0,-1 1 2 0,2 0 4 0,-1 2 5 16,1 0 4-16,0 0-97 0,1 0-124 0,0 1-46 0,1 1-22 15,-1 0 1-15,1 0 7 0,-1 2 3 0,2 0 0 0,-1 2 7 0,0 1 10 16,1 0 4-16,-1 1 4 0,0 2 5 0,1 0 5 0,-1 1-4 0,2 2-5 15,-2-1-1-15,0 2 2 0,1 0-3 0,-1 0-6 0,0 0-1 0,1 2-1 16,-1-1-1-16,-1 1-3 0,0-1-6 0,0 2-6 0,0 0-7 16,-1 1-7-16,-1 0-5 0,0 2-5 0,-1 0-5 0,0 1-5 15,-1 1-7-15,-1 1-1 0,0-1-4 0,-2 3-4 0,0 0-2 0,-1 0-7 16,0 3-2-16,-1-1-2 0,-2 2 0 0,1-1-5 0,-1 3 1 0,0-1-1 16,-1 1-2-16,2 0-5 0,-1 0-6 0,0-1-6 0,1 0-12 0,0-3-11 15,0 1-11-15,0-3-13 0,1 0-19 0,-2-3-19 0,2-2-41 0,0-1-42 16,-1-2-95-16,1 0-104 0,-2-4-58 0,2-2-41 0,0-1-7 0,-2-3 4 15,0-1 8-15,1-3 13 0,-1-2 10 0,0-1 12 0,1-3 19 0,-2-1 22 16,1-2 38-16,0-2 352 0</inkml:trace>
  <inkml:trace contextRef="#ctx0" brushRef="#br0" timeOffset="251851.5753">10939 15833 0 0,'-2'-3'150'0,"1"1"177"0,0 0 3 0,-1-1 3 0,1 0 3 16,0 0 0-16,1 3-3 0,0 0 3 0,0 0 0 0,0 0 0 0,0 3 0 16,0 0-89-16,1 2-112 0,-1 1-48 0,0 0-30 0,0 1-4 0,-1 0 4 15,-1 3 1-15,1 0-1 0,0 2 8 0,-1 0 11 0,0 2 8 0,-1 0 6 16,0 2 8-16,-1 1 5 0,2 0 2 0,-2 1-3 16,0 1-4-16,1 0-8 0,-1 0-3 0,0 2-5 0,0 0-2 0,0 0-1 15,0 0-5-15,0 0-13 0,1-1-5 0,1-1-11 0,-1 0-5 0,0-1-7 16,1-1-6-16,0 0-6 0,1-3-4 0,0 1-8 0,-1-3-2 0,1 0-2 15,-2-1-4-15,2-2 1 0,0 1-5 0,-2-2-5 0,2-1-8 0,-2 1-8 16,0-1-14-16,2-1-13 0,-2 0-21 0,1 0-22 0,0-1-26 0,0-1-32 16,0 0-34-16,1 0-42 0,0-1-51 0,-1 1-52 0,2-4-56 15,0 0-53-15,0 0-10 0,0 0 2 0,0 0 13 0,0 0 13 0,3-4 22 16,0 1 19-16,-1-2 28 0,2-1 29 0</inkml:trace>
  <inkml:trace contextRef="#ctx0" brushRef="#br0" timeOffset="252501.6117">11023 15883 102 0,'2'-8'292'0,"2"-2"7"0,0 2 4 16,0-2 3-16,2 2 3 0,0-1 3 0,1 1 1 0,0 1 8 0,-1 0 11 15,2 1-41-15,-1 0-57 0,1 1-62 0,0 0-61 0,-1 0-30 0,1 2-19 16,-2 0-1-16,1 1 4 0,0-1-5 0,-1 3-6 0,1 0-2 16,0 2 2-16,-2 0-10 0,2 0-14 0,-2 2-3 0,2 0 0 0,-2 0-11 15,-1 2-7-15,0 0-1 0,0 0 4 0,-1 2-8 0,-2 0-10 16,0 2 2-16,-2 0 8 0,0 1-4 0,-2 1-6 0,-1 0-6 0,-1 1-4 15,-1 2-4-15,-2 0-7 0,0 1 0 0,-1 0 2 0,0-1-2 16,-2 1-3-16,0-2 3 0,1 2 4 0,-1-2 1 0,0-1-5 16,2 1 0-16,0-1 4 0,-1-1 7 0,2-1 7 0,0-1 3 15,2-1 3-15,0-1 1 0,1-2 4 0,2 0-1 0,1-2 1 16,0-2-4-16,2-2 4 0,0 0-2 0,3 0 0 0,0-1 0 0,2-1 1 16,0-1 1-16,2-2-1 0,0 1 4 0,2-2 1 0,0 0 1 15,3-2 2-15,0 0 2 0,0 0 2 0,3-1-1 0,-2 1 0 16,2-1 0-16,0 2 3 0,-1 0 0 0,1 0 0 0,0 1 0 0,-2 1-3 15,-1 1 0-15,0 2 2 0,-1 1-2 0,-1 1-3 0,0 1 1 16,-2 0 2-16,0 3 5 0,-2-1-1 0,0 3 4 0,-2 0 4 16,0 2 3-16,-2 0 0 0,0 3 4 0,-2 0 5 0,0 2 2 0,-3 2-1 15,0 1 7-15,-1 1 5 0,-1 0 2 0,0 2 2 16,-2-1 2-16,-1 1 4 0,0-1 1 0,0 1 0 0,0-2 4 0,-1 1 5 16,1-1 0-16,-2-2 0 0,1 2 0 0,0-2 0 0,-2 0-4 0,2-2-10 15,-2 2-4-15,0-3-1 0,1 0-5 0,-1 0-5 16,0-3-4-16,1 1-6 0,-1 0-7 0,0-3-7 0,1 0-5 0,0-1-2 15,1-1-3-15,0-2-5 0,1 0-8 0,0-2-10 0,1 0-13 0,0-2-15 16,2-1-13-16,0-2-16 0,1-1-20 0,1-1-23 16,2-1-23-16,-1-1-22 0,4-2-24 0,0-1-28 0,2 0-32 0,2-2-35 15,2 0-37-15,1 0-39 0,0-2-27 0,2 2-21 0,1 0 3 16,0 0 11-16,0 2 19 0,1 0 22 0,-1 3 22 0,2 1 23 16,-2 1 26-16,1 1 71 0</inkml:trace>
  <inkml:trace contextRef="#ctx0" brushRef="#br0" timeOffset="253019.4081">11647 16351 0 0,'2'-1'228'0,"-2"1"28"0,2-4 1 16,-2 2 2-16,-2-2 4 0,1 1-1 0,0-1-1 0,-2-1 2 15,0 2 5-15,-1-2-37 0,2 0-51 0,-2 0-55 0,0 1-59 16,0-2-24-16,-2 0-17 0,2 0-2 0,-1 0 1 0,0 0-5 0,-1 0-2 15,0 0 4-15,0-2 6 0,0 2 1 0,0 0-1 0,0 2 5 16,-1-2 7-16,0 1 1 0,1 1 2 0,-2 1 9 0,0 0 15 16,0 1 8-16,0 2 11 0,0 0 8 0,0 1 9 0,0 1 3 0,0 1 2 15,0 2 4-15,0-1 4 0,1 2 1 0,-1 2-1 0,1-1-2 16,1 2-5-16,0 1-8 0,1 1-8 0,0 0-13 0,1 1-11 16,1 1-8-16,0-1-5 0,2 1-8 0,1 0-10 0,1 0-5 15,3-1-5-15,0 2-11 0,3-2-8 0,0-2-7 0,1 1-1 16,1-1-7-16,2-1-10 0,-1 0-7 0,2-2-10 0,2-1-13 0,-2-1-14 15,1-2-10-15,0 0-4 0,1-1-12 0,-1-2-13 0,-1-1-10 0,1 0-8 16,-1-2-5-16,0 0-3 0,-1-1 0 0,-2-1-5 16,1-1 7-16,-1 0 8 0,-1 0 13 0,-1-1 13 0,-1-1 10 0,0-1 11 15,-2 1 14-15,0-2 14 0,-2 2 17 0,1-2 17 0,-2 1 13 16,-1 0 7-16,-1 1 19 0,1 0 19 0,-1-1 10 0,-1 1 8 16,1 1 8-16,-2-1 7 0,2 1 6 0,0 0 6 0,-1 1 4 0,1 0 2 15,0 0 3-15,-1 1 3 0,1 0-3 0,1 2-3 16,-1-1-7-16,1 1-8 0,0 3-8 0,0-3-10 0,0 3-4 0,0 0-7 15,0 0-7-15,0 0-7 0,1 1-1 0,2 2 2 0,-1 0-4 16,1 2-11-16,0 1 0 0,-1 1 0 0,2 2-3 0,-1 0-2 16,0 3 1-16,1 0 2 0,-2 0-1 0,2 3-4 0,-1-2-2 0,1 1-2 15,0 0-14-15,1 0-22 0,-1-1-23 0,2 0-23 0,-1 1-32 0,0-2-32 16,2-2-43-16,0 1-43 0,1-1-42 0,-2-2-42 16,2-2-60-16,0-2-63 0,2-1-19 0,-2-1-7 0,1-2 10 0,0-3 10 15,-1 1 19-15,2-3 25 0,-1-1 28 0,-1-1 33 0</inkml:trace>
  <inkml:trace contextRef="#ctx0" brushRef="#br0" timeOffset="253419.682">12172 15930 0 0,'-1'-4'271'0,"-2"2"74"0,0 0 3 0,1-1-1 0,-1 2-1 15,0 1-1-15,1 2 0 0,-1 3 2 0,-1 2 1 0,1 3 1 16,-1 1 1-16,2 2-110 0,-2 3-143 0,0-1-41 0,1 3-13 15,0 1 1-15,1 3 4 0,-1 0 9 0,2 2 9 0,-1 2 7 0,1 0 1 16,0 3 4-16,-1-1 4 0,2 1 1 0,-1 1-1 16,1-2 1-16,-1 0-1 0,1 0-10 0,0-2-12 0,0 0-7 0,0-2-7 15,0-1-5-15,0 0-11 0,0-3 0 0,0-2-3 0,0 0-6 16,0-2-8-16,0-3-1 0,0-1 2 0,0-2-5 0,0-3-5 16,0-1-1-16,0-2-1 0,-2-2-4 0,2-2-8 0,-2-1-13 0,-1-2-14 15,0 0-10-15,-1-3-7 0,0-3 2 0,2 0 1 0,-2-3 0 16,1-3-5-16,0 1 4 0,1-3 1 0,-1-1-2 0,0 0 2 15,2-1 8-15,-2-1 8 0,2 0 22 0,-2 1 19 0,2 0 16 0,-2 1 16 16,2 0 10-16,-2 1 6 0,2 2 7 0,0 0 8 0,1 1 6 16,0 1 3-16,1-1 6 0,2 4 5 0,-1-1-4 0,2 1-7 15,3 1-4-15,0-1-7 0,1 2-8 0,2 0-14 0,2 1-6 0,3 0-6 16,0 1-8-16,1 1-8 0,1 0-8 0,2 2-9 0,-2 0-23 16,2 1-25-16,-1 2-25 0,1 0-26 0,-2 1-36 0,1 0-39 15,-2 3-48-15,-2 0-50 0,1-1-80 0,-3 2-91 0,0 0-25 16,-3 0-7-16,1 1 1 0,-2 0 4 0,-3 1 17 0,0-1 21 15,-2 1 26-15,-2 0 28 0,-1 0 34 0,-2 1 145 0</inkml:trace>
  <inkml:trace contextRef="#ctx0" brushRef="#br0" timeOffset="253867.801">11483 16027 123 0,'-6'-1'325'0,"2"0"4"0,0 0 1 16,2-1 1-16,-1 0 1 0,2 1-1 0,1 1 1 16,0 0 1-16,1-3 0 0,2 1-36 0,-1 0-47 0,2-1-88 0,2 1-103 15,0-1-37-15,2 0-16 0,2-1-4 0,-1-1-1 0,0 1-1 0,2-1-1 16,1 0-1-16,0 0 2 0,0 0-1 0,1 1-1 0,-1-1 2 15,2-1 2-15,-2 1-2 0,1-1-2 0,-2 1 1 0,-1-1 2 16,1 1 1-16,0 1-4 0,-2 0 2 0,-1 0 2 0,0 1-8 16,-1-1-11-16,-1 2-13 0,1-1-16 0,-2 1-28 0,1 1-28 15,-2 0-24-15,0 1-28 0,-4 0-58 0,5 1-70 0,-1 1-28 0,-4-2-14 16,3 4-5-16,-2 1-1 0,-1 1 6 0,0 1 8 16,-3 0 14-16,1 3 17 0,-2 0 26 0,0 2 193 0</inkml:trace>
  <inkml:trace contextRef="#ctx0" brushRef="#br0" timeOffset="254108.9217">11708 16896 469 0,'1'2'524'0,"-1"-2"-1"0,0 0-4 0,0 0-13 0,0 0-17 15,0-3-5-15,0 0 1 0,0 3-1 0,2-2-1 16,-2 2-21-16,0 0-28 0,1-1-175 0,-1 1-218 0,0 0-106 0,1-3-71 16,-1 3-49-16,0 0-43 0,2-1-42 0,-2 1-43 0,0 0-67 0,0 0-74 15,0 0-22-15,5 1-5 0,-5-1-1 0,4 3-2 16,-1 0 5-16,-2 1 8 0,0 1 38 0,-1 1 46 0,2-1 48 0,-2 1 240 16</inkml:trace>
  <inkml:trace contextRef="#ctx0" brushRef="#br0" timeOffset="255421.808">13412 15948 0 0,'-1'-6'156'0,"-1"0"123"0,1 0 10 15,0 0 8-15,-1 0 3 0,0-1 6 0,0 1 2 0,0 0-19 0,0 0-25 16,1 0 15-16,0 0 23 0,-1 0-80 0,1 0-107 0,0 1-32 0,1-1-10 15,-2 1-7-15,1 2-7 0,0-1-1 0,-2 0 4 0,2 1-1 0,-2-1 2 16,2 2 8-16,-2-1 8 0,0 2 4 0,1-1-2 0,-1 1 1 0,0-2 2 16,1 2-7-16,-1-1-14 0,0 0 0 0,2 1 3 0,-2 0-8 15,2 0-8-15,-2 0-2 0,1-1-3 0,-1 1-8 0,-1 0-7 16,0 0 0-16,0 0 6 0,0-1-6 0,-1 1-4 0,-2 0-1 0,2 1 5 16,-2 0-4-16,-1 0-8 0,0 1 1 0,0 0 5 0,-1 2 3 0,-1-1-1 15,1 2 4-15,-2-1 6 0,1 2-2 0,-2 1-4 0,0 1 3 0,-2 2 5 16,2 0 1-16,-1 2 0 0,1 1 4 0,-1 0 8 0,1 3 2 15,0-1 1-15,0 2-3 0,1 0-2 0,0 1-1 0,1 1 0 0,0 1-3 16,2 1-4-16,0-1-4 0,2 1 1 0,-1 2-7 0,3-2-2 0,0 1-5 16,3-2-5-16,-1 0-2 0,4 0-8 0,0-2 0 0,2-1 0 15,2-2-3-15,0-1-5 0,2 0 1 0,2-2-1 0,0 0-1 0,1-3-6 16,2 1-6-16,-1-1-9 0,2 1-13 0,-1-2-13 0,2 0-16 0,-2-1-16 16,0 1-17-16,1-1-20 0,-1 0-23 0,-1 1-29 0,1-1-39 0,-1 0-42 15,0 0-59-15,0 2-59 0,2-2-47 0,-2 0-44 0,0-2-2 16,0 0 7-16,0 0 15 0,0-2 16 0,0-1 19 0,0-1 14 0,1-1 29 15,-1 0 29-15</inkml:trace>
  <inkml:trace contextRef="#ctx0" brushRef="#br0" timeOffset="255772.9899">13687 16190 303 0,'-6'-6'357'0,"0"0"3"0,0 0 0 15,0 0 0-15,-2 0 1 0,0 0 1 0,0 3-1 0,-2-1 5 16,1 2 6-16,0 1-40 0,-1-1-53 0,0 2-87 0,-1 0-95 15,0 2-25-15,1 0-3 0,-1 0 0 0,0 2 0 0,2 0 0 0,-2 2 5 16,2 0-1-16,0 2 2 0,1 0-3 0,-2 3-3 0,2 0-10 16,0 1-14-16,2 1-6 0,-1-1-3 0,0 1-8 0,2 2-5 15,0-2-4-15,2 1 2 0,0 0-3 0,2-1-4 0,1 0-2 0,1 0 0 16,3-2-5-16,0 1-2 0,3-2-4 0,0-2-2 16,1 0-8-16,1 0-6 0,0-2-5 0,2-2-1 0,1-1-9 0,0-1-9 15,0-1-9-15,1-2-6 0,-1 0-4 0,0-1-7 0,-1-2-2 16,0-1-2-16,-2-1 0 0,0-1 0 0,-1-1 3 0,-1-1 4 15,0 0 5-15,-2-2 5 0,-1 0 7 0,-1-1 9 0,-2 1 10 0,0-1 11 16,-1 1 9-16,0 2 8 0,-1-1 8 0,-2 1 8 0,1 0 3 16,-1 1 2-16,0 1-1 0,-1 1 1 0,0 1 1 0,2 0 0 15,-2 0-2-15,1 2-1 0,0 0-4 0,1 1-5 0,0 1-11 0,2 1-14 16,0 0-19-16,0 0-17 0,0 0-25 0,0 0-22 0,0 0-37 16,4 1-40-16,2 0-46 0,-1 0-51 0,2 0-51 0,-1 1-52 15,2-1-14-15,2 0-2 0,-2 0 8 0,1 0 11 0,2 1 13 0,-1-2 13 16,1 1 23-16,0 0 21 0</inkml:trace>
  <inkml:trace contextRef="#ctx0" brushRef="#br0" timeOffset="256489.5337">13912 16231 0 0,'0'0'27'0,"-3"-3"388"0,1 0 17 0,-1 0 5 0,0 0 2 0,1 0 1 16,-2-1-1-16,1 2 4 0,0-1 2 0,2 2 4 0,1 1-1 15,0 0-49-15,0 0-64 0,0 0-122 0,0 0-137 0,0 0-41 16,-3 1-13-16,3 2-7 0,0 0-6 0,0 2 3 0,0 0 2 15,2 1-2-15,-2 1-6 0,1 1 0 0,0 1-2 0,1 0-1 0,-1 0-1 16,-1 0-1-16,1 0 1 0,-1 0-2 0,0 0-5 0,0-1-1 16,0 1 2-16,0-2-7 0,0 0-7 0,0 0-1 0,0-1-4 15,0-1-1-15,0 0-3 0,0-2-1 0,0 0 1 0,0-3-3 0,0 0-5 16,0 0 1-16,0 0-1 0,0 0 1 0,2-1-2 16,-1-3 6-16,2 0 6 0,-1-2 1 0,1 0-1 0,0-2 5 0,1 0 2 15,1-2 4-15,0-1-2 0,1 0 6 0,0 1 4 0,1-2 4 0,0 0 1 16,-1 0 7-16,2 0 7 0,0 0 5 0,0 0 4 15,0 0 5-15,0 1 8 0,2-1 2 0,-1 1-2 0,0 0 1 0,1 2 5 16,-1 0-1-16,0 1-4 0,1 1 1 0,-2-1 2 0,0 4-5 16,-2 0-5-16,1 0-6 0,0 3-5 0,-2 0-5 0,0 2-5 15,1 0-3-15,-2 2 0 0,0 0-2 0,0 3-2 0,-2 0-1 0,0 3 2 16,-2 0-1-16,0 2-4 0,0 1 4 0,-3 0 2 0,0 1-2 16,1 2-2-16,-1-2 0 0,-1 1-2 0,1 0-10 0,1-1-15 15,0 0-13-15,1-2-16 0,0 0-19 0,1-2-19 0,1 0-26 0,0-2-27 16,2 0-21-16,1-2-18 0,0 0-15 0,1-3-14 0,2 0-4 15,0-2 5-15,1-1 5 0,0 0 13 0,1-1 23 0,0-2 32 16,2-1 35-16,-2 0 32 0,2-1 41 0,-2 0 45 0,-1 0 32 16,0 0 28-16,0 0 25 0,0 2 23 0,-1-2 14 0,0 1 8 15,-2-1 10-15,2 1 10 0,-2 0-6 0,0 0-12 0,1 1-12 0,-1-1-14 16,0 1-13-16,1 1-18 0,-1 0-10 0,-1 2-13 0,1 0-7 16,-1 0-6-16,2 2-6 0,-1 0-10 0,0 1-1 0,1 2-2 15,-1 1 1-15,0 2 0 0,1 1 3 0,-1 3 6 0,-1 1 6 0,0 4 4 16,-1 2 10-16,-2 2 5 0,-1 3 7 0,0 3 5 0,-1 2 11 15,-2 3 8-15,0 2 4 0,-1 0-3 0,-1 2 3 0,0 1 0 16,-1 0-2-16,0 0-4 0,-1-1-1 0,-1 1-5 0,0-1-6 0,0-1-8 16,0 0-7-16,-1-2-6 0,-1 0-12 0,1-2-10 15,-2-3-7-15,1-2-4 0,-2-3-7 0,0-2-5 0,0-3-5 0,-2-2-2 16,1-5-4-16,-3 0-1 0,1-3 0 0,-1-2-1 0,-1-1-1 0,1-2-2 16,-1-2 1-16,-1-1 1 0,1-3-1 0,0-1-1 0,1-1-1 15,0-2 1-15,0-2-1 0,2-2-1 0,1 0 2 0,1-2-1 16,1 0 1-16,2-3-2 0,2 0 1 0,2-1 1 0,1-1-1 0,3 1-1 15,1-1 0-15,2-1 0 0,2 1-7 0,2 0-10 0,2 1-11 16,1 0-13-16,0 1-19 0,3 0-21 0,0 3-21 0,2 0-21 16,0 0-24-16,0 1-24 0,0 2-33 0,2 2-36 0,-1 0-37 0,1 1-38 15,-1 1-39-15,1 1-41 0,-3 1-44 0,2 0-50 0,-2 2 1 16,-1 0 14-16,-1 1 21 0,-2 2 20 0,0 1 22 0,-1 0 25 16,0 3 35-16,-1-1 36 0</inkml:trace>
  <inkml:trace contextRef="#ctx0" brushRef="#br0" timeOffset="257273.6097">13533 15973 300 0,'-5'1'322'0,"0"-1"7"0,-1 2 2 16,2-2 1-16,0 1-4 0,0-1 4 0,2 1-1 0,-1 0 7 0,3-1 5 15,-1 1-62-15,1-1-82 0,0 0-59 0,0 0-55 0,0 0-16 0,0 0-7 16,0 0-5-16,0 0-3 0,0 0 3 0,2 0 3 0,1 0 0 0,1-1-2 16,1 0-5-16,2-1-5 0,1-1-8 0,0 0-10 0,1-1-7 15,1-1-5-15,0 0-6 0,2-1-8 0,-1 0 1 0,1 0 1 0,0-1-5 16,0 0-1-16,0 0 0 0,0-2 3 0,0 2-1 0,0-1-2 0,-1 1 1 15,1-2 4-15,-2 2-2 0,1 0-3 0,0 0 6 0,-1 1 6 16,1-2 6-16,0 2 4 0,-1 0 8 0,0 0 6 0,0 0 0 0,0 2-1 16,-1-1 2-16,2 0 4 0,-2 1 1 0,2 1-2 0,-2-1 2 0,2 1 3 15,-1 0-13-15,2 1-17 0,-1 1-2 0,1-1 4 0,0 1-7 0,0 1-10 16,0 1-16-16,0 1-20 0,0 1-35 0,-1 1-40 0,-1 1-64 16,1 1-73-16,-2 1-74 0,2 0-79 0,-2 1-16 0,1 1 3 15,-1-1-7-15,0 2-10 0,1-2 2 0,-1 1 5 0,-1-1 13 0,1-1 18 16,-1 0 34-16,2-1 187 0</inkml:trace>
  <inkml:trace contextRef="#ctx0" brushRef="#br0" timeOffset="258257.9665">15104 15640 18 0,'0'-9'385'0,"0"2"4"0,-1 0-7 0,-1 0 2 0,0-1 5 16,0 2-7-16,0 3-7 0,0-1 3 0,1 3 9 0,1 1-4 0,0 0-7 15,-3 1-122-15,1 2-155 0,-1 0-69 0,0 2-42 0,1 2 3 0,-1 3 15 16,0 1-3-16,2 2-9 0,-2 2 12 0,2 2 18 0,0 4 0 16,-2 1-8-16,2 4 8 0,-2 0 11 0,-1 3-4 0,0 2-8 0,0 0 7 15,-1 2 10-15,-1 0-7 0,0 2-12 0,-2-1 5 0,1 0 7 16,-1 1-8-16,0 0-11 0,0-1-4 0,0-1 1 0,1-2-5 0,-1-2-6 16,2-1 1-16,-1-2 5 0,0-3-4 0,1-1-4 0,0-2 2 0,0-2 6 15,0-1-4-15,1-2-5 0,0-1 1 0,-1-1 4 0,1-2-2 0,0-2-5 16,1 0 2-16,-2-2 2 0,2-1-2 0,-1-1-6 0,0-2 1 0,-1 0 5 15,1-2-3-15,0-1-4 0,-2-1 1 0,2-2 6 0,-2 0-3 16,0-2-2-16,1 0 2 0,0-2 6 0,0 0-1 0,0-3-2 16,0 0 4-16,0 1 8 0,1-3 3 0,1 0-3 0,0 0 14 0,0 0 14 15,1-1 10-15,1-2 4 0,0 2 9 0,1 0 12 0,1-2 7 0,0 2 8 16,1-1 3-16,1 1 6 0,2-2 2 0,0 2-1 0,1 0-1 0,2 0-1 16,1-1-11-16,1 1-11 0,0 1-10 0,3 0-7 0,0 0-11 0,3 1-8 15,0 2-10-15,1-1-9 0,0 2-4 0,1 1-4 0,2-1-4 16,-1 4-9-16,1-1 0 0,0 2 2 0,-1 2-4 0,1 0-5 0,0 2-1 15,-1 2 1-15,0 0-2 0,0 1 1 0,0 1-1 0,-1 1-4 16,0 1-1-16,1 0-2 0,-2 1-2 0,1 1 0 0,-1 0-3 0,0 0-5 16,-1 0-2-16,1 1-4 0,-3-2-1 0,2 2-1 0,-2-2-5 0,0 0-6 15,-1-1-3-15,0-1-5 0,-1 0 1 0,-2-1-2 0,1-2 0 0,-1 0 1 16,-1-1 1-16,-1 0 4 0,-1 0 4 0,0-2 10 0,-2 0-1 16,0-2 4-16,-2 1 7 0,1-1 7 0,-2-1 4 0,1 0 5 15,-2-1 7-15,0-1 7 0,-2 1 3 0,0-1 3 0,-1 0 6 0,0 0 6 16,-1-1 6-16,-1 1 1 0,0-1 5 0,-2 0 5 0,0 2 1 0,1-2 3 15,-2 1 3-15,-2 0 1 0,2 0-1 0,-1 0 0 0,0 2-3 0,-2-1 0 16,2 1-1-16,-2 1-4 0,0 1-1 0,2 0-4 0,-2 1-2 0,2 0 0 16,-2 1-3-16,2 2-5 0,-2 0 1 0,2 2-2 0,0 0 0 15,-1 1 0-15,1 1-2 0,0 1-2 0,-1 2-4 0,2 1-1 0,0 1-1 16,0 0-1-16,2 0-1 0,0 1-4 0,1 1-1 0,1 0 1 16,1 0-2-16,2-1-2 0,0 2 1 0,1-2 1 0,1-1-2 0,2 0-2 15,-1-1-1-15,2-2-1 0,2 1-7 0,-1-2-7 0,0-1-7 0,2-1-6 16,1-1-4-16,0-1-10 0,0-1-7 0,0 0-9 0,1-2-7 0,1-1-8 15,-1-1-3-15,0-2-2 0,1 1 1 0,-1-3 1 0,0 0 4 0,1-1 7 16,-1-1 7-16,-1 0 6 0,0-1 7 0,0-2 7 0,-1-1 8 16,-1 2 11-16,1-3 6 0,0 1 6 0,-1-1 5 0,0 0 7 0,-1 0 1 15,2-1-1-15,-2 1 6 0,0 0 6 0,1 0 5 0,-1 0 4 16,0 1 6-16,1 1 6 0,-2 1 1 0,0 0 1 0,-2 2 2 0,1 1 5 16,0 1 0-16,-2 2-1 0,-1 0-1 0,0 3-1 0,0 0-3 0,0 0-3 15,0 0-3-15,0 0-1 0,0 0-1 0,0 4 1 0,-1 1 2 0,-1 2 1 16,1 0-4-16,-2 3-1 0,-1 2 0 0,2 0-3 0,-2 1 2 0,0 1 1 15,0 2-2-15,0-1-1 0,0 1-3 0,0 0-3 0,1-2-4 16,0 2-8-16,1-2-5 0,0 0-2 0,2 0-7 0,0-2-7 16,2 0-9-16,-1-3-12 0,2 0-15 0,-1-1-16 0,2-2-23 0,2 0-26 15,-1-2-34-15,0-2-39 0,2-1-55 0,1-1-64 0,0-1-77 0,1-3-80 16,1 0-20-16,0-2 1 0,1-3 7 0,1 1 12 0,0-2 12 0,1-2 16 16,1 0 25-16,-1 0 25 0,0-1 34 0,1 1 178 0</inkml:trace>
  <inkml:trace contextRef="#ctx0" brushRef="#br0" timeOffset="258491.9328">15691 16146 117 0,'0'0'411'0,"0"-2"13"0,0-1 4 16,0 3 4-16,0 0 3 0,0 0 3 0,0-2 3 0,0 2 0 0,0 0-3 15,0 0 18-15,0 0 25 0,0 0-122 0,0 0-164 0,0 0-71 0,-3 0-41 16,0 1-14-16,1 0-2 0,-1 2 1 0,0-1-2 16,-1 2 0-16,0 0 0 0,0 2-8 0,0 3-10 0,-1-1-10 0,0 2-11 15,-1 2 0-15,1 0 1 0,0 1 1 0,-1 1-2 0,1 1 1 0,1-1 2 16,0 2-6-16,0 1-3 0,1-1-1 0,2 1-4 0,0 0-4 0,-1 1-3 15,4-1-3-15,-1 0 0 0,2-1-13 0,1 1-17 0,1-2-17 0,2-1-11 16,1-2-17-16,1 0-18 0,2-4-24 0,1 0-26 0,0-4-32 0,2-1-40 16,1-2-44-16,0-2-53 0,1-3-69 0,0-1-74 0,0-1-25 15,0-1-13-15,0-2 7 0,0-1 13 0,-3-1 14 0,2-1 17 16,-3-1 23-16,0 1 28 0,-2-1 32 0,-2 1 37 0</inkml:trace>
  <inkml:trace contextRef="#ctx0" brushRef="#br0" timeOffset="258925.0919">15564 15580 96 0,'-9'2'382'0,"1"0"1"0,1 1-5 0,0 0 4 0,1 1 10 15,-1 1-7-15,0 2-7 0,1 3-3 0,0 0-7 0,1 4 4 0,1 0 1 16,1 0-122-16,1 2-161 0,2-2-53 0,2 2-22 0,2-2 0 16,2 0 8-16,2-1-7 0,2-1-16 0,4 0-16 0,0-3-19 15,2 1-56-15,2-2-71 0,-1-2-86 0,3 0-89 0,0-2-35 0,0-2-18 16,1-2-6-16,1-1 0 0,-1-1-3 0,0-2-3 0,1-1 6 0,0-1 4 15,0-1 22-15,-1-1 61 0</inkml:trace>
  <inkml:trace contextRef="#ctx0" brushRef="#br0" timeOffset="259096.7023">16539 15298 37 0,'9'-14'438'0,"-1"2"29"0,-3-1 17 0,1 1 5 0,-2 1 2 16,-2 1 2-16,0-1 4 0,-2 4-2 0,0 1-3 0,0 0 0 0,-2 1 4 15,1 4-125-15,-2-2-167 0,1 1-86 0,-2 2-59 0,-2 0-38 0,1 2-33 16,-2 1-20-16,1 1-17 0,-4 4-38 0,1-1-47 0,0 4-53 0,-2 2-62 16,-1 4-96-16,-1 1-108 0,1 2-29 0,-2 2-5 0,0 0-5 15,-1 4-5-15,0-2 10 0,1 2 14 0,-1-1 16 0,0 0 14 16,-1 1 38-16,2-1 41 0</inkml:trace>
  <inkml:trace contextRef="#ctx0" brushRef="#br0" timeOffset="260143.1891">16779 16075 0 0,'-6'-2'223'0,"2"-1"140"0,2 0 15 0,-2 0 9 0,1 0 6 15,-1 0 11-15,1 0 14 0,1 0 13 0,-1 1 11 0,2 1 11 0,-1-2 14 16,1 2-89-16,1 1-120 0,-1-2-51 0,1 2-32 0,0 0-14 15,-2-3-10-15,2 3-7 0,0 0-4 0,0 0-11 0,0 0-14 0,0 0-13 16,0 0-13-16,0 0-13 0,0 0-10 0,0 0-10 0,0 0-16 16,-1 3-10-16,-2 0-10 0,1 2-8 0,-1 2-8 0,-1 3-1 0,-1 2 3 15,-2 1-4-15,0 2-1 0,1 1 1 0,-2 1 2 0,0 1-1 0,0 0-3 16,-2 0 2-16,2 0-1 0,0 0 1 0,0-1-5 0,0 0 3 0,0-2 4 16,2 1-2-16,0-2-4 0,1 0 2 0,0-1 3 0,1-2-1 15,1-1-4-15,0 0 4 0,2-2-1 0,1 0 1 0,0-1-4 0,0-2 1 16,1-1-1-16,2 0-2 0,-2 0-7 0,2-3-1 0,1 0 2 0,-1 0-7 15,1-1-5-15,1-1-4 0,0-3 1 0,2 1-4 0,1-3-5 16,0-1-1-16,1-3 2 0,1-1-1 0,0-1-1 0,1-1 1 0,0-3 4 16,2 1 3-16,-1-1 0 0,1-2 4 0,2 0 5 0,0 0 6 0,-1-1 3 15,4 0 3-15,-1 0 6 0,2-2 2 0,1 1-2 0,1-1 1 0,2 2 4 16,-1-1 1-16,1 1 0 0,1 1 3 0,-1 1 3 0,-1 1-2 16,0 2 1-16,-1 1-2 0,-2 1 0 0,-2 2 0 0,-1 2-5 15,-1 2 2-15,-3 1 2 0,-2 1-2 0,0 2 0 0,-2 2 0 0,-2 1 0 16,0 1 0-16,-2 2-3 0,-3 1 4 0,0 2 5 0,-1 1-1 0,-2 2-4 15,-2 1 2-15,-3 3 3 0,-1 2 0 0,-3 1-3 0,-1 2 2 0,-1 1-1 16,-2 2-1-16,1 1-3 0,-2 1 0 0,1-2 0 0,0 1-3 0,1 0-4 16,2-3-1-16,0 1-1 0,1-3-6 0,2 0-10 0,1-3-8 15,1 1-9-15,2-2-12 0,1 0-17 0,2-2-13 0,1-2-15 0,2 0-19 16,1-2-23-16,0 0-27 0,4-2-32 0,-1 0-37 0,3-3-37 0,0 1-67 16,1-2-73-16,2-1-34 0,1-2-28 0,3 0 5 0,-1-3 12 15,2 0 14-15,0-2 17 0,0 0 19 0,0-2 17 0,0 0 31 0,-1 1 31 16</inkml:trace>
  <inkml:trace contextRef="#ctx0" brushRef="#br0" timeOffset="261360.7444">17528 16133 187 0,'-7'-5'303'0,"-1"0"3"0,0 0 0 0,0 1 3 0,0-1 6 0,0 0 0 0,0 1-1 16,2 1 7-16,-2-1 12 0,0 1-48 0,0 0-66 15,0 2-59-15,0 0-56 0,0 0-19 0,0-1-5 0,0 2 8 0,-2 2 14 16,1-1 0-16,0 1 0 0,-2 1 6 0,2 0 11 0,-2 2-1 0,0 0-2 16,1 2-1-16,-1 0 4 0,2 2-5 0,-2 0-9 0,2 3-6 0,1-1-5 15,0 2-8-15,1-1-11 0,0 1-6 0,2 1-3 0,1-1-8 0,3-1-4 16,-1 1-9-16,2-1-9 0,2 0-7 0,0-1-10 0,2 0-4 15,2-1-3-15,0 0-3 0,1 0-1 0,1-2-2 0,1-1-3 16,2 0-5-16,0-1-5 0,-1-1-5 0,2 0-5 0,0-1-10 0,0-2-10 16,2-1-7-16,-2-1-5 0,1-1-10 0,-1-1-10 0,0-2-4 0,0 0-4 15,-1 0-2-15,-1-2-8 0,1-2 3 0,-2 1 7 0,1 0 1 0,-2-1 2 16,-2-2 10-16,1 0 13 0,-2 1 3 0,1-2 3 0,-2 0 10 0,0-1 16 16,0 1 2-16,-2-1 2 0,1 2 12 0,0-2 12 0,-1 1 8 0,1-1 2 15,0 1 8-15,-2 1 12 0,0 1 6 0,1 0 5 0,-1 2 8 16,0 0 8-16,-1 2 2 0,0 0-4 0,0 2 2 0,0-1 0 15,0 4-4-15,0 0-11 0,0 0-5 0,0 0-1 0,0 0-9 0,0 0-9 16,0 0-6-16,0 0-6 0,2 4-6 0,-2 1-4 0,0 1-4 0,0 1 1 16,0 2-1-16,-2 1-1 0,2 2 2 0,-1 0 4 0,0 1-2 0,1 0-1 15,0 2 0-15,0-2 0 0,0 0 0 0,1 0-1 0,0 1-1 16,2-2 2-16,0-2-4 0,1 0-5 0,1 0-3 0,0-2-5 0,1 0-8 16,-1-2-11-16,2 0-8 0,-1-1-8 0,2-1-10 0,0-2-11 0,2 1-8 15,-1-3-6-15,0 0-9 0,1-2-9 0,0 0 0 0,1-2 0 16,0 0 0-16,-1-2 3 0,1-2 6 0,0 1 10 0,-1 0 8 0,0-3 6 15,-2 1 14-15,0-1 10 0,0 1 9 0,-2-2 7 0,0-1 13 0,-1 1 11 16,0-1 13-16,-1 1 8 0,0 0 14 0,-1 1 11 0,0 0 5 0,-1 0 8 16,0 1 8-16,-1 0 11 0,-1 1 8 0,0 1 6 0,-1 0 8 15,-1 1 7-15,1 1 1 0,0 1-1 0,-2 1-4 0,2 0-5 16,-2 2-6-16,0 0-11 0,3 1-4 0,-2 0-6 0,-1 0-9 0,0 2-9 16,1 1-4-16,-1 0-7 0,0 2-7 0,1 1-9 0,-1 1-4 0,0 2-1 15,1-1-4-15,-1 3-3 0,2 0 0 0,-2-1 0 0,2 2 0 0,1-1 0 16,0 0-3-16,1 0 2 0,0 0-4 0,2-1-2 0,0 0-2 0,-1 0-2 15,2-2-2-15,2 0-4 0,-1 0-4 0,2-2-4 0,-1 0-7 16,2-2-10-16,0 0-4 0,2-2-7 0,-1 0-4 0,0-1-7 0,2-1-7 16,0-1-4-16,-1-2-3 0,1 0-4 0,0-1-1 0,-1 0 1 0,1 0-1 15,-2-2 2-15,1-2 8 0,-1 1 8 0,0 0 4 0,1-1-1 16,-1-1 7-16,-1 0 8 0,0-1 4 0,0-1 4 0,0 0 3 0,-1-1 7 16,-1 2 1-16,1-2 1 0,0 0 6 0,-2 0 6 0,0 0 0 0,-1 1 0 15,2-1 10-15,-2 1 13 0,-2 1 4 0,1 2 4 0,0 1 11 0,-2 0 14 16,-1 2 5-16,0 0 4 0,0 1 7 0,0 1 7 0,-1 0 2 15,-1 2 0-15,1 0 2 0,1 1-1 0,0 0-5 0,0 0-8 16,-3 1-3-16,1-1-2 0,0 3-7 0,0-1-10 0,0 0 4 0,1 2 4 16,-2 1-1-16,2 2-3 0,0 0 0 0,-1 2-3 0,1 0 2 0,0 2-1 15,1 1 2-15,1 0 2 0,0 0-2 0,1 0 0 0,0 0-3 0,1 0-2 16,1 0-4-16,0-1-9 0,0 1-4 0,0-1-7 0,0 1 1 0,0-2-1 16,0 1-1-16,0 0-6 0,0 0 2 0,0-2-1 0,-1 1-1 0,-1-2-4 15,1 1 1-15,0-1 0 0,-2-1-3 0,0-1-5 0,-1 0 1 16,2 0 1-16,-1-1-6 0,-1-1-6 0,1-1-5 0,1 1-5 15,-1 0-5-15,0-2-8 0,2 2-2 0,0-2-4 0,-1 2-10 0,1-1-9 16,0 1-10-16,-1-1-10 0,1 2-10 0,0-1-12 0,-1 1-12 0,1-1-12 16,0 1-15-16,-1-1-16 0,0 1-35 0,0-1-36 0,0 1-62 0,-1 0-67 15,0 0-43-15,2-2-38 0,0 0-2 0,-3-3 8 0,4 2 11 16,-4-2 10-16,0 0 15 0,6-2 19 0,0-2 22 0,-2 1 23 0</inkml:trace>
  <inkml:trace contextRef="#ctx0" brushRef="#br0" timeOffset="261778.2366">17555 15792 0 0,'-4'0'231'0,"1"1"192"16,-1 0 10-16,1-1 2 0,1 2 0 0,0-1 0 0,2-1 3 0,0 2 0 16,0 1-1-16,2 0 1 0,0 1 1 0,2-1-88 0,0 1-114 15,0 0-96-15,2-1-93 0,-1 1-28 0,2-2-11 0,-1 1 0 0,2-2 1 16,0-1-1-16,0 0-3 0,3-1-3 0,0-1 0 0,-1 0-12 0,2-2-13 15,2 1-16-15,-1-1-10 0,0 1-18 0,2-2-18 0,-2 0-16 0,-1 0-13 16,2 0-8-16,-4 2-7 0,2-2-2 0,-1 1-1 0,-2 2-2 0,-1 0-1 16,0-1 11-16,0 2 15 0,-1 1 12 0,0 0 12 15,-2 0 18-15,0 1 18 0,-1 0 15 0,-1 2 12 0,0-1 9 0,-1 1 8 16,1-1 2-16,-2 2-1 0,1-1-9 0,-1 1-10 0,-1 1-49 0,0-1-55 16,0-4-70-16,1 6-79 0,-1 0-23 0,2-1-8 0,-1 0-3 0,0-1 0 15,1-1-2-15,0 0-1 0,-2-3 0 0,4 2 2 0,0 0 13 0,-4-2 192 16</inkml:trace>
  <inkml:trace contextRef="#ctx0" brushRef="#br0" timeOffset="261957.3981">18415 15469 205 0,'8'-12'495'0,"-3"-1"15"0,-1 0 11 0,-1 0-1 0,-2-1 1 15,0 2 1-15,-1 0 0 0,-1 4-2 0,1 1 1 0,-1 1 1 0,-1 2-2 16,1 2-157-16,1 2-205 0,0 0-94 0,-1-1-58 0,1 1-30 0,-3 2-21 15,0 0-31-15,1 3-32 0,-1 1-30 0,-1 3-27 0,0 1-54 16,-1 4-59-16,-2 1-94 0,0 3-105 0,1 3-28 0,-2 0-5 0,-2 3 3 16,1 0 7-16,0 1 13 0,-1 2 13 0,1-1 30 0,-2 2 33 15,2-2 27-15,1 2 27 0</inkml:trace>
  <inkml:trace contextRef="#ctx0" brushRef="#br0" timeOffset="262528.6185">19012 16031 0 0,'0'-5'232'0,"0"-1"137"0,0 1 12 0,0 2 3 16,-1-2 2-16,-1 1 2 0,1 1 5 0,0-1 2 0,-2 2 2 16,0-2 10-16,1 2 8 0,-1-1-89 0,-1 1-124 0,0-1-56 0,-1 2-38 15,-1-1-11-15,1 1 1 0,-2-2 1 0,-1 2 3 0,2 0 1 0,-2 1 2 16,-2 0 0-16,2 0 2 0,-1 0-5 0,0 1-8 0,-1 0-7 0,1 2-7 15,0-1-8-15,-1 2-11 0,1 0-5 0,-2 1-13 0,2 0-4 0,-2 2-4 16,1 0-5-16,-1 2-5 0,0 0-4 0,1 2-1 0,-1 1-5 16,0 3-5-16,1-1-1 0,-1 3 0 0,0 1-1 0,1 0-7 0,2 1 1 15,0 1-1-15,1 0-8 0,2 0-10 0,1-1-10 0,2 0-13 16,2-1-14-16,3-1-15 0,1 0-21 0,3-3-23 0,2 0-31 0,2-2-34 16,2-2-43-16,2 0-46 0,1-3-72 0,1 0-82 0,3-2-40 0,1-2-29 15,2-2-1-15,1-2 10 0,1-2 14 0,2 0 14 0,0-1 21 0,-1-2 21 16,0-1 33-16,-1 1 32 0</inkml:trace>
  <inkml:trace contextRef="#ctx0" brushRef="#br0" timeOffset="262895.7806">19327 16129 340 0,'2'-11'428'0,"1"1"10"0,-2-1 4 0,1 1 7 0,-2-1 2 16,0 2 5-16,-2 0 5 0,1 2 5 0,-2 0 13 0,1 1-34 0,-1 1-41 16,-1 0-119-16,-1 2-141 0,-1-1-48 0,1 2-18 0,-2-1-9 15,-1 2-6-15,0 1-5 0,-1 0-2 0,0 3-5 0,-2-1-3 0,2 3-9 16,-2 0-8-16,2 2-7 0,-1 1-7 0,1 1-2 0,1 1-3 15,0 1-5-15,1 2-4 0,2 1 0 0,1-1-1 0,1 1-1 0,2-1-2 16,1 2-2-16,1-2-3 0,2 0-5 0,1-1-7 0,3-1-10 0,1-1-10 16,1-1-13-16,0-2-15 0,3 1-16 0,0-4-13 0,2 1-11 15,0-2-10-15,0-1-5 0,0-2-5 0,1 0 0 0,-2-1 3 0,2-3 1 16,-2 1 5-16,-1-3 9 0,0 0 12 0,0-3 12 0,-2 1 12 0,-1-3 23 16,-2 0 25-16,-1-1 15 0,-2-1 15 0,0 1 13 0,-2-2 17 15,-2 0 12-15,0 0 12 0,-2 1 17 0,0 0 17 0,-2 1 16 0,0 0 14 16,-2 0 17-16,1 1 17 0,0 1 2 0,-1 2-2 0,1 1-4 0,0 1-5 15,-1 0-7-15,1 1-7 0,0 1-12 0,1 2-15 0,-2-1-10 0,2 2-16 16,0 1-16-16,0 1-18 0,0 2-16 0,2 2-14 0,0-1-11 16,1 2-8-16,0 2-8 0,2 0-3 0,0 2-17 0,2 0-19 15,1 2-16-15,3-1-16 0,-1 1-22 0,4 0-24 0,-1 0-22 0,3-1-22 16,0 0-31-16,3-2-34 0,-2 1-35 0,2-3-35 0,1 0-46 0,-2-2-51 16,2 0-36-16,-1-3-34 0,1 1-1 0,0-2 10 0,0-1 17 0,0-1 23 15,0-2 24-15,0 1 24 0,0-2 29 0,0 1 34 0</inkml:trace>
  <inkml:trace contextRef="#ctx0" brushRef="#br0" timeOffset="263464.0725">19753 16110 0 0,'8'-6'307'0,"0"-1"70"16,-1 1 20-16,0-1 13 0,-2 1 7 0,-1-2 15 0,0 2 13 16,0 0 2-16,-1 2-1 0,-1-1 19 0,1 0 27 0,0 1-86 0,-2 2-119 15,0-2-68-15,1 2-48 0,-2 1-27 0,0 1-18 0,0 0-14 0,0 0-10 16,0 0-13-16,0 0-13 0,0 0-17 0,0 0-16 0,1 2-10 0,-1 3-9 16,0 0-9-16,0 2-9 0,0 0-1 0,-1 3-1 0,-1 1-1 15,1 1-1-15,0 0 1 0,-1 1 3 0,0 1-2 0,0-1-2 0,0 2 2 16,0-2 4-16,1 0-4 0,0 0-2 0,-1-2-1 0,1 0 2 15,0-1-1-15,1-1-2 0,0-2 0 0,0 1 1 0,1-2 1 0,-1-2-4 16,1 0 1-16,1-2 2 0,0 0 1 0,1-2-5 0,1 0 0 0,0-2 1 16,1 0-4-16,1-2-3 0,2 0 0 0,0-2 2 0,1-3-2 0,0 1-2 15,2-3 1-15,1-1 1 0,0-1 0 0,0-2-2 0,1 0 2 0,-1-2 2 16,2 1-1-16,-2 0-1 0,1-2 5 0,0 1 2 0,1 1 2 16,-1-1-1-16,-1 3 2 0,1 0 7 0,-1 0 1 0,0 1 0 15,-1 2 0-15,0 2 4 0,-2 0-1 0,-1 2-3 0,-1 1 2 0,-2 1 2 16,0 2-1-16,-1 0-1 0,0 2-1 0,-1 1 2 0,0 1-3 0,-1 1-4 15,0 1-1-15,-1 1 1 0,0 1-2 0,-1 2-3 0,0 0 1 0,-1 3 4 16,0-1-2-16,-1 3-2 0,0 0 4 0,-1 3 2 0,0-1-1 0,-1 0-4 16,2 1 1-16,-1 0 3 0,0 0-2 0,2-2-2 0,0 0-1 15,-1 0 5-15,1-2-4 0,0 0-2 0,1-3 1 0,0 1 2 0,0-2-1 16,0-2-7-16,0 0 4 0,0-2 2 0,0 0-2 0,0-3-2 16,1 2-2-16,-1-2 4 0,0 0-5 0,1-1-5 0,2 0 2 0,0-3 0 15,1 0-3-15,1 0-1 0,0-2 1 0,1-2 3 0,2 0-2 0,0-2-1 16,0 0 0-16,1-1 3 0,0 0 0 0,2-1 0 0,0 0 3 0,-1 0 5 15,1 0-1-15,0-1-2 0,1 1-1 0,1 0 1 0,-1 0-4 16,1 0-4-16,2 0 0 0,0 1 0 0,-1 0 0 0,1 2-3 0,0-1 0 16,-1 3 3-16,0 0-1 0,0 1-1 0,-2 1 2 0,0 1 5 15,0 2 2-15,-1 1 4 0,-2 1 7 0,1 1 6 0,-2 1 4 0,0 1 4 16,-2 0 7-16,0 2 3 0,-2 1 4 0,0 0 4 0,-2 1 10 0,0 2 15 16,-1 0 1-16,0 3-1 0,-1 0 3 0,-1 0 3 0,0 3 0 0,-1-1 0 15,0 0-3-15,-1 2-3 0,0 1-1 0,1-2-7 0,-1 1-2 16,0 0-5-16,1-1-12 0,-1 0-14 0,0-1-2 0,2-2-2 15,-2 0-11-15,2-1-14 0,-2 0-20 0,2-3-18 0,-2 0-26 0,2 0-28 16,-2-1-37-16,1-1-40 0,-2 0-62 0,0-1-70 0,-2-2-94 0,1 2-103 16,-2-3-47-16,2 0-29 0,-2-1 1 0,1-1 7 0,-1-1 13 0,0-2 19 15,1 0 22-15,-1-1 27 0,-1-1 36 0,0-1 40 0</inkml:trace>
  <inkml:trace contextRef="#ctx0" brushRef="#br0" timeOffset="263913.8624">19515 15643 135 0,'1'-6'450'0,"0"1"16"0,1-1 10 0,0 2-2 0,2-2-5 15,2 1 4-15,-1 2 5 0,2 2 1 0,-1 1-4 0,4 1 7 0,-1 2 11 16,2 0-140-16,-1 1-188 0,1 1-71 0,1 0-35 0,0-1-19 0,-1 1-8 16,1 0-1-16,-2 1 7 0,1 1-5 0,-2 0-6 0,-1 2 1 15,-1 0 4-15,-2 1-11 0,-1 2-14 0,-2 0-10 0,-4 2-9 0,-2 2-19 16,-4 2-22-16,-2 0-22 0,-5 2-21 0,-2 2-27 0,-5 1-24 16,-2 1-31-16,-4 0-31 0,-2 1-46 0,-4 1-52 0,0 1-76 0,-2-1-80 15,1 1-19-15,0-2-1 0,1 0 12 0,3-2 17 0,2 0 20 0,3-3 23 16,5-1 27-16,2-2 27 0,5-3 29 0,3-3 157 0</inkml:trace>
  <inkml:trace contextRef="#ctx0" brushRef="#br0" timeOffset="265098.3411">21225 15967 0 0,'-2'-7'238'0,"0"-1"130"0,1-1 14 16,0 1 7-16,-1-1 8 0,1 0 7 0,-2 2 8 0,2-1 13 0,0 2 14 16,-1 0 10-16,2 3 4 0,-1-1-99 0,1 2-132 0,0 2-66 0,0 0-45 15,0 0-17-15,0 0-10 0,0 0-3 0,-3 1-1 16,2 1-4-16,0 3 1 0,-1 0-11 0,0 2-14 0,-1 2-4 0,0 0-3 16,1 3-1-16,-1 0 1 0,0 3 1 0,1 0 4 0,-1 2-1 0,0 0-1 15,2 2-4-15,0 0-7 0,-1 2-2 0,2 0-7 0,0 1-2 0,0-1-4 16,2 1-2-16,0 0-1 0,1-2-2 0,1 0-4 0,0-2-1 0,3 0-3 15,-1-2-3-15,2 0-3 0,2-3 0 0,-1-2 2 0,3-1-4 0,0-1-1 16,1-2-1-16,1-2-4 0,0-2-4 0,1 0-4 0,1-2-4 16,-1-1 1-16,1-2-4 0,-2-2-5 0,2-1 1 0,-1-1-2 15,0-1-1-15,-2-3-1 0,0 0 1 0,1-4 1 0,-1 1 2 0,-1-2 2 16,0-1 2-16,0-2 7 0,-1-1 1 0,-2 0-2 0,2-2 4 0,-2 1 4 16,-1-1 4-16,0 1 1 0,-1 1 2 0,-2 1 5 0,0 1 0 0,-1 3 0 15,-1-1 3-15,-2 4 0 0,1 1 0 0,-1 1 0 0,-1 2 2 0,0 2 1 16,0 0-6-16,-1 2-11 0,1 3-4 0,0-3-7 0,0 3-4 15,0 0-2-15,0 0-10 0,1 4-7 0,0 0-12 0,1 2-10 16,0 0-16-16,1 2-10 0,0 2-15 0,-1 2-16 0,2 0-16 0,2 2-13 16,-1 0-19-16,2 1-20 0,-1 2-29 0,1-2-32 0,1 2-29 0,1-1-26 15,1 0-13-15,-1-1-9 0,2-1-1 0,-1-2-4 0,1 0 11 0,1-2 11 16,0-1 23-16,0-1 26 0,-1-1 36 0,-1-2 42 0,1-1 53 0,-2 0 58 16,1 0 75-16,-2-2 81 0,0-1 46 0,-2-1 38 0,0 0 33 15,-1-1 33-15,-1-1 23 0,0-1 17 0,-1 0 10 0,-2-2 2 16,-1-1 2-16,0 0-3 0,-1 0-10 0,-1-1-14 0,1-1-33 0,-2 1-39 15,1 0-17-15,-2 0-5 0,0 0-13 0,-2-1-13 0,1 1-10 0,-2 0-14 16,-1 0-3-16,0 1-2 0,-1 1-10 0,-2 0-7 0,1 0-10 0,-1 2-4 16,0 0-7-16,-1 2-4 0,2 0-5 0,-2 1-10 0,1 1-5 0,0 2-7 15,1 0-4-15,-1 2-3 0,0 1-4 0,2 1-8 0,1 2-5 16,-1-1-4-16,1 2-1 0,1 0-5 0,2 2-5 0,-1 0-5 0,2 2-1 16,2-1 2-16,0 0-4 0,2 1-8 0,2 1-8 0,0-1-4 15,4-1-12-15,0 1-12 0,4-1-13 0,0-1-16 0,2-1-11 0,3-3-13 16,0 0-14-16,1 0-11 0,0-2-12 0,1-3-9 0,-1 1-11 0,0-3-5 15,0 0 1-15,-1-2 3 0,-1 0 6 0,1-3 7 0,-2-1 16 0,-1-1 17 16,2-1 13-16,-2-1 10 0,-2-2 16 0,1-2 22 0,0 0 13 0,-1-2 10 16,0-1 28-16,-1 0 28 0,-1-1 18 0,0-1 12 15,-1 2 19-15,-1-2 19 0,0 1 10 0,-1 2 4 0,-1 0 13 0,-1 0 11 16,-1 1 8-16,1 2 5 0,-2 2 2 0,1 0 2 0,-1 2-9 0,-1 1-10 16,1 1-11-16,-1 2-11 0,2 0-14 0,-2 3-19 0,0 0-7 0,1-1-9 15,-1 1-9-15,1 1-12 0,1 2-10 0,0 0-10 0,0 2-7 0,-1 1-6 16,0 1-3-16,1 3-6 0,-2 0 0 0,0 0 2 0,0 2-1 0,0 2-2 15,0-2-13-15,-2 1-13 0,1 0-18 0,0 0-16 0,1-1-29 16,0 1-32-16,-2-2-49 0,2 1-54 0,-1-2-84 0,0 1-88 16,-1-3-53-16,2 0-39 0,0 0-12 0,0-2 0 0,0-2 9 0,0-4 13 15,-1 4 17-15,1-4 17 0,0 0 29 0,0 0 32 0</inkml:trace>
  <inkml:trace contextRef="#ctx0" brushRef="#br0" timeOffset="265282.7723">22068 15672 0 0,'-1'-6'165'0,"-1"1"369"0,2 0 15 0,-1 1 6 0,2-1 4 15,1 0-2-15,-1 0-5 0,3 3 0 0,0 2 0 0,1 2-6 16,1 3-8-16,2 1-56 0,0 2-76 0,0 1-176 0,1 2-209 16,2-1-77-16,-1 1-34 0,1 2-39 0,1-1-37 0,0 3-76 0,1 0-88 15,-1 2-91-15,0 1-91 0,2 0-22 0,-2 0 0 0,0 1 6 0,0-1 11 16,-2 0 7-16,0-2 10 0,-1 0 22 0,-1-2 20 0,-1-1 32 0,-2-1 59 15</inkml:trace>
  <inkml:trace contextRef="#ctx0" brushRef="#br0" timeOffset="266583.0304">22951 16106 0 0,'2'-3'162'16,"0"-1"190"-16,-1-1 8 0,-1 1 3 0,1 0-3 0,1-1 3 0,-2 2 0 15,0-1 0-15,-2 2-1 0,1-1 1 0,0 1 1 0,-1-1-92 0,0 1-119 16,-2 0-65-16,0-1-46 0,0 0-12 0,-2-1 0 0,1 2 5 16,-2-2 5-16,-1 0 7 0,0 2 5 0,0 0 14 0,-1 0 11 15,-2 1 14-15,-1 0 14 0,0 1 14 0,0 1 13 0,0 2 3 0,0-1 1 16,-1 0 2-16,1 3-1 0,0 0-1 0,1 1 1 0,-1 1-5 0,2 0-6 16,-1 3-9-16,2 1-9 0,-2 1-17 0,2 1-14 0,1 1-13 0,0 1-10 15,1 2-9-15,2-1-10 0,1 1-5 0,1 1-6 0,3-1-6 0,1 1-6 16,3-1-2-16,3 1-1 0,1-1-3 0,3-2-4 0,2 1-7 0,2-2-4 15,3-2-10-15,1 0-8 0,2-2-11 0,2-3-10 16,0-2-10-16,2-2-11 0,0-1-8 0,2-4-7 0,0 0-6 0,1-3-4 16,0-2-1-16,0-3 2 0,1 0 5 0,2-4 7 0,-2-1 7 0,0-2 10 15,-1-2 8-15,0-3 11 0,0-2 8 0,-2-1 7 0,-1-3 10 0,-1-2 8 16,-1-1 3-16,-2-1 0 0,0-1 3 0,-2-1 2 0,0-1-2 0,-1 0-2 16,0 0 2-16,-1-1 6 0,0 0-6 0,-1 1-6 15,0 1 12-15,0 0 17 0,-1 2 5 0,-2 0 5 0,-1 5 8 0,0 0 11 16,-1 5 5-16,-2 1 0 0,-1 3 5 0,-1 3 2 0,-2 3 1 0,-1 1-5 15,-1 4 4-15,-2 1 8 0,1 1-10 0,-2 2-20 0,0 3-6 0,0 0 0 16,0 0-11-16,-4 3-10 0,0 2-1 0,-2 1-2 16,0 1-2-16,-1 4-5 0,-2 1-1 0,-2 3 1 0,-2 3-1 0,-1 3-1 0,-2 1 2 15,0 4 2-15,-1 1 4 0,0 2 1 0,-1 1 0 0,1 1 0 16,0 0 3-16,1 2 1 0,1-2 4 0,2 0 4 0,-1 0 3 0,4 1 3 16,-1-1 3-16,2-1 0 0,-1 0 0 0,2 0 0 0,0-1-3 0,2-2-3 15,0 0 1-15,1-3 2 0,1 0-3 0,0-4-4 0,1-1-2 0,2-1-3 16,0-3-3-16,2-2-3 0,0-2 0 0,1-3 1 0,0-2 2 15,1-1 3-15,1-2 2 0,1-1 4 0,1-2 0 0,0-2-3 16,2 0 0-16,3-3 1 0,1-1-1 0,1-1-1 0,3-3 1 0,0 0 1 16,3-2-4-16,0-2-3 0,-1 0-3 0,2-2 0 0,0 0-4 0,2-1-4 15,-2 0 1-15,0-1 2 0,1 1-2 0,-1 0-1 0,0 1 2 0,0 0 5 16,-1 2-1-16,-1 0-2 0,1 4 4 0,-3-1 0 0,0 2 0 0,-1 2-5 16,-2 1 2-16,-1 3 3 0,-1-1-4 0,-2 3-1 0,0 1 1 15,-1 0 4-15,0 2-5 0,-1 2 1 0,-2 1-2 0,1-1 1 16,-1 4-1-16,-2 0-1 0,-1 2 2 0,0 0 1 0,-1 2-1 0,-2 2 1 15,-1 0 1-15,0 2 0 0,-1 0-2 0,-1 0 1 0,-1 1-2 0,-1 1 0 16,1-1-9-16,-2 1-12 0,2-2-14 0,-2 0-11 0,2 1-16 0,0-2-14 16,1 0-16-16,0-2-16 0,1 0-13 0,2-2-16 0,1 0-20 0,1-2-25 15,2-1-22-15,1-1-21 0,1-1-19 0,0-1-19 0,2-2-22 16,1 0-21-16,1-2-19 0,1-1-19 0,0-1-19 0,2-3-18 0,2 0-4 16,-1-2 2-16,2-1 20 0,1-1 26 0,-2-2 8 0,2-1 8 0,2 1 57 15,-2-2 75-15,1 0 96 0,2-2 102 0,-2 1 65 0,2 0 55 16,-2-1 54-16,0 0 52 0,1 0 38 0,-4 1 35 0,1 0 14 0,-2 1 13 15,-1 0 29-15,-1 0 34 0,-3 2-22 0,-1 2-37 0,-2 0-54 0,-2 1-61 16,-2 2-29-16,-1 1-20 0,-1 0-16 0,-2 2-13 0,-2 0-13 0,-1 1-10 16,-2 2-4-16,-1 1-4 0,-2 0-7 0,-1 2-10 0,0 2-7 15,-2 1-1-15,-1 1-3 0,-1 2 2 0,0 1-2 0,0 1 1 16,1 1-1-16,1 1-1 0,-1 1-8 0,2 0-9 0,1 1-11 0,1-1-8 16,0 2-8-16,2-1-8 0,1 1-4 0,1-2-4 0,2 1-7 0,1-1-7 15,1 1-1-15,2 0-2 0,1-2-8 0,3-1-5 0,1 0-2 0,1-1 1 16,3-1-4-16,1-1-4 0,3-3-2 0,2-1 1 0,0-2-2 15,2-3-4-15,2-1 1 0,0-1 2 0,2-3 1 0,0-2-2 0,0-1 3 0,0-2 4 16,0-1-1-16,0-1-1 0,-1-2 4 0,-2-1 6 0,1-1 1 16,-2 0-4-16,0-1 6 0,-3-1 5 0,0 0 1 0,-2-1 0 15,0 1 3-15,-2-1 9 0,-1 1 6 0,-1-1 7 0,-2 3 14 0,-1-1 17 16,-1 1 7-16,-2 1 3 0,0 1 4 0,-2 2 7 0,0 1-1 0,-2 1-1 16,0 1-1-16,-1 2-4 0,0 0-2 0,0 1-8 0,0 1-8 0,0 2-8 15,0 1-13-15,0 1-14 0,0 1-14 0,-1 1-12 0,1 2-23 16,-1 1-23-16,1 1-23 0,-2 1-23 0,2 0-28 0,-1 3-28 0,1-1-41 15,0 1-41-15,0 1-56 0,1 0-67 0,1-1-94 0,-1 1-106 16,2 0-26-16,-1-3-3 0,1 1 16 0,1-2 19 0,0-1 20 0,0 0 22 16,1-2 28-16,-1-4 30 0,2 3 39 0,0 1 43 0</inkml:trace>
  <inkml:trace contextRef="#ctx0" brushRef="#br0" timeOffset="266797.1041">24395 15880 0 0,'8'-8'166'0,"0"1"227"0,0 0 14 16,-2 0 1-16,1 1-2 0,0 1 5 0,1 3 2 0,-2-1 1 0,1 2-2 16,0 2 5-16,-2 0 9 0,0 2-78 0,1 0-100 0,-1 2-88 15,-1 1-80-15,0 0-29 0,-1 1-9 0,-1 2 3 0,0-1 3 0,-1 2 1 16,-1 1-1-16,0-1 0 0,-1 4 2 0,-3-1-5 0,0 1-8 16,-3 2-5-16,0 1-5 0,-2-1-12 0,0 1-14 0,-3 1-17 0,0-1-23 15,-2 1-35-15,1-1-34 0,0 0-46 0,-2-1-55 0,2-1-67 0,-2-1-76 16,2-2-50-16,1 0-42 0,0-2-14 0,0-3-2 0,1-1 5 15,0-1 10-15,2-3 16 0,1-2 19 0,1-1 31 0,1-1 31 16</inkml:trace>
  <inkml:trace contextRef="#ctx0" brushRef="#br0" timeOffset="267066.8876">24637 15295 0 0,'10'-7'199'0,"-1"1"208"0,0 0 16 0,1 1-2 0,-1 0-5 0,0 2 5 16,1 0 11-16,-2 3 0 0,1 3-4 0,0 0 10 0,1 2 12 15,-1 1-90-15,0 1-120 0,1 2-86 0,0 0-77 0,0 1-37 0,-1 1-20 16,0 0-7-16,1 1 1 0,-2 1-41 0,0 0-54 0,0 1-81 0,0 1-89 15,-2-1-83-15,2 1-85 0,-1-1-19 0,1-1 0 0,-1 0-4 16,1-1-8-16,0 0 1 0,0-1 7 0,0-1 7 0,-2-1 6 16,2 0 34-16,-1-2 202 0</inkml:trace>
  <inkml:trace contextRef="#ctx0" brushRef="#br0" timeOffset="269018.6106">11363 17308 120 0,'1'-2'130'0,"0"1"-2"0,-1 1-5 0,0-3-23 0,0 3-23 15,0 0 10-15,0 0 22 0,0 0-29 0,0 0-49 0,0 0-26 16,0 0-25-16,0 0-7 0,0 0-3 0,0 0 0 0,0 0 3 16,0 0 6-16,-2 0 5 0,0 1 2 0,0 2 4 0,0-1-1 0,1 1-1 15,0 0 3-15,-1 0 2 0,1 0 4 0,0 0 4 0,-1 0 5 16,1-2 5-16,1-1 7 0,0 3 9 0,0-3 9 0,0 0 9 16,0 0 10-16,0 0 13 0,0 0 16 0,0 0 21 0,0 0 7 0,0 0 7 15,0 0 5-15,0 0 8 0,0 0-4 0,0 0-10 0,0 0 4 0,0 0 4 16,-3-1-11-16,2-1-10 0,-2 1-7 0,2-2-2 0,-2 1-17 15,1 1-17-15,-1-2-2 0,0 1 3 0,1 1-6 0,-1-1-8 16,-1-1 13-16,0 2 17 0,0 1 2 0,0-2-4 0,0 1 7 0,0 1 7 16,-1-2-4-16,1 2-6 0,-2-1 6 0,1 1 8 0,0 0 1 15,1 0 1-15,-2-2 7 0,1 2 10 0,0-1 0 0,-2-1-2 16,2 1-8-16,-1 1-10 0,0-2-2 0,0 1-5 0,0-2-3 0,-1 3-3 16,0-3-5-16,-1 1-5 0,0 1-10 0,0-1-5 0,-1 1-5 15,0-1-3-15,-2 1-5 0,0 1-4 0,-1 0 6 0,-1 0 5 16,1 3 5-16,-1 0 2 0,-2 0 11 0,2 1 11 0,-2 2 5 0,0 2 3 15,1-1 8-15,-1 1 5 0,2 2-2 0,-2-1-7 16,2 3 1-16,1 0-1 0,0 0-4 0,2 3-9 16,1-1-1-16,2-1-1 0,2 4-11 0,1-4-16 0,3 2-4 15,1-1-3-15,2-1-7 0,2-1-14 0,3 0-2 0,1-1 4 16,1-1-7-16,2-2-7 0,2-1 0 0,2-2 2 16,1 1-2-16,1-5-3 0,1 2 0 0,2-3 3 0,0-1-9 15,0-2-15-15,1 1-9 0,-1-2-6 0,1-2-18 16,-1 0-21-16,-1 0-6 0,0 0-5 0,-1-2-10 0,0-1-13 15,-2 0-7-15,1-1-5 0,-2-1-8 0,-1-1-9 16,0-1 6-16,-1-1 7 0,-1-2 4 0,-1-1 4 0,-1-2 10 16,0 1 14-16,-2-3 2 0,0 0-1 0,0-3 5 0,-2 1 5 15,0 1 1-15,-2-2 1 0,-2 1 5 0,0-1 6 0,-1 0 2 0,-1-1-1 16,-1 1 7-16,-1 0 8 0,0 1 4 0,-1-1 2 0,-1 3 13 16,-1-1 13-16,-1 3 12 0,1 0 12 0,0 2 19 0,-1 1 20 15,1 3 9-15,0 2 5 0,-1 2 7 0,2 0 9 0,-1 3 3 0,1 2 3 16,0 0 0-16,1 0 0 0,1 2-5 0,-1 1-5 0,3 1-8 0,0 0-8 15,0 0-13-15,-1 1-15 0,-1 1-4 0,2 1-2 16,0 2-8-16,2-1-11 0,-1 2-4 0,2 3 2 0,-2-1 2 0,2 2 1 16,-1 1 7-16,2 1 14 0,0 1 8 0,-1 1 2 0,1 2 8 15,0-1 8-15,-1 2 4 0,1 1 1 0,-2 1 8 0,1 1 5 0,0-1 1 16,-1 0-3-16,1 1 0 0,-2 1-2 0,2 2-10 0,-2-4-12 16,1 4-4-16,-1-4-4 0,0 4-7 0,1-2-10 15,-1 0-4-15,0 0 1 0,1 0-8 0,-2 0-9 0,0-2 1 16,-2 1 1-16,2-2-5 0,-1-2-9 0,-2-2-5 0,1 1 1 15,-1-3-13-15,-1-2-16 0,-1 1-4 0,-1-4-2 16,1 1-17-16,-2-2-22 0,-1 0-12 0,0 0-10 16,0-2-14-16,0 1-18 0,-1-4-14 0,1 2-14 0,0-1-19 15,0-2-14-15,0-3-25 0,1 0-25 0,2-2-31 0,1-1-32 16,1-1-47-16,2-1-52 0,0-2-4 0,1-2 7 16,1 0 10-16,0-2 14 0,1 1 20 0,0-2 23 15,1 0 20-15,-2 0 20 0</inkml:trace>
  <inkml:trace contextRef="#ctx0" brushRef="#br0" timeOffset="269178.932">11223 17267 0 0,'-7'-1'399'16,"2"-1"37"-16,-1 1 35 0,2-1 14 0,3 1 11 0,1-2 2 15,0 3-1-15,3-2-1 0,-1 2 2 0,2 0 2 0,2 0 5 16,-2 0-115-16,0 0-150 0,0-1-67 0,1 1-44 0,0 0-32 0,2-2-23 16,1-1-16-16,3 2-10 0,2-1 0 0,0 1 3 0,3-2-6 0,3 3-7 15,0-2-29-15,2 1-39 0,0 1-47 0,1 0-49 16,2 0-70-16,0 1-82 0,0 1-94 0,1-1-96 0,-1 1-42 0,0-1-25 15,-1 1-8-15,-1-1-3 0,0 2 4 0,-2-1 7 0,-2-1 26 16,1 1 34-16,-3-1 40 0,0 1 42 0</inkml:trace>
  <inkml:trace contextRef="#ctx0" brushRef="#br0" timeOffset="270019.7062">11759 17345 0 0,'1'3'181'0,"0"0"79"0,1 0 8 0,0 0 14 16,0 2 15-16,-1-2 8 0,2 0 5 0,-2 1 11 0,2-1 15 15,-1 2-33-15,2-4-43 0,0 4-43 0,0-4-43 0,2 2-33 16,-1-1-28-16,2 1-11 0,1 0-3 0,0-3-15 0,1 1-18 15,0-1-15-15,2 0-15 0,0-1-24 0,-1 1-29 0,1 0-17 0,0-3-17 16,-1 0-24-16,1 1-23 0,-2-1-11 0,1 0-8 0,-1-1-14 16,0 1-14-16,-1-2 1 0,0 1 9 0,-1-2 1 0,-2 1 1 15,-1 1 19-15,-1-1 22 0,0-1 19 0,-2 0 19 0,-1 0 28 0,-1 0 34 16,-2 0 20-16,-1 2 20 0,0-2 21 0,-3 0 26 0,1 1 11 0,-2 1 10 16,-2 1 13-16,0 0 18 0,-2 0 7 0,0 3 7 0,-2-2 8 15,1 2 8-15,0 0 5 0,-2 2 2 0,0-2-1 0,1 3-3 16,0 0-6-16,0 0-4 0,0 1-13 0,1 1-10 0,2 1-10 0,1 1-10 15,2 1-13-15,0-1-13 0,2 1-14 0,2 2-12 16,3-1-18-16,0 3-20 0,2 0-7 0,3 0-3 0,1 0-10 16,3 2-14-16,3-2-2 0,2 0 2 0,3-2-15 0,3-1-19 15,2-1-19-15,1-2-16 0,2-2-24 0,0-2-24 16,1-1-27-16,0 1-31 0,-1-4-25 0,0 1-23 16,0-2-29-16,-2 0-30 0,-1-3-21 0,-2 0-21 15,-2 0-5-15,-2 0 1 0,-1-3 14 0,-2 0 22 0,-1-2 28 0,-3 2 31 16,0-1 58-16,-3 1 64 0,-1-2 48 0,0 1 43 0,-2 1 55 0,-1 0 59 15,-1 1 38-15,-1-1 33 0,-1 2 33 0,0 1 36 16,-1-2 21-16,0 1 21 0,-1 1 11 0,2 0 8 0,-1 1-5 0,0 1-11 16,1-2-18-16,-1 3-17 0,0 0-22 0,2 1-24 0,1 2-19 0,0 0-16 15,0 0-14-15,0 0-19 0,0 0-19 0,0 0-19 0,1 2-20 16,2 2-20-16,0 1-25 0,-1 1-21 0,1 1-7 0,0 1-1 16,-1 1-2-16,1 0-5 0,0 3 3 0,-1 0 4 0,2 0-4 15,-1 0-4-15,0 0 1 0,1 1 0 0,-2 1-6 0,2-1-15 16,-1-1-5-16,1 0-4 0,0-3-12 0,0 2-12 15,0-5-6-15,0 0 0 0,1 0-7 0,1-5-7 16,-1 1-1-16,2-4 3 0,1-1-1 0,1-1-5 0,0-4 7 16,1-2 16-16,0-2 7 0,2 0 6 0,0-2 10 0,0-1 13 15,2 0 5-15,-2-1 7 0,2-1 7 0,0 2 13 0,0-1 8 0,1-1 6 16,1 2 9-16,0-1 8 0,0 1 5 0,0 0 2 0,-1 1 6 0,1 1 8 16,-3 1-1-16,0 1-4 0,-1 1 2 0,-1 4-1 15,-2 0-4-15,-1 0-6 0,-1 3-4 0,-2 1-1 0,-1 2-4 0,0 3-6 16,-1-1-3-16,0 4-3 0,-2 0-3 0,-1 0-4 0,-1 4 1 15,-2 1 4-15,0 1-2 0,1 1-7 0,-2 1 4 0,0 1 5 0,0 0-5 16,1 0-7-16,0 0 1 0,1 1 1 0,0-2-5 0,1 2-5 16,1-1-17-16,0 0-15 0,0-1-27 0,1 1-30 15,1-2-42-15,-1-1-44 0,2-1-46 0,-2-2-46 16,2-2-61-16,-1-1-62 0,0-1-47 0,0-1-44 0,-2-4-10 16,0 0 0-16,0 0 14 0,0 0 14 0,6-1 25 0,-4-1 26 15,1-1 44-15,0-1 48 0</inkml:trace>
  <inkml:trace contextRef="#ctx0" brushRef="#br0" timeOffset="270353.3848">12597 16660 79 0,'0'-5'437'0,"-1"1"16"0,1 1 3 16,0-1 1-16,1 0 1 0,1 2 1 0,0 1 0 0,2 1 0 0,0 1-3 15,2 3 4-15,0-1 2 0,1 2-136 0,2 1-178 0,-1 1-94 0,2 0-73 16,0 1-49-16,0 0-44 0,0 0-82 0,1 1-92 0,0 0-74 0,-1 1-71 16,2 0-19-16,-1-1-4 0,0 0-5 0,-2 0-5 0,0 0 4 15,1 0 4-15,-1 0 15 0,-1-1 24 0,-1 0 33 0,1 1 216 0</inkml:trace>
  <inkml:trace contextRef="#ctx0" brushRef="#br0" timeOffset="271437.9029">13749 17182 397 0,'0'0'414'0,"0"0"2"0,-1-2 1 0,1-1-2 0,0 2 1 16,0 1 1-16,0-3-2 0,0 3 2 0,3-2 0 0,-1 2-49 0,1 0-61 15,0 2-116-15,1-2-133 0,0 1-41 0,1 1-13 0,0-2-2 16,1 1 1-16,0 2 0 0,2-1-3 0,0-1 1 0,0 2 4 16,0-1-4-16,2 1 1 0,-1 0-1 0,0-2 1 0,1 1-2 0,-1 1-2 15,2-3 4-15,-2 1 2 0,2-1-2 0,-1-1-2 0,1 1 1 0,0-2 2 16,-1-1-1-16,1 2-5 0,0-4 0 0,-1 4 3 15,0-4-3-15,-1 2-6 0,0-1 0 0,-1-1 3 0,0 1-5 0,0-2-2 16,-1 0-4-16,-2-2-2 0,1 1-5 0,-1-2-5 0,-1 1-4 0,0-2-4 16,-1 1-7-16,-1-3-7 0,1 0-4 0,0 0-2 15,-1-3-2-15,0 1-1 0,-1-1 2 0,0 0 2 0,-1-1 10 0,0 2 8 16,-1 1 10-16,-2-1 10 0,1 4 9 0,-2 0 7 0,-2 2 11 0,0 0 14 16,-2 2 16-16,0 3 16 0,-3 0 14 0,-1 2 14 0,-1 1 11 15,-1 3 11-15,-2 0 14 0,0 2 10 0,-1 2 6 0,0 2 3 16,-3 1 13-16,1 4 11 0,-2 0 3 0,1 4 0 0,-2 1-3 0,1 2 0 15,1 1-4-15,-1 1-7 0,1 2-10 0,0 1-7 0,1 1-14 16,0 0-15-16,2 0-11 0,1 0-10 0,1 3-13 0,2-3-13 16,2 1-7-16,1 1-6 0,2-1-7 0,2-1-11 15,2 2-6-15,3-2-5 0,2 0-4 0,2-3-6 0,2 0-7 16,2-2-10-16,1-2-14 0,3-2-16 0,1-2-10 0,2-2-12 16,1-2-13-16,1-2-14 0,1-4-5 0,1-1 1 15,0-4-8-15,2-2-9 0,-1-2 0 0,1-5 3 16,-1-1 3-16,-2-3 0 0,0 0 15 0,-1-1 16 0,-1-2 8 15,-2-2 5-15,-2 1 14 0,0-1 17 0,-3 2 3 0,-2-1 0 16,0-1 15-16,-4 2 17 0,1-1 5 0,-3 2 4 0,0 1 16 16,-3 1 24-16,1 1 12 0,-2 1 13 0,0 4 14 0,-2 0 17 15,1 0 7-15,0 4 3 0,1-1 4 0,-2 2 4 0,2 1-7 0,2 0-8 16,-1 1-8-16,0 1-3 0,2 1-12 0,0-2-17 16,-1 4-14-16,2-1-13 0,2 2-11 0,2 2-14 0,0-2-6 15,2 4-6-15,4-2-3 0,0 2 0 0,5-1-3 0,1 2-2 16,3-4-5-16,2 1-10 0,0-4-11 0,3 1-13 15,0-2-17-15,0-2-22 0,-1-1-13 0,0-1-13 16,-2-1-14-16,-2 1-14 0,-1-4-2 0,-3 2-1 0,0-1 1 16,-5-2-5-16,0 1 9 0,-2 1 13 0,-2-2 10 0,-2-2 8 15,-1 1 23-15,0 1 27 0,-2-2 20 0,-1 1 14 0,-1-1 20 16,-1 2 21-16,1 0 2 0,0 0-4 0,-2 2 4 0,2 1 5 16,-1-2-7-16,0 4-10 0,0-2-16 0,1 1-14 0,0 1-31 0,1 1-32 15,0 0-37-15,-3 1-40 0,2 1-48 0,-1 1-46 16,1 1-68-16,1 1-69 0,0-1-54 0,0 2-47 0,3 0-7 15,-1 2 2-15,2-1 14 0,2 1 19 0,0-2 23 0,4 0 28 16,-1 0 31-16,3 0 36 0</inkml:trace>
  <inkml:trace contextRef="#ctx0" brushRef="#br0" timeOffset="271872.0292">14539 17323 0 0,'0'-9'96'0,"0"-3"235"0,0 1 5 0,0 1 2 0,0-1-1 16,0 1 1-16,-2 1-2 0,2 1 7 0,-1 2 4 0,0 2 10 15,-2 1 9-15,0-2-80 0,-1 2-101 0,0 0-65 0,-1 2-53 0,0-1-14 16,-1 2-4-16,0 0 2 0,-1 0 6 0,-1 2 6 0,0 1 11 16,0 0 2-16,0 3 8 0,0-2 2 0,-1 2 1 0,-1 2 7 0,1-2 11 15,-2 3 8-15,1 0 2 0,-1 1 8 0,0-1 9 0,1 2-1 16,-1 1-4-16,0 0-2 0,2 0-4 0,1 1-13 0,0 1-13 16,1 1-10-16,1-2-7 0,0 2-16 0,2-1-17 15,2 1-18-15,0-2-20 0,1 1-29 0,2-2-37 16,2 0-25-16,1 0-24 0,1-3-28 0,3-2-29 0,2-1-21 15,0-3-23-15,4-1-11 0,0-4-11 0,2-1-12 0,0-3-15 16,0-1 9-16,0-2 16 0,-1-2 25 0,-2-1 22 16,-1 0 39-16,-1 0 42 0,-2 0 31 0,1 0 31 0,-2 0 37 0,-3 2 42 15,0-1 25-15,-1 1 22 0,0-1 28 0,-1 4 33 16,-2-1 15-16,-1 1 13 0,2 1 11 0,-2 1 14 0,0 1 2 0,-2-1-2 16,1 4-1-16,1-2 2 0,-1 0-9 0,1 3-13 0,-2 0-13 0,2 0-16 15,0 0-13-15,0 0-14 0,-2 0-18 0,-1 1-18 0,2 2-14 0,-2-1-10 16,2 4-15-16,-2 0-18 0,0 0-9 0,1 3-3 15,-1 0-7-15,0 3-8 0,1 1-2 0,-1 1 4 16,0 1-22-16,1 1-26 0,0-1-32 0,1 2-35 0,1-1-40 16,1 1-45-16,1-2-60 0,0 0-66 0,2-2-82 0,2-2-94 15,0-2-20-15,2-3-7 0,0-2-1 0,2-2 0 16,0-2 18-16,1-2 26 0,0-2 31 0,1-2 36 16,1 0 42-16,-1-3 135 0</inkml:trace>
  <inkml:trace contextRef="#ctx0" brushRef="#br0" timeOffset="272188.5511">14793 17374 0 0,'8'-12'216'15,"-1"0"189"-15,-2 1 15 0,-1 2 7 0,-1 0 5 16,0 2 18-16,-2 1 21 0,-1 0 21 0,0 1 26 0,-1 2 13 0,1 3 15 16,-2-1-89-16,2 1-113 0,-2-2-91 0,2 2-76 0,-4 2-30 0,1-1-16 15,-1 1-8-15,0 2-6 0,0 1-18 0,0 1-23 0,1 3-19 16,1-2-22-16,-1 4-16 0,2 1-13 0,1 0-4 0,1 0 4 16,0 1-8-16,3 2-4 0,0-1-10 0,3 1-8 15,1-2-14-15,0 1-13 0,3-2-4 0,1 0-2 16,1-3-12-16,2-2-11 0,-1-2-5 0,2-2-2 0,2-3-8 15,-2-3-8-15,0-2 1 0,0-2 3 0,-3-2 6 0,0-2 7 16,-2-1 13-16,-2 0 13 0,-1-1 4 0,-2-2 2 0,-1-2 12 16,-2 1 12-16,-2-1 8 0,0 1 2 0,-1-1 17 0,-1 1 20 15,-2-1 13-15,1 4 12 0,-1-2 15 0,-1 3 15 0,-1 0 9 0,-1 3 9 16,1 0 7-16,0 1 10 0,-1 1 1 0,1 2-3 0,1 2-3 0,0-1 0 16,0 2-14-16,1 1-13 0,3 1-24 0,0 0-24 0,-2 1-33 15,0 1-37-15,1 1-47 0,1 0-48 0,0 3-59 0,0 0-56 16,1 0-70-16,2 1-70 0,0 2-63 0,-1-1-64 0,2-2-14 0,0 1-6 15,2 1 10-15,0-1 13 0,1-1 25 0,0-1 25 16,-1-2 37-16,1 1 40 0,1-1 48 0,-1-1 303 0</inkml:trace>
  <inkml:trace contextRef="#ctx0" brushRef="#br0" timeOffset="272362.2417">15403 16988 123 0,'6'-12'466'0,"0"2"20"0,-4-1 9 0,1 0 3 0,-2 0 0 15,1 2 2-15,-2 1-1 0,-2 2 1 0,1 3-1 0,-2-1 1 0,-1 3-1 16,0 0-140-16,0 1-184 0,-1 1-94 0,-2 1-66 0,1 1-39 16,-2 2-31-16,1 1-38 0,-1 1-36 0,0 1-54 0,0 3-57 15,0 1-99-15,-1 1-110 0,1 3-34 0,-2 1-12 0,1 2-3 0,-2 0 0 16,2 0 8-16,0 0 8 0,-2 1 22 0,2-1 20 0,-1 0 34 16,1 0 37-16</inkml:trace>
  <inkml:trace contextRef="#ctx0" brushRef="#br0" timeOffset="273373.0671">16639 17309 0 0,'-2'-4'319'0,"1"-1"82"0,-2 1 11 0,1-2 10 0,0 0 5 15,0 0 11-15,0 1 8 0,1 2 14 0,0-1 19 0,-1 2 7 16,2-1 6-16,-1 0-93 0,1-1-128 0,-1 1-61 0,1 0-45 15,-2-3-19-15,1 3-10 0,0-2-7 0,-1 1-6 0,0-1-9 0,0 1-7 16,0 1-16-16,-2-2-17 0,0 2-8 0,-2-1-8 0,1 2-14 0,-3-1-20 16,0 2-8-16,-3 1-7 0,1 0-4 0,-4 0-5 15,0 3 1-15,-1 0 1 0,-1 3-2 0,-1 1-2 0,1 2 5 0,-2 0 6 16,1 2 3-16,1 1 5 0,-1 3 5 0,2 0 8 0,0 1 3 0,1 1 5 16,2 2 2-16,1 1 4 0,2 1-2 0,2 0-2 15,3 3 1-15,3 0 2 0,2 0-4 0,3 0-7 16,4-2-19-16,4 1-22 0,4-2-31 0,4-3-37 15,4-2-29-15,3-2-28 0,1-4-26 0,4-2-26 0,0-5-24 16,0-3-23-16,1-3-14 0,-1-3-10 0,0-3-8 0,0-5-11 16,-3-1 16-16,1-3 23 0,-2-4 23 0,-2-1 23 15,0-2 26-15,-4-4 27 0,0 1 18 0,-2-2 18 0,-2-2 20 0,-2 1 19 16,-2 1 4-16,-1-3 4 0,-1 0 7 0,-1 1 12 0,-2-1 1 0,0 2-2 16,-1-2 13-16,0 2 18 0,-1 0 7 0,0 2 10 0,-2 1 16 15,0 2 19-15,-1 3 16 0,-1 2 16 0,0 3 16 0,-2 3 14 16,0 3 5-16,-1 3-1 0,0 3 1 0,-1 1-1 0,0 2 1 0,1 3-1 15,-3 2 2-15,-1 1 8 0,0 3 1 0,-1 3 1 0,-1 3-1 16,0 2-1-16,-1 3 1 0,-1 2 1 0,0 3 7 0,1 0 8 16,-1 4 5-16,0 0 5 0,2 2-5 0,-1-1-8 0,0 2-13 0,2-1-10 15,1 2-19-15,-1-3-14 0,1 1-7 0,1-1-7 0,2 0-9 16,-1-1-12-16,1-1-6 0,1 1-7 0,0-4-10 0,0 1-8 16,1-1-4-16,1-1-1 0,0-3-3 0,0 0-7 15,0-4 1-15,1-1 1 0,1-2-2 0,0-4-5 16,0-1-11-16,1-1-7 0,2-5-16 0,0 0-19 15,1-5-5-15,1 1-2 0,2-5-8 0,-1 0-11 0,4-3-2 0,-1-2 3 16,0-1-3-16,2-1-6 0,1-1 4 0,-1-1 5 0,1 2 8 16,1-1 8-16,-1 1 16 0,1 1 17 0,-1 1 5 0,0 1 2 15,0 1 8-15,-1 1 13 0,0 4 1 0,-2-2 1 0,-1 3 4 0,-3 0 2 16,1 3 4-16,-4 0-4 0,0 1 10 0,-2 4 8 0,-2-1 4 16,1 1-1-16,-2 2 7 0,-1 2 7 0,-1 0 1 0,0 2 1 15,-2 2 2-15,-1 1 8 0,-1 2-1 0,-1 1-7 16,1 1 4-16,-2 0 1 0,1 3-8 0,-1 0-11 0,0 0-2 15,2 0 3-15,0 0-14 0,1-2-17 0,1 1-26 0,2-2-29 16,-1-3-35-16,2 0-38 0,2-3-48 0,-1 0-47 16,0-3-65-16,2 0-68 0,0-5-65 0,-3-1-59 15,6 0-23-15,2-1-11 0,-1-5 8 0,1 0 11 0,1-3 23 0,2-2 26 16,1-2 35-16,0-1 32 0,0-1 47 0,1-1 293 16</inkml:trace>
  <inkml:trace contextRef="#ctx0" brushRef="#br0" timeOffset="273572.6464">17487 17326 0 0,'0'3'333'16,"-2"0"40"-16,2-2 5 0,-1 1 8 0,1-2 7 0,-1 3 10 0,1-2 14 15,-2 4 12-15,2-2 14 0,-1 1 11 0,1 1 11 0,0 1-105 16,0-2-139-16,0 2-65 0,0 0-42 0,0 0-11 0,1 2-2 16,-1-2-10-16,0 3-10 0,0 0-15 0,0-2-15 15,0 4-42-15,0-2-48 0,0 0-54 0,-1 1-57 0,0-2-67 16,-1 1-71-16,2-2-77 0,-1-1-76 0,1-1-25 0,0-5-10 15,0 0-1-15,1 3 3 0,-1-3 3 0,0 0 6 16,6 0 21-16,-1-2 27 0,2-2 48 0,-1-1 194 16</inkml:trace>
  <inkml:trace contextRef="#ctx0" brushRef="#br0" timeOffset="273956.9925">17747 17284 0 0,'-2'-3'291'0,"1"0"180"16,0-2 15-16,-1 4 4 0,2 1 4 0,0 0-2 0,0 0 0 15,-1-2 1-15,1 2 2 0,0 0 2 0,-1 2 1 0,-2-1-86 16,2 4-110-16,-2-1-116 0,0 1-120 0,1 1-33 0,-1 3-11 0,0-2-7 16,1 4-6-16,-1 1 2 0,0 0 5 0,1 0-4 15,-1 3-6-15,0 0 0 0,1 1 5 0,-2 1-5 0,1-1-9 16,-1 1 1-16,0-1 8 0,0-1-9 0,0 0-12 16,1-3 2-16,1-1 1 0,0-2-5 0,1-3-10 15,1-2 3-15,1-2 2 0,-1-2-11 0,3 0-14 0,1-3 2 16,1-3 5-16,2-2-4 0,2-1-7 0,1-3 3 0,0-3 8 15,2-1-4-15,0-2-2 0,2 0 4 0,-1-3 4 0,0 3 4 0,1-2-4 16,-1 1 11-16,0-1 15 0,1 4 6 0,-1-1 11 0,0 2 14 16,-1 2 20-16,2 1 9 0,-2 0 3 0,-2 1 6 0,0 4 6 15,-1 1-1-15,-1 0-1 0,-1 3 2 0,-1 0 3 0,0 3-1 0,-2 0-4 16,0 1-5-16,-2 2-11 0,2 0-11 0,-1 2-17 0,-2 1-5 16,1 1-3-16,-2 2-3 0,0 0-5 0,0 2 2 0,-2 1 2 0,0 1-11 15,0 1-11-15,0 1-17 0,-1-2-19 0,-1 4-26 16,0-2-29-16,0 0-41 0,0 3-44 0,0-3-53 0,0 0-53 15,-1 1-82-15,-2-2-90 0,2-1-28 0,-2-2-8 16,2-1 6-16,-2-2 9 0,2-1 18 0,-2-1 18 16,2-1 25-16,-2-2 28 0,2-2 41 0,-2-1 130 0</inkml:trace>
  <inkml:trace contextRef="#ctx0" brushRef="#br0" timeOffset="274151.1322">17547 17062 0 0,'-2'-5'7'0,"1"0"349"0,1 0-8 0,0-1-29 0,3 1-34 16,-1 2-48-16,0-2-54 0,0 3-45 0,0-1-42 15,-2 3-40-15,0 0-40 0,0 0-67 0,5 1-79 0,-5-1-101 0,3 4-107 16,-1 0-19-16,-2-4 11 0,0 4 26 0,0 2 52 0</inkml:trace>
  <inkml:trace contextRef="#ctx0" brushRef="#br0" timeOffset="274619.9415">18341 16723 127 0,'3'-7'419'0,"-2"0"10"0,2 0 4 0,-2 1 1 0,-1 0-2 0,2 0 1 15,-2 2 2-15,0 0-10 0,0 4-13 0,-2-2 8 0,2 2 14 16,0 0-133-16,0 0-175 0,-2 1-67 0,-2 2-35 0,0 0-12 0,0 2-3 16,0 0 0-16,-2 2 1 0,0 0-1 0,-2 3-3 0,0-1-36 0,-3 3-39 15,0 2-54-15,-2 1-55 0,0 1-76 0,-2 1-82 0,0-1-49 16,1 2-40-16,-1-1-13 0,2 1-1 0,1-1-4 0,0-1 1 16,2-3-1-16,2-1 4 0,2-1 34 0,0-3 42 0</inkml:trace>
  <inkml:trace contextRef="#ctx0" brushRef="#br1" timeOffset="285202.0357">8381 7594 0 0,'-2'-5'60'16,"-1"1"207"-16,0 1-9 0,-1-3-6 0,2 3-2 0,-2 0-25 0,1 0-31 15,0 0-1-15,2 3 8 0,1 0-10 0,0 0-13 0,0 0-82 16,0 0-105-16,0 0-46 0,-1 0-34 0,-2 3 10 0,0 0 20 16,1-2 5-16,-1 2-3 0,0-1 48 0,-1 1 60 0,2 0 11 0,-1-3-1 15,0 1 23-15,1 1 29 0,-2-2-1 0,1 0-10 0,0 0 12 0,1 0 17 16,-1 0-5-16,-1 0-11 0,1 0 4 0,1 0 7 0,-1 0-12 0,0 0-23 16,-1 0-10-16,2 0-6 0,-2 0-9 0,0 0-12 0,0 0-7 15,-2 0-7-15,1 0 1 0,0 0-4 0,-1 1-1 0,1-1-3 16,0 2 0-16,-1-2 2 0,1 1-5 0,0 1-8 0,-1 1 5 0,1-2 12 15,-2 2-3-15,1-1-6 0,-1 1 9 0,0 0 12 0,1 0-3 0,-1 0-12 16,0 0 6-16,1 0 14 0,-1 0-8 0,0 1-15 0,2-2 4 16,-2 2 11-16,2-2-10 0,0 2-19 0,-1-2 4 0,1 2 10 15,0-2-12-15,-1 1-17 0,1 0 8 0,0 0 18 0,-1-1-10 0,0 2-19 16,0-1 10-16,1 1 16 0,0 1-11 0,-1-2-20 0,1 2 10 0,0 1 16 16,-1 0-7-16,1 0-18 0,1 0 8 0,-1 1 14 0,1 2-10 15,0-2-19-15,0 1 8 0,-2 2 17 0,2-2-9 0,0 2-18 0,-1-1 9 16,1 2 18-16,-1-1-9 0,1 1-21 0,-2-2 11 0,2 2 20 15,0-1-8-15,0 0-16 0,0 0 16 0,0 0 22 0,0 0-6 0,0 0-15 16,0 1 10-16,0-2 23 0,0 2-7 0,0 1-17 0,0 0 10 0,0 0 19 16,2 1-11-16,-2 1-20 0,1-1 7 0,-1 1 17 0,1-1-17 15,1 2-23-15,-1-1 6 0,0 2 16 0,1-2-10 0,-1 2-21 16,0-2 8-16,1 1 16 0,-1-1-11 0,0 0-16 0,1 1 8 0,0-1 16 16,0-1-6-16,-1 2-18 0,2-2 10 0,-1 0 17 0,1 0-9 0,0 2-15 15,-1-2 8-15,1 1 14 0,1 0-7 0,-1 0-18 0,1 2 11 0,0-1 13 16,0 1-6-16,0 1-15 0,0-1 7 0,0 2 14 15,0-1-9-15,1 1-13 0,0-1 7 0,-1 1 15 0,2 0-9 0,-1-1-17 16,-1 1 8-16,1-1 18 0,-1 1-7 0,2-2-17 0,-2 2 9 0,0-1 13 16,0 0-8-16,0 1-13 0,0-1 7 0,1 0 14 0,-1-1-8 0,1 1-16 15,1-1 8-15,-1 1 18 0,0-2-10 0,1 2-16 0,-1-1 10 0,2 0 16 16,-2 0-6-16,2 1-18 0,-1-2 9 0,1 1 16 0,0 0-7 16,-1-1-16-16,2 0 8 0,-1 0 19 0,1 0-10 0,0-1-13 15,0-1 9-15,0 2 17 0,0-2-11 0,0 0-17 0,1 0 10 0,-1 0 14 16,2 1-5-16,-1 0-17 0,0-1 10 0,-1 2 16 0,2-2-11 15,-1 1-15-15,0-1 7 0,1 2 16 0,-1 0-11 0,0 0-15 0,-1 0 7 16,2 0 16-16,-2 0-8 0,0 1-17 0,-2 1 8 0,1-2 15 16,0 1-10-16,-1 0-14 0,0-1 6 0,-1 1 16 0,0-1-8 0,1 0-13 15,-2 0 7-15,0 0 14 0,0 0-7 0,0 0-15 0,-2 0 6 0,1 0 17 16,0-1-10-16,-1 2-14 0,1-2 7 0,0 1 15 0,-2 0-6 16,2 0-15-16,-1-2 6 0,0 2 16 0,0-1-7 0,1 1-13 15,0 0 8-15,-2-2 14 0,2 2-6 0,-1-1-13 0,1-1 8 0,0 1 17 16,-1 1-6-16,1-3-15 0,0 3 9 0,-1-2 14 0,1 1-8 0,-2 1-14 15,2-2 8-15,-2 1 14 0,2-1-10 0,-2 4-13 0,1-4 8 0,-1 4 11 16,0-2-7-16,-1 0-16 0,2 1 5 0,-2 2 14 0,0-1-6 0,0-1-13 16,0 2 7-16,0-1 10 0,0 1-5 0,0-2-14 15,0-1 7-15,-2 2 11 0,2-1-7 0,-1-2-11 0,1 2 6 0,-1-2 15 16,1-1-8-16,-2 2-13 0,1-1 6 0,1-2 12 0,-1 0-7 0,1 1-11 16,-2-1 6-16,2 0 12 0,0-1-8 0,0 1-10 0,0 0 6 0,0 0 14 15,0 0-8-15,0 0-14 0,2 0 10 0,-2 0 10 0,1 1-3 16,0-1-12-16,1 2 7 0,-2 1 16 0,1-3-8 0,0 3-12 15,1 0 7-15,-1-2 13 0,0 2-5 0,2-1-14 0,-2 1 8 0,2 0 11 16,-2-3-5-16,2 3-12 0,0-2 4 0,-1 1 11 0,1-1-9 0,0 1-12 16,-1-1 6-16,1 1 12 0,1-2-6 0,-1 1-13 0,-1 1 5 15,2-1 11-15,-1 1-7 0,0-2-11 0,-1 1 7 0,1 2 11 16,0-1-7-16,-1 1-11 0,1 0 6 0,0 0 12 0,-2 1-8 0,2 1-10 16,-2-1 8-16,2-1 11 0,-2 2-4 0,2-1-7 0,-2 1 7 0,2-2 13 15,-2 3-2-15,2-3-8 0,-2 0 7 0,2 3 11 0,-2-3-4 0,0 0-7 16,1 3 4-16,-1-3 10 0,-1 1-6 0,0 1-8 15,0-1 2-15,0-1 5 0,0 2-4 0,1-1-11 0,-1 1 1 0,0-2 3 16,2 1-2-16,-2-1-7 0,1 2 3 0,-1-4 3 0,1 4-3 0,-1-4-4 16,0 2 2-16,0 0 5 0,0 0-1 0,0 0-2 0,0 2 1 0,0-2 7 15,0 1-2-15,0 1-3 0,0-1 1 0,0-1 4 0,0 2-2 16,0 1-2-16,0-2 2 0,0 2 5 0,2 0-4 0,-2 0-1 16,0 0-1-16,0 0 1 0,0 0-3 0,0 0-3 0,0 0 0 0,0 0 0 15,0-1-2-15,-2 0-4 0,1 0 0 0,0 0 2 0,-1-1-1 0,1 1-2 16,-2-1 1-16,1 1 0 0,-1-2 0 0,0 2-2 0,1-1 1 15,-2-2-1-15,1 2 2 0,-1-2-1 0,0-1 1 0,0 2 3 0,0-2 0 16,-1 1-2-16,-1-1 1 0,1-1 1 0,0 2 0 0,-1-2 0 16,0 1 1-16,0-1 2 0,1-1 3 0,0 1 3 0,-1-2 2 0,2 0 2 15,0 0 1-15,0-1 1 0,2 1 0 0,-2-1 0 0,1 0-2 0,0-2 1 16,2 0-1-16,0 0-1 0,-1 1 0 0,1-2 2 0,0 0-5 0,-1-2-6 16,1 2 0-16,-2-1 1 0,2 1-2 0,-2-1-7 0,2 0 4 15,-2 0 1-15,1-2 0 0,-1 1-5 0,0-1 4 0,-1 1 2 16,2 0-1-16,-2-2-4 0,0 0 2 0,0 1 5 0,-2-2-3 0,2 0-4 15,0-1 1-15,-1 0 6 0,1-1-3 0,-1 0-5 0,1 0 2 0,0-2 6 16,0 1-4-16,0-2-4 0,0 2 4 0,0-2 4 0,0-1-3 16,1 2-3-16,0-2 4 0,2 0 7 0,0 0-2 0,-1-1-6 15,2 2 3-15,0-2 6 0,2 1 0 0,-1 0-6 0,0 0 6 0,2 2 4 16,0-2-4-16,1 1-6 0,0 1 2 0,0-1 5 0,1 0-4 0,2 0-7 16,1-1 1-16,0 0 4 0,1-1-2 0,2-1-7 0,1 0 2 15,0-1 5-15,1 0-5 0,2 0-6 0,-1-1 3 0,1 0 9 0,1-1-5 16,1 0-2-16,-1 1 1 0,2-2 6 0,-1 1-2 0,2 1-5 15,-2-1 1-15,0 1 6 0,1-1-3 0,-1 0-5 0,-1 1 4 0,0 0 5 16,0 1-2-16,-1 1-8 0,-1 0 1 0,0 1 7 0,-2 1-5 0,0 0-6 16,0 1 4-16,-2 1 4 0,1 0-4 0,-2 1-4 0,1 1 5 15,-1 1 2-15,0 0-2 0,1 0-8 0,-2 1 1 0,1 1 7 0,-1 1-5 16,0-1-3-16,0 1 3 0,0 0 6 0,0 2-2 0,0 0-7 16,0 1 5-16,0 1 5 0,0 0-4 0,0 2-4 0,0-1 4 0,0 2 4 15,-1 0 1-15,1 2-4 0,-2 0 2 0,1 0 5 0,-2 2-4 0,1 0-4 16,-1 0 2-16,0 1 5 0,1 0-2 0,-1 1-4 0,-1 0 1 15,0-1 5-15,0 2-2 0,0 0-8 0,-1 1 4 0,-1 0 7 16,1 1-5-16,0 0-6 0,-1 2 4 0,0 0 4 0,-1 1-2 0,2 1-5 16,-2-1 2-16,0 2 5 0,1-1-2 0,-1 0-5 0,0 0 4 0,1-2 2 15,0 0-1-15,0-1-4 0,0 1 2 0,1-3 4 0,0 0-4 0,-1 0-4 16,1-2 5-16,0 1 2 0,-1-1 1 0,2-2-5 0,-1 1 1 16,1-1 4-16,0-1-2 0,0 0-3 0,0 1 1 0,0-2 4 15,0 1-2-15,0 0-2 0,0-1 2 0,0 1 5 0,1 0-4 0,-1 1-2 16,2-1-4-16,-1 0 2 0,0 0-12 0,2 2-13 0,0-2-7 15,-1 1 1-15,1 2-2 0,0-1 1 0,-1 2-2 0,0 0-1 0,-1 1 1 0,0 0-1 16,-1 1 1-16,0 0-1 0,0 1 4 0,-1 0 1 16,0 2 10-16,-1-1 13 0,1 3 4 0,0 0 6 0,-2 0-3 0,0 1-3 15,1-1 1-15,0 2 5 0,0-2 0 0,-1 0-4 0,0 0 2 0,1-2 4 16,-1 0-1-16,0 0-4 0,1 0 3 0,-1-1 3 0,0 0 0 0,2-1-3 16,0-1 2-16,-1 1 4 0,1-1-2 0,0-1-4 0,-1 2 2 15,2-2 2-15,-1-2-1 0,0 2-4 0,-1 0 2 0,1 2 4 16,0-2-4-16,-1 0-2 0,2 1 1 0,-1 2 4 0,0-1-2 0,1 1-5 15,0 0 4-15,0 1 5 0,0 1-1 0,1-2-4 0,0 3 5 0,1-2 3 16,-1 1-1-16,2 1-5 0,-1-2 3 0,1 1 3 0,0 1-3 0,-1 0-3 16,1-2 3-16,0 2 1 0,-1-1-2 0,2 1-5 15,-1-2 1-15,1 2 2 0,-1-1-1 0,1 1-5 0,0-2 1 0,0 1 4 16,0-1-2-16,0 1-5 0,0-1 4 0,-2 1-1 0,2-2 2 0,-1 0-3 16,1 0 2-16,-1-2 2 0,-1 1 1 0,1-1-4 0,0-1 1 0,-1-1 2 15,1 1-2-15,1-2-1 0,0 1 1 0,0-1 4 0,0-1-2 16,0 2-2-16,0-4-1 0,1 4 4 0,1-4-1 0,-1 4-4 15,0-4 2-15,1 2 2 0,0-1 1 0,1-1-4 0,0 1 1 0,1-2 2 16,-2 0-1-16,2 0-1 0,0-2 1 0,0 1 1 0,0-1 1 0,0-1-4 16,0 0 2-16,0-1 2 0,0 1-4 0,0 0 1 0,0-3-1 0,-1 1 2 15,0 1 0-15,-1-1-1 0,1 1-1 0,0-2 1 0,-2 1-1 0,0 2-1 16,1-1 2-16,-2-1-1 0,0 1 2 0,0 1-1 16,0-2-1-16,0 2 2 0,0 0-1 0,-2 2-1 0,1-2 1 0,0 0-1 15,-2 3 1-15,2-3-1 0,-2 1 4 0,2 1-1 0,-2 1 1 0,0 0-1 16,1 0 2-16,-2-2 2 0,1 2-2 0,-1-1-2 0,0 1 2 15,0-2 0-15,-1 1 0 0,1 1 2 0,-2-2-1 0,1 1 1 16,0-1-4-16,-2 1-1 0,2 1 0 0,-2 0 2 0,2-2-1 0,-2 2-2 16,0 2 2-16,1-2 1 0,-1 0-1 0,0 3 1 0,1-2-1 0,-1 3 1 15,0-2-1-15,2 2-1 0,-2 0 0 0,2 0 2 0,0 0-2 0,-1 1 0 16,2-2 0-16,-1 2 0 0,1-1 0 0,0 1-2 0,0-1 1 16,0 0 1-16,0 0 0 0,0-1-2 0,0 1 1 0,1-3-1 15,-1 0 2-15,0 0-1 0,2-2-1 0,-2 0 2 0,1-1 0 0,-1-1-1 16,0 1-1-16,0-1 1 0,0 1-1 0,0-2 1 0,0 2 1 0,0 0 1 15,-1-1-2-15,1 1-1 0,-2-1 1 0,2 1 2 0,-1 1 1 16,1 0-4-16,-1-1 1 0,1 2-1 0,-2-1 4 0,2 1 4 0,0 0 0 16,-1 0-5-16,1 0 2 0,0 0 0 0,0-1 0 0,0 0-1 15,0 0 1-15,0-1-2 0,0 0 4 0,0 0-2 0,1-2 1 0,-1 0-1 16,2 1-1-16,-1-1-5 0,0-1 1 0,1 1 4 0,0-2-2 0,0 0-3 16,0-2 3-16,1 1 1 0,0 0 1 0,-1-1-2 0,1-1 0 0,0 0 1 15,-1 0 1-15,1 0-4 0,0-1 1 0,-1 0 2 0,1 2 1 0,-2-2-2 16,2 2 0-16,0 0 3 0,-1-1-2 0,1 1-2 0,0-1-1 15,-2 1 4-15,2 1-1 0,-1-2-2 0,1 2 1 0,0 0 3 16,-1 0-2-16,1 0-1 0,0-1 2 0,1 1-1 0,-2 0 1 0,2-1-4 16,0 0 4-16,0 1-1 0,0 0 1 0,0 0-4 0,2-2 2 0,-1 2 2 15,0-1-1-15,1-1-2 0,-1 1-1 0,0 0 2 0,1-2-1 0,-1-1-1 16,2 0 1-16,-2 1 2 0,2-2-1 0,-1 0-3 0,1 0 2 0,1 0 2 16,0-2-1-16,0 2-1 0,0-1 1 0,0 1 3 0,0-1-2 0,0 1-2 15,-1 0-1-15,1 0 5 0,-2 0-6 0,2 0-9 0,-1 1-10 16,0 0-10-16,-2 1-14 0,0-1-17 0,1 1-24 0,-2 1-24 15,0 0-36-15,-2 0-39 0,1 0-86 0,0 2-97 0,-2-1-66 0,0 0-57 16,-1-4-10-16,-1 5-1 0,0-1 11 0,-2-1 12 0,-2 0 14 0,-1-2 14 16,-2 0 25-16,-1-2 25 0,-2 0 34 0,-1-3 295 0</inkml:trace>
  <inkml:trace contextRef="#ctx0" brushRef="#br1" timeOffset="286919.9308">2737 10780 94 0,'0'-6'162'0,"0"1"2"0,0 1 1 16,0-1 3-16,2 1 4 0,-2 1 11 0,1 0 11 0,0 0-17 15,1 0-23-15,-1-2-22 0,2 2-19 0,-1-1 5 0,1 1 14 16,0 0 5-16,-1-2-1 0,1 4 16 0,0-2 17 0,-1 0 4 16,0 1-7-16,-1-1 1 0,-1 3 1 0,1-1-21 0,1 1-24 15,-2 0-5-15,1-3 2 0,0 1-18 0,1 1-24 0,-1 1-4 0,2-2 1 16,-2-1-18-16,2 2-24 0,-2-1-3 0,2-1 4 15,-2 2-11-15,2-1-14 0,-2 1 0 0,0-2 7 0,-1 3-7 0,2 0-10 16,-2 0 4-16,0 0 12 0,0 0-5 0,0 0-8 0,0 0 4 16,0 0 9-16,0 0-6 0,0 0-8 0,0 0 5 0,0 0 6 15,0 0-4-15,0 0-11 0,0 0 4 0,-2 1 8 0,0 1-7 16,0 1-11-16,0 0 4 0,-2 0 11 0,0 3-6 0,0 0-9 16,0 1 6-16,-2 4 9 0,0-2-4 0,0 1-8 0,0 2 4 0,-2 2 11 15,0 1-1-15,0-2-8 0,0 2 6 0,-2 0 10 16,0 2-4-16,-1-1-6 0,-1-1 3 0,0 2 9 0,-1 1-4 0,-1 0-8 15,1 0 6-15,0-2 7 0,-2 2-2 0,0-1-8 0,1 1 3 16,-1 0 6-16,-1 0-3 0,1 0-6 0,1 0 7 0,0 0 8 16,0 0 0-16,0 0 0 0,2 0 6 0,0-2 8 0,2 2-1 15,0-1-4-15,1-1 3 0,0-1 3 0,1 2-1 0,1-4-4 16,0 1-1-16,1-1 3 0,0-1-6 0,1-1-7 0,1 1-2 0,1-3-2 16,1 1-5-16,-1-2-5 0,2 1 0 0,-1-2 0 15,1 1-2-15,1-4-1 0,1 1 2 0,-1-1 1 0,2 1 0 0,-1-4 0 16,0 2 0-16,2-1 4 0,0 1 2 0,-1 0 2 0,2-3 2 15,2 3 1-15,-1-2 7 0,2 1 4 0,1-1 2 0,1 1-1 16,2-1 2-16,1 1 1 0,2-2-2 0,1 0-3 0,1 0-2 0,1 0 2 16,1 0-3-16,2-2-4 0,0 1-1 0,1-2 4 15,0 1-10-15,2-2-10 0,1 2 0 0,-1-2 3 0,1 1-7 0,1 0-5 16,-1-2-3-16,1 4 0 0,-1-4-11 0,0 4-17 0,0-4-20 16,-1 4-23-16,-2-2-23 0,1 0-26 0,-4 1-33 0,1 1-38 15,-2-1-40-15,-1 1-39 0,-1 1-33 0,-2 0-33 0,-1 0-48 0,-2 0-54 16,-2 0-4-16,-3 1 8 0,-5-1 20 0,5 2 24 15,-5-2 20-15,0 0 22 0,0 0 36 0,-2 3 39 0</inkml:trace>
  <inkml:trace contextRef="#ctx0" brushRef="#br1" timeOffset="287286.5984">2924 11182 226 0,'-1'-6'324'0,"-2"0"17"0,2 1 19 16,-1-1 4-16,1 0-2 0,-2 0 16 0,2 2 22 15,0-1 22-15,-2 1 17 0,2-1-40 0,-1 2-57 0,1-1-72 0,0 1-76 16,-1 0-25-16,1 1-5 0,1 2-14 0,-1-1-17 0,1 1-4 16,0 0-1-16,0 0-16 0,0 0-20 0,0 0-23 0,0 0-26 15,0 0-8-15,-2 1-7 0,1 1-10 0,1 1-13 0,0 0-4 16,1 3 5-16,1 0-6 0,0 1-6 0,1 4 8 0,0 1 10 15,-1 4-2-15,1 1-4 0,0 4 6 0,-1 0 8 0,0 1-4 0,-1 4-5 16,0-1 2-16,1 2 7 0,-1 2-4 0,0-2-8 16,-1 1 2-16,2 2 7 0,-1-3-8 0,-1 1-11 0,1 0 4 0,1-3 4 15,-1 0-2-15,0-2-8 0,-1-2 4 0,2-1 6 0,-2-1-9 16,0-2-14-16,0-1-5 0,0-1-5 0,0-1-21 0,0-2-29 16,0 0-31-16,0-2-33 0,0-1-49 0,0 0-58 0,-2-2-73 0,2 0-82 15,0-1-47-15,-1-1-39 0,0-1-6 0,-1-1 4 16,2-3 10-16,-5 3 10 0,5-3 18 0,-7 0 24 0,2-3 33 0,0-2 37 15</inkml:trace>
  <inkml:trace contextRef="#ctx0" brushRef="#br1" timeOffset="287770.7812">3668 10918 0 0,'1'-11'36'15,"-1"1"295"-15,2 1-1 0,-2-3 9 0,0 3 8 0,1 0 10 16,-1-2 6-16,0 4 12 0,1-1 13 0,-1 2 10 0,2 0 5 15,-2 0-58-15,1 2-76 0,-1-2-73 0,1 1-68 0,-1 2-14 16,0 0 0-16,0 3-6 0,0-1-11 0,0 1-10 0,0 0-7 16,0 0-14-16,0 0-14 0,0 0-7 0,0 0-7 0,0 0-10 0,3 0-10 15,-2 3-6-15,2 0-3 0,0 3 2 0,1 0 5 16,0 1 2-16,0 2 2 0,0 2 8 0,0 1 10 0,-2 1 5 0,2 1 4 16,-1 2 5-16,0 1 8 0,-2 1-1 0,2 1-8 0,-2 2 3 15,-1 2 1-15,0-1-7 0,0 4-7 0,0-1-1 0,-1 4 5 16,-1-1-10-16,1 2-11 0,-2 2-2 0,2-2-1 0,-2 3-7 0,2-2-13 15,0 1 5-15,-1-1 5 0,1-1-5 0,0 0-8 16,-1-1 4-16,2-1 7 0,0-2-9 0,0-2-9 0,2-2-5 0,-1-1-1 16,0-3-13-16,2-1-20 0,-2-4-11 0,2 0-4 15,1-3-15-15,-1-2-16 0,1-1-20 0,0-1-17 0,0-1-22 0,0-1-19 16,1-1-41-16,0-2-45 0,1 1-57 0,-1-4-60 0,2-1-38 16,-2-2-29-16,0-1-4 0,1-1 8 0,-1-3 11 0,-1-2 13 15,0-1 18-15,0-3 21 0,-1 0 21 0,-2-2 18 0</inkml:trace>
  <inkml:trace contextRef="#ctx0" brushRef="#br1" timeOffset="288387.7657">3791 10954 82 0,'-2'-6'293'0,"0"-2"17"0,0 1 25 16,2 1 10-16,-1-2 7 0,0 2 11 0,1 2 11 0,0-1 2 0,1 1 1 16,0-1-34-16,1 1-41 0,0 1-77 0,2-2-86 0,2 1-23 15,-1 1-8-15,2-3-17 0,-1 1-17 0,4 2-10 0,-1-1-2 16,0-1-8-16,2 2-12 0,0-1-2 0,1 2 1 0,-2-1-7 0,2 2-8 16,-1 1-1-16,1 0 4 0,-1 0-5 0,-1 0-6 15,1 3-2-15,-2 0 1 0,1 1-5 0,-1 2-8 0,-1 0-2 0,0 2-2 16,-1-1-2-16,-2 2-4 0,0 2 0 0,-1-1 3 15,-2 2-3-15,-1 2-4 0,-2 1 1 0,-2 0 3 0,-1 1-3 0,-1 2-3 16,-2 0 3-16,-1 2 1 0,-1-1 2 0,-2 1 0 0,-1-1 3 16,1 1 5-16,-1 1-4 0,-1-3-4 0,1 1 2 0,-1-1 5 15,1 0-4-15,-2-1-4 0,2-2 2 0,2-2 7 0,-1 1-2 0,0-4-5 16,2-1 4-16,1 0 2 0,1-1-2 0,2-4-2 16,0-1 6-16,2 0 9 0,0-1 0 0,3-2-3 0,0 0 3 0,0 0 4 15,0 0-1-15,3-2-7 0,1-1 2 0,3 0 7 0,-1-1 1 16,4-1-2-16,-1-1 2 0,4-1 3 0,1-1-1 0,0-2-4 15,2 1 1-15,2 0 2 0,-1-2 1 0,0 2-1 0,1 0 2 0,-1 2 0 16,0-2-1-16,-1 1-1 0,0 2-2 0,0 2-1 16,0 1 2-16,-1-2-1 0,0 4-1 0,-1-1-2 0,0 1-2 15,-2 1 1-15,0 1 1 0,-2 1-2 0,1 2 6 0,-2-1 4 16,-1 3 2-16,-1 0 3 0,-2 3 2 0,-1-1 2 0,-1 4 1 0,-2 0-2 16,-1 0 0-16,-1 1 4 0,-2 4-4 0,-1-1-3 15,-1 2-1-15,-3 0 1 0,-1 2-6 0,-2 1-5 0,-1 0-2 0,0-2 1 16,-1 4-6-16,-2-3-9 0,2-1 1 0,-2 0 5 0,0 1-4 15,1-4-7-15,0 1 4 0,0-2 5 0,2-1-2 0,0-2-7 16,1-2 2-16,2-2 5 0,1-1-5 0,1-1-8 0,2-2-5 0,1-2-5 16,0-1-23-16,1-1-26 0,3 0-34 0,-1-2-34 15,2-2-37-15,0 0-41 0,3-4-47 0,2 0-47 0,0-3-67 0,5-2-73 16,1-3-19-16,1-2-2 0,3 0 6 0,2-1 9 0,0-1 21 16,1 1 22-16,1-1 37 0,0 4 35 0,1-2 37 0,-1 3 256 15</inkml:trace>
  <inkml:trace contextRef="#ctx0" brushRef="#br1" timeOffset="288805.2346">4449 11252 30 0,'2'-3'324'0,"-2"3"6"0,0 0 1 0,-2-1 10 0,0 1 14 15,-1-2 10-15,-1 1 8 0,0 1 13 0,-1 0 10 16,-1 0-21-16,1 0-32 0,0 1-85 0,-1 1-99 0,2-2-46 0,-1 3-28 16,1 0-4-16,0 0 6 0,0 1-10 0,1 1-16 0,1 1-5 15,-1 1-5-15,2 2-11 0,1-1-11 0,0 1-2 0,1 0-2 16,0 3 2-16,2-2 0 0,0 2 0 0,1 2 0 0,0-2 0 0,0 1-6 15,1 2 2-15,0 0-1 0,1 0-1 0,0 1-3 16,1-3-1-16,0 0-2 0,-1 1-2 0,2-4-1 0,0 0-6 0,2-3-4 16,-1-1-4-16,2-1-2 0,-1-1-5 0,2-3-8 0,2-2-8 15,-1-2-13-15,2 0-2 0,-1-3-2 0,1-3-6 0,0 0-11 16,1-3-1-16,-2-2-1 0,1 1-5 0,-2-2-6 0,1-1 6 16,-1-1 9-16,-2 0 1 0,-1 1 1 0,0-2 14 0,-1 1 20 15,-1 2 11-15,-1 0 8 0,-2 2 23 0,-1 1 27 0,0 0 24 0,-1 1 23 16,-1 4 17-16,0-1 22 0,-2 2 10 0,1 2 9 15,-1-1 4-15,0 5 5 0,0-1-4 0,0 1-8 0,0 0-11 0,0 0-11 16,0 0-16-16,0 0-14 0,0 0-22 0,-1 1-25 16,-1 2-10-16,2 2-8 0,-1-1-17 0,1 4-16 0,0 1 0 0,-1 3 6 15,1 0-12-15,0 0-12 0,1 1-12 0,0 2-7 0,1-1-17 16,-1 1-17-16,2 0-16 0,1-2-15 0,0 1-16 0,1-2-20 16,2 0-21-16,-1 0-24 0,2-2-23 0,0-1-22 0,3-1-31 0,0-1-35 15,1-1-26-15,0-3-20 0,2 0-19 0,1-2-16 16,1-2-18-16,1-3-16 0,1-1 5 0,-1-1 11 0,2-2 24 0,-1 0 24 15,2-3 20-15,-1 0 20 0,1-2 38 0,-1 1 203 16</inkml:trace>
  <inkml:trace contextRef="#ctx0" brushRef="#br1" timeOffset="289121.7873">5203 11302 0 0,'10'-11'138'0,"-2"1"238"15,0 1 29-15,-2 0 21 0,-4 0 20 0,0 0 13 0,-2 1 12 16,-2 1-5-16,0 2-11 0,-2 1 17 0,0 1 28 0,-3-2-55 0,0 4-73 16,1-1-93-16,-4 2-93 0,1 0-39 0,0 2-24 15,-1 1-21-15,0 1-22 0,-1 2-10 0,0 3-5 0,2-1-11 0,0 4-14 16,-1 0-2-16,2 0-5 0,2 1-9 0,0 2-11 0,2 0 4 15,3 0 2-15,0 0-4 0,2 2-9 0,0-2 3 0,3 0 6 16,2 0-7-16,0 0-11 0,2-1 0 0,0-2 4 0,3 0-7 16,1-2-9-16,1-2 2 0,2-1 4 0,1-2-8 0,1-3-7 15,2-2-3-15,0-1 5 0,2-2-10 0,-1-3-8 0,1-2 1 16,-1 0 4-16,0-3-1 0,-1-2-7 0,-2 0 5 0,-2-2 8 16,-2 0 0-16,-3 0-6 0,-2-1 8 0,-2-1 10 0,-3 1 1 0,-2 1 1 15,-1-3 7-15,-1 3 10 0,-3 0 4 0,0 0-4 16,-1 1 8-16,-1 1 9 0,0 1-1 0,-1 1-5 0,0 2 4 0,1 0 8 15,-1 2-6-15,2 2-10 0,-1 2-5 0,1 0-2 0,0 2-17 16,-1 1-20-16,2 0-15 0,2 0-11 0,-1 3-20 0,0 0-23 16,2 3-24-16,0-2-21 0,1 4-26 0,1-2-28 0,0 3-43 0,2 0-47 15,1 3-44-15,1-3-41 0,1 1-35 0,2 1-30 16,0-4-2-16,1 2 10 0,0-1 14 0,2-2 17 0,1 0 23 0,1 0 23 16,1-5 25-16,0 2 23 0</inkml:trace>
  <inkml:trace contextRef="#ctx0" brushRef="#br1" timeOffset="289339.0293">5691 11231 0 0,'5'-7'166'0,"-1"-1"212"0,0-1 18 0,-1 2 17 16,-1-2 16-16,0 1 13 0,-2 1 13 0,0 1 20 0,0 0 25 15,0 0 8-15,-2 3 7 0,1 0-80 0,0 0-110 0,-1 1-80 0,1 1-74 16,1 1-27-16,-1 0-15 0,-2 3-18 0,2 0-21 16,-1 1-12-16,1 1-8 0,0 2-23 0,1 1-28 0,-2 4-8 0,2-2-2 15,2 4-9-15,-1-2-11 0,0 3-1 0,2 0 2 0,1 0-19 16,0 0-22-16,0-2-18 0,1 1-12 0,1 1-21 0,0-3-21 15,0 0-31-15,-1 0-32 0,0-2-38 0,1-1-37 0,-2 2-43 16,0-5-43-16,-2 1-61 0,2-2-70 0,-1 1-7 0,-3-6 14 16,1 3 17-16,-1-3 16 0,0 0 19 0,0 0 19 0,0 0 31 0,-8 0 37 15,2-3 35-15,-2 0 251 0</inkml:trace>
  <inkml:trace contextRef="#ctx0" brushRef="#br1" timeOffset="289572.6324">5384 10991 0 0,'1'-6'396'0,"2"-1"19"15,-2 1-4-15,1-3 6 0,0 0 8 0,1 1-4 0,0 1-8 16,1-1 4-16,1 1 7 0,0 1-4 0,2 0-9 0,0 0-114 0,-1 1-148 16,2 1-88-16,-1 1-70 0,1-2-10 0,-1 4 4 0,-1-1-15 0,1 2-20 15,-2 2-1-15,2 1 5 0,-2 0-14 0,-1 3-18 0,2 0-5 0,-2 3 1 16,-2 0-20-16,0 3-27 0,-1 0-33 0,-2 3-32 0,-1 0-43 15,-2 3-45-15,0 0-39 0,-1 0-34 0,-2 1-10 0,-1 1 1 16,0-1 8-16,0 1 10 0,-1-1 8 0,-2 1 10 0,-1-1 14 16,0 1 23-16</inkml:trace>
  <inkml:trace contextRef="#ctx0" brushRef="#br1" timeOffset="289810.2658">4820 10972 316 0,'3'-6'342'0,"-1"3"5"0,2-2 2 0,0 1-2 16,2 1-4-16,0 0 2 0,1 0 5 0,0 0-7 0,1 3-5 15,0-2-62-15,0 2-75 0,0 2-95 0,-2-2-97 0,1 3-34 0,-2 0-16 16,-1 3-13-16,0 0-13 0,-2 0-35 0,-1 0-42 0,-1 3-53 0,-1 0-58 15,-1 1-37-15,0-1-29 0,-2 2-8 0,-2-2-2 0,1 1 2 16,0 1 5-16,-1 1 11 0,1 0 10 0,-2-2 10 0,2 1 11 0</inkml:trace>
  <inkml:trace contextRef="#ctx0" brushRef="#br1" timeOffset="290035.8714">5353 10294 16 0,'2'-3'356'0,"-2"3"7"0,0-3 4 16,0 3-2-16,0 0-7 0,0 0 4 0,0 0 4 0,0 0-5 0,-2 3-7 16,1 1-6-16,-2 1-7 0,2 1-149 0,-2 3-194 0,-1 0-106 0,2 1-85 15,-2 1-67-15,0 2-61 0,0 1-22 0,0 1-11 0,0 3-5 16,-2 1-5-16,0 1 2 0,-1 2 7 0,-1 1 7 0,-1 1 7 15,-1 1 22-15,0 1 199 0</inkml:trace>
  <inkml:trace contextRef="#ctx0" brushRef="#br1" timeOffset="290957.441">1759 11812 94 0,'-4'-5'281'0,"1"-1"16"0,2 1 22 0,-2-1 1 0,0 1-5 16,1 0 7-16,-1 1 14 0,0 0 5 0,1 0 5 0,0 2-28 0,0 0-37 15,0-1-70-15,0 2-76 0,0 0-12 0,2 1 11 16,-2-1-16-16,2 1-14 0,-2-2 1 0,2 2 10 0,0 0-7 0,0 0-10 16,0 0-8-16,0 0-3 0,-2 0-14 0,2 0-17 0,-3 2-10 15,0-1-5-15,2 0-10 0,0 0-11 0,-2 2-5 0,2 0-5 16,-2 2-4-16,2 1-4 0,-1 0-4 0,1 1 1 0,0 0-8 16,1 2-9-16,0-1-2 0,1 1-1 0,0-1-7 0,2 0-10 15,1 1-7-15,0-2-4 0,1 0-13 0,2-1-14 0,0 0-1 0,1 0 2 16,0-1-7-16,1-1-13 0,0-2 4 0,1 0 7 0,0 1-8 15,0-2-13-15,0-1 12 0,0 0 18 0,-1-1 2 0,-1 0-2 16,0-2 19-16,-1 2 26 0,-2-1-1 0,-1-1-11 0,-1 1 22 0,-3-2 32 16,0 2 5-16,-2-2-4 0,0 1 23 0,-2-2 30 15,-2 0 5-15,1 0-2 0,-2 0 18 0,-1 1 21 0,0-1 3 0,-1 0-6 16,0 0 13-16,-1 2 19 0,0-2-2 0,0 1-9 16,1 1 0-16,0 0 3 0,1 1-12 0,0-1-12 0,1 1-12 0,0 1-11 15,3 0-22-15,0-1-24 0,2 2-27 0,2 0-24 0,0 0-24 16,0 0-24-16,0 0-21 0,0 0-18 0,2 3-27 0,2-1-28 15,2 1-31-15,0 0-29 0,1 2-47 0,2-1-57 0,1-1-51 0,2 1-50 16,0-1-4-16,2 0 12 0,1-1 12 0,0-1 14 16,-1 1 8-16,1-1 10 0,0 0 25 0,-2 1 30 0,-1 1 28 0,-1-1 286 15</inkml:trace>
  <inkml:trace contextRef="#ctx0" brushRef="#br1" timeOffset="291741.4128">1944 14164 37 0,'-5'-6'407'16,"-1"0"19"-16,0-2 13 0,-1 2 10 0,0-1 7 15,1-1 10-15,0 2 13 0,0 2 5 0,0 1 7 0,2-2 17 0,0 4 20 16,0-2-118-16,2 0-163 0,-2 3-59 0,1-2-31 0,-1 1-16 16,1-1-10-16,1 1-7 0,-1 1-4 0,3 0-12 0,-3 0-10 15,3 0-8-15,0 0 0 0,-2 0-21 0,2 0-24 0,-3 0-8 0,3 0-2 16,-1 1-14-16,-2 2-15 0,2-1-5 0,-2 2 2 15,2-1-10-15,-1 2-16 0,1 1-4 0,0 0-3 0,-1 1-18 0,1 2-21 16,1-1-9-16,0 1-4 0,0 0-13 0,0 0-13 0,1 0-4 16,1-2-2-16,-1 2-8 0,2-1-8 0,-1-1-4 0,2-1 2 15,0 0 2-15,0-1 1 0,2 1 12 0,-1-3 15 0,0 0 12 16,1-3 12-16,0 0 10 0,0 0 13 0,-1-3 4 0,0 0 7 16,1 1 13-16,-2-2 11 0,-2-1 14 0,0 1 15 0,-2-1 11 0,-2-1 7 15,0 0 12-15,-1 0 9 0,-1 0 10 0,0-1 8 16,-1 1 8-16,-1 0 2 0,0 0 8 0,0 1 11 0,1 1-5 0,0-1-9 15,-1 2-2-15,1 0-1 0,1 2-12 0,1-2-16 0,1 1-32 16,0 1-38-16,2 1-32 0,0 0-29 0,0 0-36 0,0 0-35 16,4 0-56-16,0 0-61 0,3 1-73 0,1 1-78 0,1 1-43 15,2-3-35-15,1 1-2 0,3 1 10 0,-1-2 23 0,2 0 28 16,2-2 23-16,-1 1 20 0,0-4 29 0,3 1 31 0</inkml:trace>
  <inkml:trace contextRef="#ctx0" brushRef="#br1" timeOffset="292509.0765">2747 13076 168 0,'-2'-16'324'0,"0"-1"15"0,0 2 15 0,0 1 6 0,-1 1 0 15,0 0 6-15,1 1 6 0,-1 1 0 0,2 1-5 0,-1 1-32 0,1-1-46 16,0 0-91-16,-1 2-103 0,1 0-25 0,0-1-1 16,-2 1-13-16,2 1-17 0,-1-1 1 0,1 1 7 0,0 1 4 15,-1 1 0-15,1 1 7 0,0 0 11 0,-1 0-3 0,1 2-6 16,0 0 0-16,1 2 2 0,0 0-7 0,0 0-8 0,0 0-2 0,0 0 0 15,0 0-6-15,-3 1-9 0,2 0-8 0,1 1-10 16,0 2-6-16,0 2-4 0,0 0-5 0,0 2-3 0,1 3 0 0,0 1 3 16,1 1 1-16,-1 3 1 0,0 2-1 0,1 2 4 15,0 2-2-15,0 2-2 0,0 2 4 0,1 3-1 0,0 1 2 0,-1 3-1 16,2 1-1-16,0 2 2 0,0 2 0 0,0 1-1 0,0 1-1 16,0 1 4-16,2 1-2 0,-2 0-2 0,1 0 1 0,-1 0 1 15,0 0 0-15,0-2-2 0,0-2 2 0,0-1 2 0,-1-2-4 0,-1-2 1 16,1-5-1-16,0 1 2 0,-1-5 0 0,1-2 0 0,0-2 3 15,-2-1 6-15,2-2 3 0,-2-1 2 0,2-2 1 0,-2 1 3 16,2-2 0-16,-2-1-2 0,2 2 4 0,-1-2 2 0,0-2-1 16,0 2-1-16,1-1-1 0,0-2 1 0,-2 1-4 0,2-1-7 15,-2-1 0-15,2-1 0 0,-2 1-3 0,0-4-4 0,1 1 4 0,-1-2 7 16,0 0 7-16,-1-3 5 0,2 3 19 0,-2-3 19 16,0 0 7-16,0 0 5 0,0 0 9 0,1-2 11 0,0-1-2 0,1 2-5 15,-2-4 5-15,1 2 6 0,0-1-7 0,1-2-11 0,-1-2-6 16,0 1-3-16,1-1-17 0,-1 1-20 0,0 1-8 0,1 0-5 15,-1 0-10-15,0 0-12 0,2 1 2 0,-2 2 4 0,2 0-8 16,0 2-7-16,1-2-1 0,0 1-4 0,1 1-19 0,0 1-24 16,3 0-19-16,0 0-19 0,0 1-26 0,3 1-26 0,0-1-32 0,-1 1-31 15,2 1-40-15,2 0-46 0,-1 1-61 0,2 1-63 0,-2-1-57 16,2 1-52-16,-1-1-2 0,1 1 15 0,-2-2 18 0,2 1 18 16,-2-1 24-16,-1 0 25 0,2-1 35 0,-2-1 33 15,-2 2 42-15,1-3 314 0</inkml:trace>
  <inkml:trace contextRef="#ctx0" brushRef="#br1" timeOffset="293076.7286">3489 13720 267 0,'-2'-6'366'0,"-2"-2"9"0,1 1 9 16,-1-1-2-16,0 2-7 0,0 0 2 0,0 2 5 0,-1 1-4 0,1-2-4 15,-2 2-40-15,1 0-47 0,0 2-110 0,-2-1-128 0,0 1-31 0,-1-1-3 16,0 2-12-16,0 2-12 0,-1-1 5 0,-2 1 11 0,1 2-4 0,-1-1-9 16,0 2 11-16,-1 1 11 0,0 0-2 0,-1 0-7 0,1 0 10 15,-1 1 17-15,1 2-2 0,-2 0-5 0,2 2 10 0,-1-2 17 16,1 1-6-16,-1 1-10 0,2 1 10 0,0 1 13 0,1-1-5 0,0 2-16 15,2 1 8-15,2-2 14 0,0 2-14 0,2-1-20 0,2 2 2 0,-1-2 11 16,3 2-14-16,0-2-20 0,1 1 7 0,3-2 14 0,0 1-11 16,3-2-23-16,1-2 6 0,1-1 10 0,2 0-8 0,2-1-19 15,1-2 8-15,0 0 17 0,1-3-10 0,1 0-19 0,1-3 8 0,-1 0 13 16,2-3-11-16,-2 0-17 0,1-3 8 0,-1 1 14 0,0-2-9 0,0-1-18 16,0-1 6-16,-1 0 11 0,-1-1-11 0,0-2-18 0,-1 1 7 0,-1-1 16 15,-1-1-8-15,-2 1-14 0,0 0 10 0,-1 0 17 0,-1-2-4 16,-2 2-13-16,-1 0 17 0,-1 0 23 0,-2 2 0 0,1 1-6 15,-2 0 21-15,0 1 27 0,0 2 2 0,-2 0-4 0,1 2 14 0,-2-2 18 16,2 3-3-16,-2 0-7 0,2 1 8 0,-2-1 16 0,2 2-7 0,0-1-11 16,-1 1-2-16,2 1 4 0,0 0-14 0,0 0-20 0,0 0-6 15,0 0-2-15,0 0-11 0,0 0-14 0,0 0 0 0,0 0 4 0,0 0-10 16,2 3-12-16,-1 1-1 0,2-1 4 0,1 3-9 0,0 0-12 16,0 2 0-16,0 1 7 0,0 0-8 0,0 1-13 0,0 2 1 0,0 0-1 15,0 0-14-15,0 0-22 0,0 0 1 0,0 0 1 0,0-1-15 0,0-2-23 16,0 0-5-16,0-2-7 0,0-1-16 0,0 0-18 0,0-1-24 15,0-2-22-15,0 0-13 0,0-3-7 0,0 1-33 0,0-2-37 16,0 1-41-16,0-5-42 0,1 1 0 0,-1-4 12 0,1 1 12 0,1-4 12 16,-1-1 16-16,0-1 22 0,1-1 28 0,-1-1 36 0</inkml:trace>
  <inkml:trace contextRef="#ctx0" brushRef="#br1" timeOffset="293645.8999">3704 13727 219 0,'1'-13'339'0,"1"-1"15"0,-2 4 10 0,0-2 17 16,0 4 18-16,0-1 2 0,1 2-2 0,-1 1 15 0,0 1 13 15,0 2-49-15,0-1-70 0,0 4-77 0,0-2-77 0,0 2-41 0,0 0-32 16,0 0-11-16,0 0-2 0,0 0-20 0,0 0-27 0,1 2-2 0,2 1 8 15,0 0-15-15,-1 3-21 0,1 0 8 0,0 0 13 0,1 1-9 16,-2 4-14-16,2-2 10 0,-1 3 17 0,1 0-10 0,-1 0-15 16,1 3 9-16,-2-3 17 0,2 3-10 0,-1-2-16 0,1 1 8 0,-1-2 16 15,1 0-9-15,-2 0-15 0,2 0 7 0,-1-3 14 0,0 0-7 0,-1-2-17 16,1-1 9-16,-2 0 15 0,2-1-6 0,-2-2-18 0,1-2 10 0,-1 1 19 16,-1-2-7-16,0 0-11 0,0 0 7 0,3-2 16 0,-1-2-8 15,0 1-14-15,-1-2 7 0,2-2 16 0,-1-2-10 0,1-2-14 0,1-2 7 16,1 1 13-16,-1-5-7 0,2 2-19 0,-1-1 8 0,0-2 19 15,1 1-7-15,0 1-7 0,0 1 8 0,-1 0 16 0,2 0-5 0,-2 3-11 16,2 0 8-16,-2 0 16 0,2 0-8 0,-2 3-14 0,0 0 7 16,1 1 13-16,-1 2-9 0,0 0-18 0,-1 2 3 0,0 1 7 15,0 0-10-15,-1 3-15 0,1 0 5 0,-1 1 10 0,1 2-8 0,-2 0-11 16,2 2 4-16,-1 1 12 0,1 3-5 0,-1 0-7 0,1 1 6 0,-2 2 12 16,1 2-6-16,0-1-12 0,-1 2 8 0,1 0 8 0,0 2-4 0,-2-1-10 15,2 1 5-15,-1-2 13 0,0 0-5 0,0-2-14 0,1-1 7 16,0-1 7-16,-1-2-6 0,1 0-11 0,0-3 7 0,-1-2 8 15,1 1-4-15,0-4-9 0,-2 1 8 0,-1-2 7 0,0 0-5 0,4-2-10 16,0 1 6-16,-1-2 12 0,1 0-4 0,1-3-11 0,0-2 4 0,1-1 11 16,0-1-4-16,1-2-13 0,0-2 7 0,-1 1 10 0,2-2-5 15,0 0-11-15,-1 0 5 0,1 0 8 0,0-2-6 0,0 2-12 16,0 0 8-16,0 0 10 0,1 0-8 0,1 2-10 0,-1-1 8 0,0 1 10 16,2-1-3-16,0 2-8 0,-2 2 7 0,2-1 11 0,-2 2-5 0,-1 2-13 15,0 1 7-15,0 0 10 0,0 3-6 0,-1 0-11 0,-2 3 8 0,0 0 11 16,1 1-4-16,-1 4-4 0,0-1 6 0,1 2 12 0,-1 2 2 15,0-1-2-15,1 4 6 0,-1 1 10 0,0 0 1 0,1 3-4 16,-2 0 2-16,1 3 5 0,-1-2-2 0,1 2-5 0,1 2-1 0,-1-2-1 16,0 0-8-16,1 1-8 0,-1-1-5 0,0 0-10 0,2-1-10 0,0-1-13 15,-1-2-13-15,1-1-11 0,0-1-22 0,-1-1-19 0,1-1-15 0,0-2-13 16,-2-1-25-16,0-1-28 0,1-1-34 0,-1 1-35 0,-1-2-42 16,0-1-45-16,-1 0-71 0,-3-3-77 0,4 2-19 0,-4-2 5 15,0 0 18-15,0 0 21 0,0 0 14 0,0 0 10 0,0 0 25 0,0 0 29 16,0 0 35-16,0 0 157 0</inkml:trace>
  <inkml:trace contextRef="#ctx0" brushRef="#br1" timeOffset="293917.9584">3580 12972 0 0,'-1'-13'264'15,"-2"0"150"-15,2-2 13 0,-1 2-2 0,1-1-10 0,2 2 2 0,1 0 8 16,0 1-11-16,2 1-14 0,2 3 4 0,2 1 5 0,0 2-106 16,1 2-139-16,0 1-91 0,2 1-76 0,1 1-45 0,0 3-34 15,0 2-26-15,0 1-27 0,1 1-45 0,1 3-50 0,-1 1-65 0,0 1-70 16,2 2-28-16,0-1-13 0,-1 3 7 0,1 0 10 0,0 2 7 0,-1-1 1 15,1 1 16-15,0 1 19 0,-2 0 31 0,0 0 183 0</inkml:trace>
  <inkml:trace contextRef="#ctx0" brushRef="#br1" timeOffset="295111.5665">5395 12642 139 0,'1'-7'422'0,"-2"0"8"15,-1-1 10-15,1 1-11 0,1-1-15 0,0 1-3 0,-1 1 3 16,1 2-8-16,1 2-10 0,-1 2 5 0,3 1 7 0,-1 2-155 0,1 2-199 16,1 2-57-16,0 3-12 0,0 2-13 0,0 2-16 0,1 4 17 0,-1 2 27 15,2 2-1-15,-1 2-8 0,0 3 21 0,-1 2 27 0,2 2 3 16,-2 1-3-16,1 3 18 0,-1 0 22 0,0 1 1 0,0 2-8 0,1 1 7 15,-1-1 13-15,0 2-7 0,0-1-11 0,0 1 2 0,0-1 11 16,0 1-15-16,-1-2-21 0,0 3-6 0,-2-2 2 0,0-2-16 0,1 2-17 16,-2-3-2-16,0 0 4 0,-2-3-5 0,0-1-10 0,-1-2 2 0,0-3 6 15,-1-3-3-15,-1 0-7 0,0-5 2 0,-1-1 7 0,0-1-5 16,-2-4-5-16,-2-1 4 0,1-1 4 0,-2-2-2 0,-1-2-5 16,0-1 2-16,-2-1 4 0,-1-2-4 0,-1-2-7 0,-1 1 5 0,-1-4 5 15,1 1-2-15,-2-2-8 0,2-2 3 0,0-1 4 0,-1-1-2 0,2-2-7 16,0 1 5-16,3-2 5 0,0-2-4 0,1 1-4 0,1-1 5 0,0 2 7 15,3-2-5-15,2 1-4 0,-1-1 5 0,3 2 5 0,1-2-4 16,2 0-6-16,1 0 2 0,1 0 2 0,3 0-5 0,2 0-11 16,0 0 1-16,4-2 5 0,2-1-3 0,2 2-6 0,2-1 5 0,3-1 7 15,1 2-6-15,3-2-8 0,1 0 4 0,1 3 10 0,0-2-3 0,3 2-6 16,0 0 6-16,0 2 13 0,2-1-2 0,-2 2-10 0,1-1 5 16,2 4 9-16,-2-2-7 0,2 1-11 0,1 1 4 0,-2 0 11 15,2 0-9-15,0 0-13 0,2 1-1 0,-2-2 4 0,1 1-16 0,-1 0-23 16,-1-1-2-16,1 0 4 0,-3 0-16 0,0-1-21 0,-1 0-4 0,-2 0 4 15,-1-1-15-15,-2 1-20 0,-3-2-1 0,-2 1 0 0,-3-2-6 0,-2 0-10 16,-3 0-4-16,-2-1-1 0,-4-1-10 0,-3 0-11 0,-2-2-23 16,-3 0-28-16,-3-1-16 0,-2-2-14 0,-2 0-6 0,-1-1-3 15,-3-1 15-15,-1-1 22 0,0 1 65 0,-1-1 77 0,-2 1 55 0,2 1 51 16,-2 0 33-16,2 2 28 0,0 1 46 0,-1 3 52 0,2 0 30 0,0 2 27 16,0 3 18-16,3 0 13 0,-2 2-2 0,2 2-7 0,1 0-56 15,1 2-73-15,1 0-34 0,0 4-25 0,1-1-23 0,1 1-24 0,0 2-2 16,1 2 2-16,2 0-10 0,0 2-17 0,-1 2 4 0,2 2 11 15,0 0-7-15,0 2-13 0,2 3 8 0,-1 0 15 0,0 2-1 0,2 3-11 16,1-1 12-16,0 3 16 0,0 1-7 0,1 2-16 0,1 0 8 0,0 2 17 16,1 0-9-16,1 0-12 0,0 1 8 0,0-1 14 0,1 1-10 15,1-2-18-15,0 1 8 0,1 1 14 0,0-3-11 0,1 0-22 16,-2-2 8-16,2-2 18 0,0-1-9 0,0-2-18 0,0-2 9 0,-1-3 18 16,0-3-7-16,-1-2-17 0,1-2 9 0,-2-2 18 0,1 0-8 0,-2-5-16 15,0 1 12-15,0-1 20 0,-2-2-8 0,1-1-18 0,0-1 7 0,-1-1 16 16,2-2-11-16,-1 0-18 0,0-3 6 0,1 0 16 0,0-3-8 15,0 0-16-15,0-2 5 0,1 1 14 0,0-2-11 0,1 3-18 16,-1-3 12-16,2 1 16 0,-2 1-2 0,2 1-8 0,-1 0 9 0,1 0 16 16,0 1-5-16,-1 1-11 0,2 1 6 0,0-2 10 0,0 4-7 0,2-2-10 15,0 2 4-15,1 0 10 0,1 1-10 0,0 0-15 0,1 1 3 16,1 1 5-16,-1 2-8 0,0 1-12 0,1 1 3 0,-2 1 6 0,0 1-5 16,0 2-10-16,-2 2 3 0,0 1 12 0,-2 2-7 0,0 0-11 15,-2 6 6-15,0-3 9 0,-1 6-3 0,-2 0-9 0,-1 0 4 0,0 6 11 16,-2-2-4-16,-2 4-11 0,1-1 3 0,-2 2 4 0,1 0-14 0,-1 0-19 15,-1-1 1-15,0-2 5 0,0 0-16 0,1-2-21 0,-1-2-3 16,0-2 3-16,2-2-18 0,-1-2-24 0,0-2-7 0,2-5-1 16,0-1-23-16,-1-1-31 0,1-1-41 0,1-4-50 0,0 0-69 0,3-4-77 15,-1-2-10-15,2 0 11 0,0-5 1 0,3-1 0 0,0-1 15 0,2-2 18 16,0-2 10-16,1 1 8 0,0-2 26 0,1 0 196 0</inkml:trace>
  <inkml:trace contextRef="#ctx0" brushRef="#br1" timeOffset="295578.9391">6443 13498 0 0,'1'-2'246'0,"0"1"94"0,1-1 10 0,-2 2-4 0,2-1-2 15,1 1-1-15,-3 0 7 0,3 0-7 0,-1 0-7 0,2 0 5 0,-1 0 5 16,1 1-106-16,1-1-141 0,1 2-51 0,-1-1-22 0,0 1-17 0,2-2-14 16,1 1 5-16,-1-1 9 0,1 2-6 0,1-2-9 0,0-2 0 0,1 1 8 15,-1 1-8-15,0-2-6 0,1-1-8 0,-1 2-2 0,0-4-10 16,1 2-8-16,-1-1-5 0,-1-2-2 0,0 1-7 0,0-1-7 15,-1 0-8-15,-2 0-8 0,0 0 5 0,-1-1 6 0,-1 1 5 0,0-2 5 16,-2 1 19-16,-1-1 22 0,-1 1 15 0,-2 1 12 0,0 0 15 0,-2 0 16 16,0 1 19-16,-3 2 19 0,0-1 19 0,-3 1 19 0,0 1 16 15,-1 1 13-15,-1 1 7 0,0 0 5 0,-1 1 1 0,1 2 1 0,0 0-6 16,1 2-9-16,-2 1-3 0,2 0-2 0,0 0-16 0,0 3-19 0,2 0-7 16,-1 1-2-16,2 2-19 0,1-1-26 0,0 1-5 0,2 1 0 15,1-1-18-15,2 0-20 0,2 0-4 0,1-1 2 0,1-1-17 0,3 1-21 16,2-1-5-16,0-2 2 0,2 2-22 0,2-2-29 0,0 1-15 15,4-2-12-15,-1 1-27 0,3-2-36 0,0 0-38 0,1-2-40 16,2-1-43-16,0 0-44 0,2-1-45 0,0-2-44 0,2-2-13 0,0-2 0 16,1-1 18-16,0-1 24 0,0-1 15 0,1 1 15 0,-1-2 26 0,-1-1 31 15</inkml:trace>
  <inkml:trace contextRef="#ctx0" brushRef="#br1" timeOffset="295879.1448">6967 13426 37 0,'1'-12'405'0,"0"1"30"0,-2 2 26 15,-2 0 11-15,-1 2 7 0,-1-1 7 0,-3 2 10 0,-1 2-5 0,-2-2-13 16,0 3 13-16,-1 0 16 0,-1 3-114 0,0 0-153 0,-2 0-75 0,0 1-57 15,1 2-32-15,-1 2-25 0,0-1-10 0,1 4-4 0,2-1-8 16,0 2-13-16,1 2-1 0,0-1 0 0,3 2-6 0,2 0-7 16,0 0-2-16,2 2 1 0,2-2-2 0,2 1-5 0,1 1 0 0,2-2 0 15,2 1-6-15,2-1-14 0,1 0-2 0,1 0-2 0,2-1-9 0,2-2-12 16,2 0 0-16,1-2 3 0,1-1-8 0,2-3-10 0,-1 0 3 0,2-1 8 16,2-4-7-16,-2-2-8 0,0-1 8 0,0-1 14 0,-2-1 0 15,0-4-9-15,-2 1 17 0,-2-1 17 0,0-2-1 0,-4-2-10 16,-2 1 13-16,-1-2 19 0,-2-2-7 0,-2 1-10 0,-2 1 10 0,-1-1 21 15,-2 1-6-15,-2 1-14 0,-2 0 13 0,-2 1 19 0,-1 1-9 0,-2 2-17 16,1 1 8-16,-4 1 17 0,1 2-10 0,0 1-17 0,-2 2 7 0,2 1 16 16,-2 2-20-16,2-1-29 0,-1 2-9 0,1 2-3 15,0 0-38-15,1 2-49 0,0 2-73 0,0 0-80 0,0 1-75 0,1 0-71 16,2 3-11-16,-1 0-1 0,1-1-2 0,0 2-8 0,1 1 15 0,0 0 18 16,0-2 12-16,0 2 12 0,0 0 33 0,0 0 255 0</inkml:trace>
  <inkml:trace contextRef="#ctx0" brushRef="#br1" timeOffset="297095.9724">2447 15553 21 0,'-2'-3'280'16,"0"-2"25"-16,0 0 25 0,0 0 3 0,-1 0-5 16,0 1 14-16,1 0 15 0,0-1 12 0,1 2 9 0,0-1-21 0,-1 0-31 15,2 1-65-15,0-1-77 0,0 1-26 0,0 3-14 0,0-3-26 16,0 3-25-16,0-2-3 0,0 2 6 0,0 0-12 0,0 0-19 16,0 0-7-16,4 1-5 0,0 0-11 0,0 2-15 0,0-1 0 15,0 3 0-15,0 0 0 0,2 1 0 0,-2 0 1 0,1 2 5 16,0 2 2-16,1-1-1 0,-2 3 4 0,1 0-1 0,-1 1-2 0,0 2-5 15,-1 0-3-15,-1 2-2 0,0 1-1 0,-1 1-1 16,0 2-4-16,1 0-2 0,-2 1-4 0,0 0-1 0,0 0-3 0,0 0-3 16,0 1-1-16,1-2 1 0,-1 0 0 0,1-3-3 0,1 0 1 15,-1-3 2-15,2 0-3 0,-1-2-4 0,1-3-1 0,-2-2 1 16,2-1 1-16,-2-2 0 0,2-3 1 0,0 0 5 0,-3-2-3 0,2-2-1 16,2 0 1-16,-1-2 3 0,1-2-3 0,1-2-2 0,1-2 4 15,-1-3 1-15,0-1-2 0,2-4 1 0,0-1 1 0,-1-2 0 16,2-2-3-16,0-2-2 0,0 0 7 0,2-1 5 0,-1-2 2 0,0 2 2 15,2 0 1-15,0 0 4 0,1 2 1 0,0 0-7 16,0 2 4-16,1 2 4 0,0 0-3 0,1 2-5 0,0 1 1 0,0 1 2 16,-1 3-7-16,0 1-7 0,1 1-4 0,-2 3-1 15,-2 2-6-15,1 2-7 0,-2 2 1 0,-1 2 6 0,0 2-3 0,0 3-8 16,-1 2 5-16,-2 3 6 0,1 2-3 0,-2 2-3 0,0 4 3 16,-3 1 8-16,0 4-2 0,-1 1-5 0,0 4 7 0,-1 1 7 15,0 1-2-15,-1 1-4 0,1 1-1 0,1 1-1 0,0-2-13 0,0-1-13 16,1-1-13-16,1-2-11 0,0-2-22 0,1-3-20 0,1-2-11 15,1-2-11-15,1-2-22 0,0-3-24 0,1-2-27 0,1-3-27 16,1-2-21-16,1-2-19 0,2-3-16 0,0-1-14 0,1-3-20 0,2-3-21 16,-1-3-23-16,2-2-23 0,0-1 1 0,0-1 10 15,0-2 19-15,-1-1 17 0,0 0 29 0,-1-2 30 0,0 2 26 0,-1-2 94 16</inkml:trace>
  <inkml:trace contextRef="#ctx0" brushRef="#br1" timeOffset="297881.8718">3252 15691 27 0,'1'-9'298'0,"1"-2"22"0,-2 0 20 0,-2 0 10 16,0 2 4-16,-2-2 10 0,-2 1 11 0,1 2 5 0,-2-1-1 15,1 2-25-15,-1 0-34 0,0 1-73 0,-1 1-88 0,0 0-33 0,2 2-18 16,-2-1-21-16,0 2-24 0,-2 1-6 0,1 1-4 16,0 1-11-16,-1 1-15 0,0 2-2 0,-1 1 2 0,0 2-7 0,1 0-14 15,-2 3 0-15,1 0 3 0,0 2-3 0,2 0-8 0,0 3 1 16,-1-1 5-16,4 2-1 0,-1-1-1 0,2 2 1 0,1-1 4 16,1 1 2-16,2 1 0 0,1-2 3 0,2 0 5 0,1 1-1 0,1-2 4 15,3 0-1-15,-1-2 2 0,2 0 0 0,2-2 0 16,0-1 0-16,4-3-1 0,-1-1-1 0,0-1 1 0,3-3-8 0,0-1-3 15,2-2-3-15,-1-1-5 0,2-3-10 0,-2-1-13 0,2-3-10 16,-1 0-5-16,1-3-8 0,-2-1-5 0,-1-2-11 0,0 0-16 16,-1-2 1-16,-2 0-1 0,-1 0-2 0,-1-1-10 0,-2 1 7 0,-2 1 10 15,-2-1 10-15,-1 1 10 0,-2 1 17 0,-2 1 25 16,0 1 11-16,-3 2 16 0,0 2 19 0,-1 2 24 0,-1 1 10 0,-2 1 8 16,2 1 20-16,-2 2 25 0,1 1 3 0,-1-1 1 0,0 2-1 15,2 2 0-15,0-1-10 0,1 0-11 0,0 1-11 0,0 2-13 16,1 0-7-16,2 0-7 0,-1 1-11 0,1 1-11 0,2 1-14 0,1 2-11 15,0-1-11-15,1 1-14 0,2 0 1 0,1 1 2 16,0-1-4-16,2 1-3 0,2 0-1 0,-1-2 1 0,2 0-5 0,1 1-4 16,0-2 0-16,0 0 2 0,0-1-4 0,1 0-5 15,-1 0-1-15,1-1 2 0,-1-1-6 0,2-1-7 0,-2 0-1 0,1-1 1 16,-1-1-5-16,0-1-3 0,-1-1-6 0,1-1-8 0,-2-1 2 16,1 0 2-16,-2-2-1 0,1-1 1 0,-1 0-1 0,0-1 5 15,-1-1 3-15,0 0 0 0,-1-2 6 0,-2 1 6 0,1-2 3 0,-1 0 5 16,-1-1 8-16,-1 1 14 0,-1-1 0 0,0 2 0 15,-1-1 12-15,-1 1 14 0,0 1 14 0,0-1 13 0,0 2 14 0,-1 0 16 16,-1 1 19-16,1 1 19 0,-2 1 10 0,2 2 8 0,-2 0 8 16,2 1 6-16,-2 1-4 0,2 0-7 0,1 1-7 0,0 0-6 15,-3 1-15-15,1 0-21 0,0 1-10 0,1 1-5 0,1 0-24 16,0 3-26-16,0 0-5 0,1 3-5 0,1-1-9 0,0 3-14 16,2 0 5-16,2 2 11 0,0 0-5 0,2 0-9 0,0 1 3 0,2-1 7 15,-1 0-10-15,2-1-13 0,1 0-1 0,1-1 4 16,0-2-8-16,1 0-11 0,-1-3 1 0,0 0 7 0,1-3-8 0,-1-1-8 15,0-2 4-15,1-2 7 0,-2-1-5 0,0-2-11 0,0-2 3 16,-2-2 7-16,0 1-4 0,-1-3-4 0,0-1 1 0,-1-1 3 16,-1-1-3-16,0-1-6 0,-2-2 1 0,-1 1 5 0,-1-1-1 15,-1-1-5-15,0 0 6 0,-2 0 9 0,0 0 4 0,-2 0 7 16,1 1 11-16,-2 1 11 0,2 1 18 0,-2 2 17 0,1 1 17 0,-1 1 20 16,0 1 3-16,1 3 0 0,0 1 5 0,0 2 4 15,0 2-3-15,2 2-6 0,0 0 0 0,0 0 0 0,0 0-8 0,0 2-10 16,2 2-7-16,-1 2-7 0,0 1-13 0,1 2-16 0,0 1-1 15,2 4 8-15,0-1-6 0,0 1-6 0,2 2 6 0,0-1 9 16,1 1-1-16,1 1-10 0,0-2 5 0,1 0 11 0,1 0-14 0,-1 0-15 16,0-2-14-16,1-1-10 0,0 0-25 0,0-1-31 15,-1-2-29-15,0 0-32 0,-1-2-39 0,0-1-39 0,0-1-51 0,-1-2-53 16,-2 0-77-16,-5-3-91 0,6-1-17 0,-2-2 1 16,-4 3 9-16,-2-5 15 0,0-1 21 0,-2-1 24 0,-4 0 33 0,-2-1 36 15,0-2 34-15,-4 0 169 0</inkml:trace>
  <inkml:trace contextRef="#ctx0" brushRef="#br1" timeOffset="298180.9453">3193 15256 0 0,'-8'-4'271'15,"2"-1"113"-15,0 2 11 0,1-3-1 0,1 1-4 0,1 1 3 16,2 1 3-16,0 0 0 0,1 3-3 0,0 0 0 0,0 0 6 16,2 0-106-16,1 0-142 0,1 1-67 0,0 1-46 0,1-1-22 15,1 1-11-15,0 1 2 0,2-2 8 0,0 2-3 0,2-1-6 16,-1 1 5-16,0 0 5 0,1-1-2 0,0-1-7 0,1 0 2 0,0 1 6 16,-1-2-4-16,2-2-10 0,0 1 1 0,2-1 2 15,-2-1-20-15,1 1-28 0,-1-2-23 0,0 0-25 0,0 1-46 0,-1 0-55 16,-2 0-49-16,0 0-49 0,1 3-49 0,-2-2-49 0,0 1-11 15,-2 1-2-15,1 1 0 0,-2 1-2 0,-1-1 19 0,0 4 23 16,0-2 25-16,-1 0 26 0</inkml:trace>
  <inkml:trace contextRef="#ctx0" brushRef="#br1" timeOffset="298384.9603">3888 14600 259 0,'5'-13'434'0,"1"2"4"0,-4 1-3 16,1 4-6-16,0 0-5 0,-2 3-5 0,-1 3-7 0,3 3-25 0,-1 4-31 15,1 4-17-15,0 1-11 0,-1 1-179 0,0 4-229 16,-1 2-107-16,0 1-73 0,2 1-71 0,0 1-73 0,-1 1-16 0,1 1-1 16,-2 1 4-16,2 2 3 0,0 2 9 0,-1-1 9 0,1 1 27 15,0 1 33-15,1 0 31 0,0-2 241 0</inkml:trace>
  <inkml:trace contextRef="#ctx0" brushRef="#br1" timeOffset="299132.3985">5104 15380 111 0,'0'0'294'0,"3"-1"3"15,-2-1 1-15,0 1 17 0,-1 1 20 0,0-3 11 0,0 3 10 16,-1-2 19-16,1-1 21 0,-1 1-36 0,-1 0-53 0,0-1-59 0,-1 1-67 16,0-1-19-16,1 1-9 0,-2 0-1 0,0-1 2 0,-2 1-10 15,1-1-10-15,0 1-13 0,-2 1-11 0,-1 0-17 0,0-1-20 16,-1 2-13-16,-2 0-12 0,-1 3-3 0,-1-1 0 0,-2 2-10 16,-1 1-14-16,0 2-2 0,-1 1 1 0,-2 3-7 0,0 1-11 15,1 1 5-15,-1 3 10 0,2-1-1 0,-1 2-2 0,2 1 8 16,3 1 10-16,0 1-1 0,2-1-2 0,3 1 5 0,1 1 11 15,2-1 0-15,2 0-7 0,3 1 4 0,3-1 6 0,1 1-3 0,3-2-8 16,2-1 2-16,2 0 2 0,3-3-7 0,2-1-10 16,2-4-1-16,2-1-1 0,0-3-5 0,2-3-11 0,2-3-5 0,0-2-1 15,0-4-12-15,2-2-15 0,-2-3-10 0,1-2-8 0,-1-2-9 0,-1-3-11 16,-2-1-2-16,0-1-2 0,-2-3-2 0,-2-1-5 16,-1-3-1-16,-1 1 1 0,-3-3 2 0,-1 0 1 0,-2-2 10 0,-2-1 10 15,-2-2 5-15,-2 1 3 0,-2-2 3 0,-1-1 5 16,0 0 1-16,-1-1 1 0,-1-1 1 0,0 1 2 0,0-1 4 0,1 1 5 15,0 1 2-15,1-2 2 0,0 2 1 0,1 2 3 0,0-1 7 16,2 4 10-16,0 1 10 0,-1 4 12 0,1 1 10 0,1 2 8 16,-1 2 6-16,1 3 5 0,-2 3 2 0,1 2 4 0,0 2-4 0,-2 1 1 15,2 4-5-15,-2 0 0 0,-1 3-6 0,1 0-6 16,-1 3-8-16,0 0-4 0,0 0-7 0,0 4-5 0,2 1 0 0,-2 1 4 16,1 3-2-16,-1 3-4 0,0 1 7 0,0 5 7 15,0 3 3-15,0 2-2 0,0 4 7 0,-1 3 8 0,1 0-2 0,0 6-5 16,0 0 1-16,1 3 7 0,0 1-8 0,1 1-11 0,0 1 2 15,1 0 5-15,0 1-5 0,-1 1-9 0,0-1 1 0,0-1 4 16,0-1-7-16,0-1-8 0,0-3-1 0,0-2 5 0,0-4-15 0,0-3-22 16,0-4-14-16,-1-5-14 0,2-2-13 0,-2-4-18 15,0-4-21-15,1-1-24 0,-2-4-37 0,-2-1-43 0,2-3-49 0,-4-1-46 16,0-3-83-16,-1-1-92 0,-2-2-17 0,-2-4 4 16,0-1 15-16,-1-2 15 0,0-3 12 0,-2-2 9 0,0-2 24 0,-3 0 28 15,0-3 35-15,1 0 113 0</inkml:trace>
  <inkml:trace contextRef="#ctx0" brushRef="#br1" timeOffset="299297.0163">4995 15232 192 0,'-8'-8'519'0,"0"2"25"0,1 0 13 0,3 0 2 0,1-1-4 16,2 1 2-16,2 0 4 0,3 1 0 0,2 1-2 0,3 2 4 0,2-1 5 15,2 2-151-15,4-4-199 0,2 2-100 0,2-1-65 16,3-1-29-16,2 1-17 0,3-2 2 0,0-2 6 0,3 1-13 0,0 1-17 16,2-3-20-16,-1 1-20 0,0 1-35 0,-1-1-41 0,-1 2-41 15,-3 0-40-15,0 2-56 0,-3-2-59 0,-2 4-77 0,-2-1-83 16,-1 2-43-16,-2 1-29 0,-4 1 2 0,0 2 13 0,-4-1 19 0,-2 4 21 15,-1-2 31-15,-3 1 34 0,-1 1 43 0,-2 0 46 16</inkml:trace>
  <inkml:trace contextRef="#ctx0" brushRef="#br1" timeOffset="299882.8262">5735 15414 117 0,'-3'-5'474'0,"-1"-1"19"0,-1-1 7 0,-1 0 2 0,1-2 4 16,0 2-2-16,-1 0 0 0,2 0 1 0,0 2 2 0,2 0 2 16,-1 2 1-16,0 0-138 0,-1 1-180 0,0 1-90 0,0-1-65 15,-1 2-19-15,0 0-6 0,-2 2-3 0,0 0-1 0,-1 2-2 0,0 2 3 16,0 1-3-16,0 1 0 0,-1 3 0 0,1 2 1 0,0 0 2 0,0 3 2 15,1 1 1-15,1 0 1 0,0 2 4 0,2 0 1 0,2 0 0 0,-1 2-2 16,3-1 2-16,1 0 2 0,2 1-4 0,1-2-2 0,3 0-4 16,1-1-4-16,2 0-12 0,2-2-18 0,2-1-24 0,2-1-25 15,0-4-25-15,2 0-23 0,2-2-41 0,2-2-47 0,0-2-86 0,0-2-98 16,0 0-63-16,1-4-50 0,0 0-11 0,-2-2-4 0,-1 0 8 0,-3-2 15 16,1 0 21-16,-4 0 26 0,-2 0 22 0,-1 0 21 0,-3-2 40 15,-3 2 322-15</inkml:trace>
  <inkml:trace contextRef="#ctx0" brushRef="#br1" timeOffset="300432.5937">6725 14744 0 0,'-4'-10'40'0,"0"2"283"0,-1-1 5 0,-2 2 2 0,2 1 0 15,-2 0 0-15,1 0 2 0,-1 0-1 0,0 3 5 0,1 0 3 0,-1 3 5 16,0 0-62-16,1 0-81 0,-2 0-66 0,0 1-62 0,1 2-7 15,-1-1 11-15,1 4 1 0,-1-2 1 0,2 2 19 0,-1 2 17 0,2 1 13 16,-1 1 8-16,1 2 11 0,1 2 12 0,-1 1-1 0,1 3-4 16,-2 0 1-16,2 4-2 0,-1-1-8 0,0 3-10 0,-1 3-3 0,1-1-3 15,0 4-15-15,-1-2-16 0,1 1-17 0,1 1-12 0,0-2-14 0,1 2-14 16,1 0-13-16,-1 0-13 0,2 0-9 0,-1 2-6 0,1-1-15 16,1 2-18-16,1-1-22 0,1-1-28 0,-1 1-17 0,2-1-19 0,1-2-25 15,1-2-30-15,2 0-37 0,-1-5-41 0,2 0-48 0,3-2-47 16,0-3-70-16,2-1-79 0,0-4-14 0,3-3 6 0,0-1 21 0,2-2 25 15,0-4 19-15,2-1 14 0,-1-2 28 0,1-1 29 0,-1-2 38 0,-1-1 185 16</inkml:trace>
  <inkml:trace contextRef="#ctx0" brushRef="#br1" timeOffset="300783.8518">7007 15257 202 0,'-4'-7'476'0,"-2"-1"13"0,1 1 6 0,-2-1 0 0,1 1-3 16,-2 1 3-16,0 0 0 0,0 3 0 0,0 0-3 0,-2 3 3 0,1 0 0 15,0 0-156-15,-2 3-206 0,0 0-76 0,1 3-36 0,-1-2-15 0,2 4-7 16,-1-2 1-16,1 4 6 0,1 0-5 0,0 2-5 0,1 1 4 0,2 0 4 16,0 3-2-16,1 0-7 0,1-1 4 0,2 2 5 0,1-1-5 15,0 0-8-15,2 0-3 0,1-2 3 0,2 1-14 0,1-2-17 16,0 0-1-16,2-2 4 0,2-1-11 0,-1-2-21 0,2-1 3 0,-1-1 4 16,1-1-11-16,1-1-14 0,0-2 1 0,0-1 10 0,0-1-7 0,0-1-7 15,-1 0 12-15,-2-3 20 0,0 1-1 0,-1-2-8 0,-2 0 14 16,-1-1 23-16,-1-1-3 0,-3 0-10 0,-1-1 13 0,-1 1 22 0,-2-1-1 15,-1-1-9-15,-1 1 18 0,0 0 24 0,-2-1 3 0,0 1-3 16,1-1 18-16,-2 1 24 0,0 1 2 0,1 0-7 0,-1 1 13 0,1 0 17 16,1 1-1-16,-1 1-10 0,0 1 5 0,2 0 10 0,1 1-11 0,1 1-20 15,1-1-7-15,-1 1-3 0,3 1-24 0,0 0-28 0,0 0-8 16,0 0-2-16,3 1-28 0,-1 2-33 0,2-1-25 0,0 2-22 0,2 1-44 16,0 1-50-16,1 0-89 0,1 0-100 0,0 0-43 0,1 0-25 15,2-2 2-15,1 1 9 0,1-1 3 0,2-1 0 0,0-1 21 0,1-1 21 16,0-1 26-16,1 0 20 0</inkml:trace>
  <inkml:trace contextRef="#ctx0" brushRef="#br1" timeOffset="301300.6538">7303 15290 0 0,'2'-7'354'0,"1"-1"78"0,-2 1 21 16,1-1 0-16,-2 1-5 0,0 1 5 0,0 1 8 0,-2 1-2 16,2 2-5-16,0 2 7 0,0 0 7 0,0 0-113 0,0 0-149 15,0 0-80-15,0 0-62 0,0 0-31 0,0 0-24 0,0 2 3 0,-1 2 11 16,1 1-10-16,0 0-11 0,0 2 4 0,1 2 10 0,-1-1-7 15,0 3-13-15,2 1 5 0,-2 0 11 0,0 2-6 0,0 1-12 0,0 0 6 0,-2 2 11 16,2-1-7-16,-1 0-11 0,1 0 5 0,-1 0 10 0,1-2-10 16,0-1-16-16,1-1 2 0,-1-2 8 0,1-2-11 0,2-2-20 15,0 0 6-15,1-2 12 0,-2-1-8 0,2-1-14 0,0-1 8 0,2-1 14 16,-1-1-7-16,0-3-13 0,1 0 11 0,0-2 18 0,1-1-4 0,0-2-13 16,1-2 14-16,-2-1 21 0,2-3-6 0,0 0-12 0,0-2 11 0,0 0 19 15,2-2 0-15,-2 0-6 0,0 0 15 0,0-1 27 16,0 2 3-16,0 0 0 0,-2 2 12 0,1 0 18 0,-2 2 1 0,1 0-1 15,-1 4 6-15,0-2 8 0,1 4-10 0,-1-1-8 0,-1 3-7 0,1 2-2 16,1 1-14-16,-1-2-12 0,-1 4-11 0,1 1-8 0,-1 0-8 0,0 1-8 16,0 2-5-16,0 2-7 0,0-1 1 0,0 4 2 15,0 1-2-15,-1 0-1 0,0 1 4 0,-2 4 1 0,0 1 0 0,1 0-5 16,-2 2 2-16,0 0 3 0,-2 0-1 0,2-1-4 0,-1 0 2 0,1 0 2 16,0-3-4-16,0-1-1 0,1-1 0 0,1-2 2 0,-1-2-2 0,0-1-2 15,1-1 4-15,0-1 4 0,0-2-3 0,0-1-2 0,1-1 2 16,0 0 3-16,-1-2 0 0,2 0-1 0,2-3-1 0,0-1 2 15,1-3 0-15,0 0-3 0,1-2 2 0,1-2 1 0,0-2-2 0,1 0-2 16,0-1 4-16,0-1 7 0,-1 2 4 0,2 0-2 0,-2 0 6 0,0 2 9 16,1-1 0-16,-1 1-5 0,0 2 4 0,1 1 4 0,-2 2-3 0,0 1-8 15,-2 1 4-15,0 3 4 0,-1-2-5 0,0 4-11 0,-1 1-2 16,-1 1 3-16,0 4-9 0,-2-2-9 0,0 3 1 0,1 1 8 16,-4 2-6-16,1 2-9 0,-2 2-9 0,-1 4-9 0,0 1-22 0,-1 0-25 15,-2 2-31-15,1 0-33 0,-2 2-36 0,0 1-37 0,0-2-58 0,0 1-62 16,-2-2-94-16,2 1-103 0,0-1-24 0,-1-3-4 0,1 0 10 15,0-3 12-15,1-1 19 0,1-3 23 0,0-2 32 0,1-2 35 16,0-2 37-16,1-3 55 0</inkml:trace>
  <inkml:trace contextRef="#ctx0" brushRef="#br1" timeOffset="301684.6762">6933 14872 0 0,'0'-9'150'0,"-1"0"306"0,0 1 10 16,1-2 5-16,0 2 8 0,1-1-5 0,0 2-6 0,2-1 4 0,2 2 7 16,2 2-5-16,1 2-6 0,3 1-59 0,1 1-76 0,1 1-132 15,2 1-147-15,1 1-37 0,1 0-2 0,-1 1-11 0,3 2-11 16,-2 0 5-16,2 2 13 0,-2 2-5 0,0 1-12 0,1 2 7 0,-4 1 11 16,1 4-6-16,-4 0-10 0,-2 3 5 0,-1 3 8 0,-4 1-15 0,-3 2-22 15,-2 2-13-15,-3 2-7 0,-4 1-33 0,-3 1-39 16,-3 1-42-16,-4 1-45 0,-2-1-99 0,-2 2-115 0,-4-1-37 0,0-3-10 15,-2-1-6-15,-2-1-7 0,2-2 13 0,-1-2 18 0,0-3 15 0,2-4 13 16,-1-2 29-16,3-3 33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7:16:00.980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2445 7594 0 0,'3'1'58'0,"-3"-1"152"0,0 0 18 0,0 0-6 16,3-1-9-16,-3 1 6 0,2 0 14 0,-2 0-4 0,0 0-7 15,0 0-18-15,2-2-18 0,-2 2-55 0,0 0-70 0,0 0-1 0,0 0 20 16,0 0-8-16,-2-1-20 0,2 1 11 0,0 0 20 0,-2 0-7 0,2 0-11 16,0 0 8-16,-2-2 14 0,2 2-10 0,0 0-16 0,0 0 2 15,0 0 3-15,0 0-7 0,0 0-14 0,-1-1-3 0,1 1 1 16,0 0-5-16,0 0-10 0,0 0-2 0,0 0-2 0,0 0-3 0,0 0-2 16,0 0-4-16,0 0-3 0,0 0-1 0,0 0-2 0,0 0-3 0,0 0-2 15,0 0 1-15,0 0 1 0,0 0 0 0,-1 0-2 0,1 0 2 0,0 0 3 16,0 0 2-16,0 0-2 0,0 0 4 0,0 0 7 0,0 0-1 15,0 0-2-15,-3 0 4 0,3 0 6 0,0 0-5 0,0 0-2 16,-3 0 5-16,3 0 5 0,0 0-3 0,0 0-6 0,0 0 2 0,0 0 4 16,0 0-9-16,0 0-9 0,0 0 1 0,0 0 8 0,0 0-4 0,0 0-8 15,0 0 6-15,0 0 10 0,0 0-5 0,0 0-11 0,0 0 7 0,0 0 13 16,0 0-7-16,0 0-11 0,0 0 8 0,0 0 11 0,2-2-3 16,-1-1-9-16,0 2 6 0,2-4 14 0,0 2-8 0,1-1-15 15,0 1 7-15,0-2 13 0,0 1-10 0,0-2-13 0,1 0 8 0,0 0 14 16,1 0-8-16,0 0-17 0,1 0 4 0,0 0 13 0,-1-2-11 0,2-1-17 15,0 2 7-15,0-1 14 0,2-2-10 0,-1 1-15 0,0 0 6 16,1-3 14-16,0 0-10 0,1 0-14 0,0 0 10 0,-1 0 16 16,2-3-8-16,0 0-19 0,0 1 10 0,0-1 17 0,0 0-7 0,0-1-18 15,0 1 11-15,0 0 14 0,-1-2-5 0,1 2-17 0,-1 0 10 0,-2 2 17 16,0-2-9-16,1 1-15 0,-2 1 14 0,0 1 19 0,0 1-8 0,-2 1-14 16,0 1 11-16,0-2 22 0,0 4-7 0,-2-2-14 0,1 0 11 15,-1 3 19-15,0-2-10 0,0 2-14 0,0-1 10 0,0 1 13 16,0-2-10-16,0 2-19 0,0-1 5 0,1 1 16 0,-1 0-14 0,2-2-20 15,-1 1 7-15,0-1 14 0,1 1-13 0,-1-1-18 0,2-1 6 0,-2 2 17 16,0 1-13-16,1-2-16 0,-1 2 6 0,-1 0 18 0,0 2-10 16,0-1-14-16,-1 2 7 0,-2 0 17 0,0 2-10 0,-1 1-16 0,0 0 10 15,0 0 16-15,0 0-11 0,0 0-16 0,0 0 9 0,0 0 18 16,0 0-10-16,0 3-14 0,-1 0 7 0,1 1 19 0,-1-1-8 0,-1 2-17 16,2 1 10-16,-1 1 14 0,0 4-7 0,-1-2-18 0,1 1 11 0,0 1 16 15,-1 2-9-15,2 1-17 0,-1-1 10 0,1 1 14 0,0 1-7 16,0 0-18-16,0 0 6 0,0 1 15 0,0 1-7 0,0 1-19 15,1-2 11-15,-1 4 17 0,2-2-10 0,-2 1-17 0,0 2 10 0,0 0 18 16,0 2-6-16,0-1-17 0,0 2 10 0,0 0 17 0,-2 0-10 16,2 0-15-16,-1 2 9 0,0-2 17 0,-1 0-10 0,1 0-14 0,-2 1 8 0,2-1 19 15,-2 2-10-15,1-2-17 0,-1 1 7 0,0-1 15 0,-1 2-9 16,2-1-15-16,-1 1 7 0,0-1 20 0,1 2-9 0,-1-2-15 16,0 1 8-16,1 0 17 0,-1-1-10 0,0 0-16 0,1-1 8 0,-1 1 17 15,2-1-9-15,-1-1-18 0,1 1 9 0,0-2 17 0,-1-1-8 0,1 1-18 16,0-3 10-16,1-1 14 0,0-1-9 0,0-3-16 0,0-1 7 15,0-2 15-15,0-2-11 0,1-3-17 0,-1-2 8 0,1 0 17 0,-1-4-15 16,0 0-24-16,0 0-7 0,0 0-5 0,2-2-35 0,-1-3-41 16,0-1-61-16,1-4-61 0,-1-1-85 0,0-3-91 0,1-3-19 0,-2-3 3 15,0-1-7-15,0-1-8 0,0-1 7 0,-2 0 17 0,1-1 12 16,-3 1 12-16,0 0 30 0,0 3 146 0</inkml:trace>
  <inkml:trace contextRef="#ctx0" brushRef="#br0" timeOffset="750.858">3284 6736 0 0,'0'-5'3'0,"0"2"253"0,0-1 16 16,0 1 1-16,0 0-5 0,0 0 5 0,0 0 9 0,0 3-15 0,0-3-19 16,0 3 11-16,0-3 20 0,0 3-69 0,1 0-97 0,-1 0-40 0,2-3-19 15,-2 3-18-15,1-2-16 0,0 1 5 0,1 1 10 0,-2 0-4 16,4 0-8-16,-2-2 2 0,2 2 10 0,0 0-5 0,0 0-8 15,0 2 4-15,0-2 7 0,0 0-3 0,0 3-8 0,0-2 5 0,2 1 3 16,-1 2-1-16,0-1-4 0,1 2 2 0,-1 1 5 0,2 0 1 0,-2 0 0 16,2 3 0-16,-1 0 0 0,0 1 1 0,0 2-1 0,1 0-3 0,0 2-3 15,-2 1-1-15,2 1-4 0,-1 2-2 0,0 3-7 0,0-1-1 16,0 4 0-16,-1 0-6 0,0 0-4 0,1 3 1 0,-1 0 4 16,0 3-4-16,-1-2-9 0,0 1 5 0,0-1 4 0,0 1-3 0,0 1-6 15,0-2 6-15,0 1 6 0,2-2-5 0,-2 1-4 0,1-1 5 0,-1 2 4 16,1-1-2-16,1-1-8 0,-1 2 5 0,-1-2 13 0,1 1-2 15,-1 1-6-15,0-1 6 0,0-1 7 0,0 2-2 0,0 1-8 16,0-2 3-16,-1 1 10 0,0 0-4 0,-2 0-10 0,0 0 4 0,1-2 9 16,-1 1-6-16,-1-1-12 0,0 0-8 0,-1-2-4 0,-1 1-7 0,0 1-7 15,-1-1 7-15,0 2 8 0,1-2-4 0,-1 2-9 0,-1 1 5 0,0-2 10 16,-1 2-3-16,-1-1-9 0,1-2 6 0,0 2 10 0,-2-1 5 16,0 0 3-16,1 0 3 0,-2 0 8 0,0 0-5 0,0 0-5 0,-2-1 10 15,1-1 11-15,0 0 2 0,-1-2 0 0,0-1 14 0,0-2 17 16,0-2 1-16,0-2-8 0,0-2 12 0,0-2 16 0,1-1-2 0,0-3-13 15,-1 0 7-15,1-2 11 0,0-2-11 0,-1 0-19 0,1-2 1 0,0 1 5 16,-1-2-17-16,1 0-26 0,1-1 1 0,0-1 10 0,0 0-23 16,0-2-33-16,1 0-9 0,1-1-5 0,-1-1-31 0,0-1-40 15,2 0-58-15,0-1-62 0,1-1-85 0,0-2-89 0,1-2-22 0,2-1 4 16,1 0-7-16,1-2-7 0,2 0 14 0,1-1 19 0,0 1 12 0,1-1 10 16,0 2 25-16,1 0 154 0</inkml:trace>
  <inkml:trace contextRef="#ctx0" brushRef="#br0" timeOffset="1584.7578">4263 6986 0 0,'0'-9'30'0,"0"0"246"0,0-1 16 0,0 2-8 0,1-1-20 15,0 2 1-15,1-2 7 0,-1 1-10 0,2 1-13 0,-1-1 9 16,1 1 14-16,0-2-76 0,-1 3-103 0,2-3-34 0,-1 1-14 0,0 1-11 16,-1 1-8-16,1-2 14 0,0 2 26 0,-2 2 5 0,0-2-2 15,1 3 6-15,-1 0 9 0,0 0-3 0,1 0-5 0,-2 1-2 0,0 2-4 16,1-1-4-16,-1 1-6 0,0 0-9 0,0 0-10 0,0 0-4 0,0 0 1 15,0-3-8-15,0 3-8 0,0 0 4 0,0 0 7 0,0 0-9 16,0 0-12-16,0 0 4 0,0 0 8 0,0 0-7 0,0 0-11 16,0 0 3-16,0 0 9 0,0 0-9 0,3 0-11 0,-3 0 5 0,2 0 9 15,1 0-4-15,0 0-13 0,1 1 11 0,0 2 12 0,0-1-4 0,1 1-13 16,0 0 8-16,1 3 15 0,-1 0-6 0,2 0-10 0,-2 1 8 0,2 2 14 16,-1 0-7-16,1 2-16 0,0 1 8 0,-1 0 12 0,1 0-10 15,0 0-16-15,-1 1 7 0,0 1 11 0,0 1-8 0,0-2-17 16,0 2 7-16,0-1 16 0,0-1-11 0,0-1-17 0,0 2 10 0,1-2 16 15,0-2-6-15,1 2-12 0,0-1 12 0,0-1 18 0,0 1-5 0,1-2-11 16,0 3 11-16,2-2 19 0,0 1-7 0,-1-1-17 0,1 2 8 16,1 0 19-16,-1 2-10 0,-1-2-16 0,1 1 6 0,1 1 14 0,-1-2-13 15,-1 0-19-15,1 1 6 0,0 1 12 0,-2-2-10 0,0 1-19 16,1-1 10-16,-1-1 14 0,0-1-7 0,-1 1-18 0,0-2 9 0,0 0 18 16,-1-3-9-16,0 1-21 0,-2-1 9 0,0-1 18 0,1-1-10 0,-2-1-20 15,-2 0 9-15,1-1 15 0,0-2-14 0,-3 0-19 0,0 0-1 16,0 0 4-16,0 0-27 0,0 0-35 0,0 0-28 0,-2-3-22 0,0 0-61 15,-1-2-70-15,-1 1-64 0,0-1-67 0,-1-1-23 0,-1 0-16 16,1-1 7-16,0-2 11 0,-1 1 7 0,1-2-1 0,1 2 22 0,-1-2 28 16,1 1 31-16,1 0 226 0</inkml:trace>
  <inkml:trace contextRef="#ctx0" brushRef="#br0" timeOffset="2102.1486">5121 6715 0 0,'0'-8'219'16,"0"1"114"-16,0-1 1 0,0 1 1 0,0-1-1 0,0 1-1 0,0 1-3 15,0 0-1-15,0 0 1 0,0 1-2 0,0 2 1 0,0-1-106 16,0 2-136-16,0-1-52 0,0 3-32 0,0 0-5 0,0-1 1 16,0 1 1-16,0 0-2 0,0 0 8 0,-2 0 8 0,0 3 4 0,0 0 1 15,0 3 14-15,0 0 14 0,-1 3 2 0,-1 1-1 0,0 4 11 0,-1 1 10 16,-1 0-2-16,1 4-8 0,-2 1 7 0,1 2 10 0,-1 2-2 16,-1 2-10-16,0-1 8 0,0 4 12 0,0 1-13 0,0 0-17 0,-1 0 6 15,1 3 15-15,-2-2-9 0,1 1-15 0,0 1 9 0,-1 0 16 16,1-2-7-16,0 4-12 0,-2-4 5 0,2 4 11 0,-2-1-10 0,0 1-18 15,2 1 5-15,-2 0 11 0,2 0-10 0,-2 1-15 0,2 1 2 0,0-2 7 16,-1 1-6-16,2 1-9 0,0-2 1 0,0-1 7 0,2-1-5 16,-1-2-6-16,0-1 1 0,2-1 8 0,-2-1-4 0,2-3-5 15,0 1-2-15,-1-3 2 0,1-1-3 0,0-2-1 0,-1 0-2 0,1-1-2 16,0-2-1-16,1-1-4 0,-2 0-2 0,2-3-2 0,0-1-1 0,0-1-1 16,2-1-4-16,-2-1-1 0,1-1 0 0,0-2-1 0,1 1-1 0,0-2-2 15,0-2-5-15,0 1-5 0,1-1-4 0,1-2-3 0,0-2-4 16,0 0-8-16,0 0-5 0,0 0-2 0,0 0-13 0,0 0-11 15,0 0-8-15,0 0-6 0,0 0-23 0,0 0-29 0,0 0-23 0,0 0-21 16,0 0-36-16,0-3-41 0,0 3-88 0,0 0-103 0,-1-8-29 0,1 2-9 16,0 0 7-16,0 2 13 0,0-2 7 0,0 1 7 0,0 0 25 15,1 0 29-15,-1-1 28 0,0 1 25 0</inkml:trace>
  <inkml:trace contextRef="#ctx0" brushRef="#br0" timeOffset="3553.5286">5385 7778 0 0,'-1'2'126'0,"1"-2"132"0,0 0 7 0,0 0-4 0,-1 1-7 15,1-1 4-15,1 3 6 0,2 0-15 0,-1 0-26 0,2 1 14 0,2 0 24 16,-1-1-94-16,0 2-128 0,2-1-23 0,0-1 7 0,-1 1-7 16,1-1-11-16,0 1 10 0,-1-2 18 0,2 1-3 0,0-1-9 0,0 1 6 15,0-2 13-15,0 0-5 0,0-1-13 0,2 0 10 0,-2-1 13 16,1 0-8-16,0-2-16 0,-1 1 3 0,2-2 9 0,-2-1-4 0,1 1-7 15,-1-1 2-15,0-1 8 0,-1 0 1 0,-1-1 0 0,1-1 4 0,-2 1 8 16,1-1 6-16,-1-1 11 0,-1 0-1 0,-1-1-1 0,-2 1 6 16,0-2 8-16,1 1-5 0,-2-1-2 0,-2 1 8 0,1-1 11 15,-2 0-2-15,1 1-8 0,-1 1 13 0,-1-1 16 0,-1 2-8 0,-1-1-13 16,1 2 6-16,-2 1 15 0,1 1-7 0,-2 1-13 0,0-2 2 0,-2 3 11 16,1 0-11-16,-2 3-20 0,1-2 2 0,-1 1 8 0,-1 1-17 0,-1 1-23 15,-1 1 1-15,1 2 7 0,-2 1-8 0,1 1-11 16,-2 1 2-16,1 1 10 0,0 2-4 0,1 1-7 0,0 1 2 0,1 1 5 15,0 3-4-15,2 1-3 0,0 1 3 0,1 2 5 0,2 1-5 0,0 1-3 16,1 1 0-16,2 2 0 0,1-1-3 0,1 2-5 0,0-1-2 0,2 0-1 16,1 0-2-16,3-1-2 0,-1-1-3 0,4 0-2 0,-1-2-1 15,3 0 0-15,0-1-4 0,3-2-5 0,1-1-8 0,1-1-10 0,0-3-6 16,3 0-6-16,0-2-15 0,2-2-21 0,0-1-7 0,1-2-2 16,0-2-17-16,1-1-22 0,-2-2-7 0,2-1-7 0,-1-1-11 0,1-3-16 15,0-2 2-15,0-1 3 0,0-1 0 0,0-2-1 0,-1-1 13 16,-1-1 15-16,1 0 3 0,-2-2 1 0,-1-1 16 0,-1 1 20 0,0-2 11 15,-2 1 9-15,-1-1 24 0,-1-1 26 0,-1 2 14 0,0-2 11 16,-2 1 18-16,-2 0 23 0,1 0 8 0,-2 2 8 0,-1-2 20 0,-1 3 23 16,0-2 10-16,-2 3 2 0,-1 0 16 0,0 2 16 0,-1-1 3 0,-1 2-3 15,0 1 4-15,-1 1 5 0,-1 0-10 0,1 1-11 0,-1 1-5 16,0 0 1-16,0 1-19 0,2 1-20 0,-2 0-5 0,0 1-5 16,1 1-14-16,-1 0-23 0,1-1-12 0,-1 2-6 0,2 2-11 0,-1-1-10 15,0 1-3-15,1 2-3 0,-1-1-3 0,2 3-1 0,-1 2-2 0,1 0 0 16,0 2 0-16,1 2-2 0,0 0 1 0,1 2-2 0,0 0 1 0,1 2 1 15,0 0-1-15,2-1-1 0,0 1-1 0,2-2-2 0,-1 2-2 16,2-2-4-16,-1-1-4 0,1 1-10 0,1-2-1 0,0 0 2 16,0-3-8-16,0 0-11 0,0-2 2 0,1-1 2 0,-1-1-5 0,2-2-6 15,-1 0 3-15,0-2 7 0,2-1-2 0,0-3-8 0,-1 0 3 0,1-2 6 16,1-2-8-16,1-3-14 0,-1-1 10 0,2-1 18 0,-2-2-8 0,0 0-14 16,0-3 10-16,-2 0 15 0,1 0-8 0,-2-1-13 0,1 1 14 15,-2-1 19-15,0 0-5 0,0 2-8 0,-2-2 14 0,1 0 25 16,-2 1-4-16,2-1-13 0,-2 1 18 0,1 0 29 0,-2 2-1 0,0 0-4 15,-2 1 17-15,1 2 20 0,-2 0 2 0,-1 2-3 0,0 2 14 0,0 1 17 16,-1 1 8-16,0 1 0 0,-2 1 6 0,2 2 6 0,-2-1-4 16,2 2-13-16,1 1-7 0,0 0-6 0,-3 1-10 0,0-1-8 0,2 2-9 15,-2 0-9-15,2 0-6 0,-2 2-6 0,1 1-12 0,-1 2-15 16,-1 3 0-16,1 2 3 0,-1 1-6 0,2 2-8 0,-1 2 5 0,0 1 3 16,2 1-3-16,1-1-6 0,1 2 5 0,1-2 5 0,0-2-2 0,1 1-8 15,1-2 3-15,1-1 6 0,1-1-3 0,-1-1-9 0,0 0 0 16,2-1 3-16,0-1-6 0,1-2-11 0,-2 0 5 0,2 0 3 15,0-2-4-15,2-2-8 0,-1 1 3 0,0-2 7 0,2-1-5 0,0-1-7 16,1 0 4-16,0-2 7 0,0-1-2 0,0-1-5 0,0 0 7 0,0-2 7 16,0-1 1-16,-2-1-5 0,1 0 3 0,0-1 7 0,-2 0-4 0,0 0-4 15,-1-1 4-15,-1 0 7 0,0-1-2 0,-1 2-7 0,0-2 4 16,-1 0 7-16,-1 1 0 0,0 0-5 0,-1 0 5 0,-2 0 9 16,0 0 2-16,1 0 1 0,-1 1 10 0,-1 0 14 0,-1-1 8 0,-1 2 7 15,1 1 12-15,0 0 15 0,-2 1 3 0,0 2 0 0,-1 0 3 0,2 1 4 16,-1 1-2-16,0 1-8 0,1 0-3 0,-1 0-2 0,0 1-10 15,1 1-13-15,-1 2-10 0,0-1-8 0,1 2-11 0,-1 2-14 16,0 2-2-16,1 2-1 0,0 2-4 0,0 1-7 0,-1 2 1 0,2 1 6 16,-1 1-5-16,2 0-2 0,0-2 2 0,0 2 4 0,2-2-4 0,-1 0-2 15,2-1-1-15,-1-2 2 0,1 2-10 0,0-3-13 0,-1 1-11 16,1-2-7-16,0 0-17 0,1-1-23 0,-2-1-17 0,2-1-13 0,0-1-22 16,-1-2-25-16,1 0-43 0,0-1-43 0,-1-3-64 0,1-1-67 15,-4 0-94-15,4-3-104 0,0-1-24 0,0-4 1 0,0 0 16 0,0-2 16 16,0 1 16-16,-2-2 19 0,1-1 20 0,0 0 25 0,-2 0 40 0,-1 0 48 15</inkml:trace>
  <inkml:trace contextRef="#ctx0" brushRef="#br0" timeOffset="4154.1722">5431 7331 396 0,'-2'3'478'15,"2"-3"2"-15,0 0-4 0,0 0-2 0,0 0 0 0,2-3-9 0,-1 2-12 16,0 1 1-16,1-2 8 0,-2 2-30 0,2-1-40 0,-2 1-149 0,3 0-179 15,-3 0-62-15,0 0-31 0,3 0 4 0,-3 0 13 0,2 0-3 0,1 1-6 16,0 1 12-16,-1-2 21 0,1 1-6 0,0 1-15 0,1-1 7 16,0 1 17-16,0 1-9 0,0 0-13 0,0-2 7 0,1 2 15 15,0-1-8-15,1-1-13 0,0 1 6 0,1-1 15 0,0-1-9 0,-1 0-15 16,1 0 8-16,0-1 13 0,-1-2-5 0,2 1-13 0,-1-1 9 0,1 0 17 16,-1-1-10-16,1-2-14 0,-2 0 7 0,2 0 12 0,-1 0-8 0,1-2-13 15,-1-1 11-15,1 2 14 0,-2-4-7 0,2 2-13 16,0-1 7-16,0 1 13 0,0 0-2 0,0-2-11 0,0 2 9 0,0 0 15 15,-1 2-5-15,1-1-8 0,-1 1 8 0,1-1 13 0,-2 2-7 0,1 2-7 16,0 1 6-16,-1-2 9 0,1 4-4 0,-2-2-8 0,2 3 0 0,-2 0 4 16,2 1-4-16,-2 2-9 0,2 2 2 0,0 1 2 0,-1 0-5 15,2 3-7-15,0 0 1 0,0 3 1 0,0 0-21 0,0 1-30 0,0 4-36 16,0-2-36-16,0 0-63 0,2 3-71 0,-2 0-103 0,1 0-112 16,0-3-35-16,1 0-12 0,0-3-2 0,1 0 1 0,0-3-2 0,2-5 0 15,-1-1 19-15,1-3 28 0,2-1 31 0,-2-2 39 0</inkml:trace>
  <inkml:trace contextRef="#ctx0" brushRef="#br0" timeOffset="4821.9089">7932 7664 76 0,'-1'-6'363'0,"-2"2"14"0,2-2 11 0,-1 0-2 0,1 0-8 15,0 0 3-15,-2-2 7 0,-1 2-13 0,1 0-21 0,1-1 12 0,-2 1 21 16,1 0-127-16,-1 0-173 0,0 0-42 0,0 0-8 0,-1 0-11 16,1 1-16-16,-2-1 16 0,1 2 25 0,0-2-3 0,-1 3-8 0,1 0 14 15,1-2 20-15,-1 2-5 0,-1 0-15 0,2 2 7 0,-1-2 17 16,0 1-12-16,-1 1-18 0,0 1 6 0,-1-2 12 0,0 2-13 0,1 2-20 15,-2-2 4-15,-2 3 14 0,1 0-3 0,0 3-7 0,-2 0 7 0,0 0 10 16,1 3-2-16,-1 0-10 0,-1 3 8 0,0 0 11 0,0 3-7 16,0 2-7-16,1 0 2 0,-1 2 4 0,2 0-9 0,-1 3-11 15,2-1-7-15,-1 1-3 0,2 1-7 0,0 1-8 0,2-1-3 0,0 1 0 16,2-2-2-16,0 1-4 0,2 0-1 0,0-1 1 0,2-1-3 0,2 1-5 16,0-2-4-16,2-1-4 0,2 1-17 0,0-4-15 0,4 1-11 0,-1-2-5 15,3-2-23-15,3-1-24 0,-1-4-20 0,4-1-14 0,0-2-23 16,4-2-26-16,-1-3-31 0,3-3-28 0,0-2-29 0,1-1-30 15,1-2-57-15,-1-2-66 0,2-2-17 0,-2 0-1 0,-1-2 18 0,0 0 24 16,-3-1 18-16,1 0 15 0,-4 0 23 0,0 0 26 0,-4 0 31 0,0 1 178 16</inkml:trace>
  <inkml:trace contextRef="#ctx0" brushRef="#br0" timeOffset="5872.6535">8316 7800 0 0,'-1'-1'156'15,"-1"-2"157"-15,1 1 1 0,0 0 1 0,-1 0 0 0,1 0 0 0,-2 0 0 16,2-1 0-16,0 1 0 0,-2-1 3 0,2 1 6 0,-2-2-89 16,0 1-112-16,1-1-49 0,-1 1-28 0,-1-1 4 0,0 0 11 15,0 1 1-15,0-1-7 0,0 1 11 0,-1-1 12 0,-1 0-1 0,1 2-8 16,0 0 4-16,-1-1 8 0,1 2-13 0,-2 0-23 0,2 1 3 0,-2 0 10 15,1 0-14-15,-2 1-25 0,0 1 5 0,-2 2 15 0,1 0-12 0,0 0-21 16,-2 2 11-16,0 2 20 0,1 0-10 0,-1 0-18 16,0 3 11-16,2 0 17 0,0 0-7 0,-1 2-19 0,2-1 11 0,0 2 22 15,2 0-11-15,-1 1-18 0,2 0 7 0,-1 0 20 0,4 2-13 0,-1-1-25 16,2-1 8-16,1 0 17 0,2 0-13 0,2-2-22 0,2 1 9 0,0-2 17 16,2-2-16-16,2 0-23 0,-1 0 7 0,3-3 16 0,0-1-16 15,0-1-22-15,1-1 4 0,-1-1 15 0,2-2-14 0,-1-1-22 0,-1-1 6 16,1-2 17-16,-1 0-14 0,-1-3-20 0,0 0 10 0,-1-1 20 15,1-2-7-15,-2 1-16 0,1-2 14 0,-1-1 25 0,-1-1-7 0,-1 0-14 16,-1 0 8-16,0-1 20 0,-1 0-4 0,-1 0-14 0,0 0 18 16,0-1 22-16,-1 1 2 0,-1 1-6 0,1-1 18 0,-2 2 26 0,1 0 2 15,-2 2-7-15,0 0 18 0,0 2 24 0,0 1 0 0,-2 1-6 16,1 2 9-16,0-1 12 0,1 3-7 0,0 1-19 0,0 0 1 0,0 0 4 16,0 0-17-16,0 0-20 0,-3 1-5 0,0 2 3 0,2 0-15 0,0 2-20 15,-1 1 2-15,0 2 6 0,0 3-7 0,0 2-10 0,0 1 5 0,1 1 9 16,0 2-4-16,1 0-10 0,0 0 8 0,0 1 9 15,1-2-6-15,0 1-10 0,2 0 7 0,1-3 9 0,0 1-6 0,0-1-11 16,0-2 5-16,1 0 6 0,2-1-4 0,-2-1-11 0,2-2 1 0,0 0 8 16,1-2-7-16,0-1-11 0,0 0 3 0,0-3 6 0,1 0-9 0,0-4-15 15,1 1 3-15,0-2 6 0,1-2-12 0,0-1-18 0,-1-1 0 16,2-2 7-16,-1-2-10 0,0 1-13 0,-1-2 4 0,1-2 9 16,0 0-6-16,-2 0-12 0,0-1 13 0,-1 0 19 0,0 0-2 0,0 0-9 15,-1 0 21-15,0 1 28 0,-1 1 5 0,-2-1-4 0,0 1 20 0,0 2 26 16,-1 1 11-16,0 1 1 0,-2 1 16 0,0 2 22 0,1 0 5 0,-2 2 2 15,0 1 11-15,0 3 8 0,0-3-4 0,0 3-7 16,0 0-5-16,0 0 0 0,0 0-11 0,0 0-10 0,0 0-10 0,-3 1-13 16,2 2-8-16,1 0-8 0,-2 2-14 0,2 1-14 0,0 3-5 0,0 0 0 15,0 2-9-15,0 2-9 0,0 0 3 0,2 2 7 0,0 0-4 0,0 0-6 16,0-1 3-16,1-1 8 0,1 1-7 0,0-2-10 0,1 0 2 16,1-3 4-16,0 0-8 0,1-1-10 0,0-1 2 0,1-1 2 0,1-2-4 15,-1-1-9-15,1-1 2 0,2-1 2 0,0-2-4 0,-1-2-7 16,1 0-2-16,1-2 1 0,0-1 1 0,-1-3-1 0,1 0 5 0,-2-1 8 15,1-2-1-15,0-1 1 0,-1-1 4 0,0-1 4 0,-1-2 1 0,0 1-2 16,1-4 3-16,-2 1 3 0,0 0 4 0,0-1 5 0,0-2 2 16,-2 2-2-16,1-2 4 0,-2 2 8 0,1-1 6 0,-1 3 8 15,-1 3 4-15,-1 0 1 0,-1 3 7 0,1 3 10 0,-2 1-2 0,1 2-2 16,-2 3 4-16,0 3 3 0,0 0 0 0,0 0-5 0,0 0 5 0,-2 5 3 16,2 2 2-16,-1 1-2 0,0 4 7 0,-2 4 7 0,0 3-5 0,1 3-8 15,-2 2 4-15,0 2 7 0,0 2-5 0,0-1-7 0,0 1 5 16,1-1 5-16,0-1-10 0,1-1-13 0,-1-2-8 0,0-1-5 15,2-1-23-15,1-1-26 0,-1-2-17 0,1-1-13 0,0-3-21 0,1 0-25 16,-1-4-25-16,1-1-22 0,1-3-22 0,-1-1-19 0,0-2-34 0,1-2-39 16,-2-1-67-16,2-1-76 0,1-2-70 0,0-3-72 0,-1-2-12 0,1-2 6 15,-2-4 18-15,2-1 21 0,0-2 24 0,-2-2 27 0,0 0 20 16,-1-3 14-16,-1 0 37 0,-2 1 127 0</inkml:trace>
  <inkml:trace contextRef="#ctx0" brushRef="#br0" timeOffset="6338.2403">8191 7502 124 0,'-3'2'416'0,"2"-1"13"0,1-1 10 16,0 0-7-16,0 0-12 0,0 0 5 0,0 0 7 0,0 0-5 0,0 0-8 15,1 3 5-15,0-1 8 0,1 1-148 0,-1 0-199 0,0-2-44 0,2 2-1 16,-2-1-2-16,2-1-7 0,0 2 17 0,-1-1 24 0,2 1-4 0,0 0-10 16,0-2 8-16,0 2 15 0,2-1-4 0,-1 1-13 0,0-2 7 15,2 1 11-15,1-2-14 0,0 0-23 0,1-2-9 0,2 1-3 16,0-2-12-16,-1 1-15 0,1-2-2 0,1-2 2 0,-1 1-10 0,-1-1-13 16,1-1 1-16,0 1-1 0,-2 0-10 0,-1-2-10 0,0 2-1 0,0 0 4 15,-1 0-8-15,-2 2-17 0,0-2 4 0,1 3 5 0,-2 0-8 16,0 1-14-16,-2-1 3 0,1 2 6 0,-2 1-12 0,-1 0-20 0,3 0-2 15,-3 0-1-15,0 0-20 0,3 0-29 0,-3 0-36 0,1 3-39 16,-1-3-84-16,0 0-101 0,-1 3-17 0,1-3 2 0,0 0 2 0,0 6-1 16,0-6 16-16,0 0 18 0,0 0 10 0,0 0 10 0,0 0 22 0,0 0 75 15</inkml:trace>
  <inkml:trace contextRef="#ctx0" brushRef="#br0" timeOffset="6553.7656">8757 6982 121 0,'7'-14'530'0,"-2"1"34"0,-1 2 16 15,0 1 8-15,-1 2 2 0,0 1-2 0,-1 1-2 0,1 1 2 0,1 2 3 16,0 2-3-16,1 1-1 0,2 3-134 0,1 0-173 0,1 1-118 16,2 1-105-16,0 1-39 0,-1 3-18 0,2 1-30 0,-1 1-34 0,0 2-56 15,-1 2-63-15,0 2-125 0,-2 2-145 0,0 1-66 0,-3 1-46 16,0-2-16-16,-1 4-8 0,-1 1 1 0,-2-2 1 0,1-1 4 0,-2 0 2 15,0-1 25-15,0-2 31 0,-2-2 57 0,2-2 297 0</inkml:trace>
  <inkml:trace contextRef="#ctx0" brushRef="#br0" timeOffset="7410.8267">9903 7687 261 0,'0'0'508'0,"-3"-1"13"0,0 0 4 0,1-2 1 0,-1 0 2 15,0-2-7-15,2 0-8 0,0 2-14 0,1 0-17 0,0 3-11 0,0-2-8 16,0 2-184-16,0-3-241 0,0 3-97 0,0-2-56 0,0 2-34 16,0-2-31-16,0 2-42 0,-2-4-49 0,2 4-88 0,0 0-97 15,0 0-21-15,0 0 3 0,-1-4 3 0,1 4 8 0,0 0 20 0,0 0 25 16,0 0 13-16,0 0 9 0,0 0 24 0,0 0 25 0</inkml:trace>
  <inkml:trace contextRef="#ctx0" brushRef="#br0" timeOffset="7625.8816">9891 8064 106 0,'-6'7'504'0,"1"-2"24"0,0 0 6 0,-1-2 0 0,2-3 5 15,-1 0-10-15,1-1-8 0,0 1-19 0,1-1-16 0,3 1-4 0,0 0-2 16,-2 1-143-16,2-1-182 0,0 0-110 0,-2 1-87 0,2-1-42 16,0 0-27-16,0 4-12 0,2-2-6 0,-2 0-27 0,1 0-32 15,0 0-59-15,1 1-64 0,-2-3-70 0,4 2-69 0,0 2-13 0,-2-1 2 16,1 0 1-16,0-1-1 0,-3-2 17 0,4 3 23 0,-4-3 7 0,0 0 7 16,0 0 32-16,-2-5 221 0</inkml:trace>
  <inkml:trace contextRef="#ctx0" brushRef="#br0" timeOffset="9376.1187">11733 7253 0 0,'3'-4'72'0,"-2"-2"273"0,-1 0 12 0,0 0 1 0,0 0-4 0,0 0 2 16,0 0 4-16,-1 1-3 0,0 1-3 0,-1-2 1 0,1 1 4 15,0 1-80-15,-1-2-104 0,0 1-64 0,-1-1-55 0,0 0-26 0,1 0-11 16,-1 0 10-16,-1 2 14 0,0-2 1 0,1 0-5 0,-1 1 10 0,0 1 17 16,0-1-4-16,0 1-14 0,0-2 10 0,0 1 16 0,0 2-16 0,0-1-23 15,0 1 2-15,0 0 10 0,-1-2-13 0,1 2-19 0,-1-1 2 16,-1 1 10-16,1 0-14 0,0 1-22 0,-2-1 9 0,-1 2 17 16,0-1-13-16,-1 2-19 0,-1 0 11 0,0 0 19 0,-2 2-9 0,-2-1-18 15,1 4 9-15,-3-2 15 0,1 3-9 0,-2 0-20 0,1 3 11 0,-1-2 20 16,-1 4-10-16,2-2-16 0,0 3 11 0,2-2 14 0,-1 4-7 0,3-2-18 15,0 3 11-15,3-2 17 0,-1 4-7 0,1 1-18 0,1 1 14 16,1 2 22-16,1 3-11 0,0 2-16 0,1-1 9 0,1 4 18 16,0 1-7-16,1 0-19 0,2 1 10 0,1 1 16 0,1-1-11 0,2-1-22 15,0 0 12-15,2-1 17 0,0-1-14 0,2-1-21 0,0-1 7 16,1-1 20-16,1-2-12 0,0-1-19 0,1-1 8 0,-1-3 19 0,2-1-11 16,1-2-20-16,0-2 11 0,1-1 18 0,0-2-13 0,1-2-20 15,0 0 9-15,2-4 21 0,-1 0-12 0,1-3-21 0,0-1 12 0,1-1 19 16,-1-1-11-16,0-2-20 0,0-1 10 0,0-1 20 0,-1-1-9 0,0-1-21 15,-1-1 14-15,0 0 19 0,-1-1-12 0,0-1-20 0,-1 0 11 0,0-1 20 16,-1 0-11-16,0 0-17 0,-1-1 11 0,0 1 20 0,-2-1-10 16,0 1-14-16,0-1 13 0,0 1 21 0,-3 0-6 0,0 0-12 15,1 1 16-15,-2 0 28 0,0 0 2 0,-2 3-1 0,0 0 15 0,-1 0 23 16,0 4-5-16,-1-1-11 0,0 1 7 0,0 4 8 0,0 0-10 0,0 0-16 16,0 0 2-16,0 0 11 0,-1 3-13 0,-2 1-22 0,2 2-7 15,0 3 0-15,-2 3-13 0,0 2-20 0,1 3 3 0,-1 3 7 0,-1 2-5 16,0 1-7-16,0 2 7 0,0 1 7 0,0 0-3 0,1 0-9 15,-1 0 6-15,2-2 7 0,-1 0-5 0,0-1-8 0,1-1 4 0,-1-2 10 16,0-1-7-16,1-1-10 0,-1-3 3 0,0-1 3 0,2-3-7 16,-2-1-10-16,2-2 4 0,0-2 10 0,-1-1-3 0,1-3-12 0,0 1 1 15,1-3 4-15,-3-2-14 0,0 0-21 0,1-3 3 0,-1-1 12 16,-1-2-5-16,0-2-11 0,0-2 7 0,0-2 12 0,0-2-9 0,0-1-18 16,0-2 10-16,0-1 20 0,1-1-1 0,1-1-7 0,-1 0 25 0,0-1 29 15,1 2 4-15,-1-1-10 0,2 2 17 0,-1-1 24 0,1 3 0 16,0 1-9-16,-1 2 14 0,2 0 16 0,0 3-9 0,0 2-14 15,0 1 4-15,0 1 8 0,2 2-11 0,-2 0-20 0,1 1-3 0,0 1 7 16,1 2-14-16,-1 0-16 0,0-1-1 0,2 2 5 0,1 0-7 0,0 0-10 16,1 1 3-16,2-2 8 0,1 2-4 0,0-1-4 0,1 0 3 0,2 1 9 15,1-1-4-15,0 0-7 0,1 1 5 0,2-2 9 0,0 1-7 16,-1 0-8-16,1 0 6 0,1 1 9 0,-1-1-8 0,-1-1-10 16,1 1 3-16,0 0 11 0,-2 1-8 0,0-1-9 0,1 0 3 0,-2 1 4 15,0-2-4-15,-2 2-12 0,0 0 5 0,-1 0 10 0,0 0-6 0,-1 0-11 16,-1 0 7-16,0 0 10 0,-2 0-5 0,0 0-8 0,1-1 7 15,-2 1 10-15,0 0-4 0,-2-1-6 0,2 1 8 0,-1-1 14 0,-2 0 2 16,2-1-1-16,-3 2 11 0,1-1 17 0,1 0 6 0,-2 1 0 16,0-2 9-16,1-1 9 0,-1 3 6 0,0-2 5 0,0 2 5 0,0-3 10 15,0 3 1-15,0-2 3 0,0 2-3 0,0-2-3 0,0 2-8 0,0 0-2 16,0 0-11-16,0 0-12 0,0 0-3 0,0 0-3 0,0 0-11 16,0 0-14-16,0 0-2 0,-3 1 0 0,3-1-9 0,0 2-14 15,0 1 1-15,0 0 5 0,0 2-5 0,0 1-8 0,-1 1 3 0,1 2 7 16,-1 0-1-16,-1 2-6 0,1 1 5 0,-2 1 7 0,1 2-5 0,-1-1-5 15,0 0 1-15,-1 2 4 0,0 0-13 0,0-1-16 0,0 1-14 0,0-1-14 16,0 0-17-16,0-1-22 0,-1 1-26 0,1-1-28 0,0 0-31 16,-1 0-33-16,1 0-37 0,-2-1-44 0,1 0-99 0,0 1-116 15,-1-2-28-15,2-3-3 0,2 0 9 0,0-2 17 0,2-1 16 0,2-1 16 16,-2-5 29-16,4 1 30 0,1-2 30 0,2-1 29 0</inkml:trace>
  <inkml:trace contextRef="#ctx0" brushRef="#br0" timeOffset="9860.02">12353 7716 7 0,'-1'-2'399'0,"-2"-1"5"0,2 1-5 0,-2-1 7 0,2 1 11 16,0 0-4-16,-2-2-10 0,0 2 4 0,1-2 8 0,-1 2-4 0,0-2-6 15,1 2-115-15,-1-1-149 0,0 1-74 0,1-1-55 0,-2 2 0 16,1 0 17-16,-1 0-13 0,0 1-22 0,0 0 12 0,0 0 17 15,-1 1-7-15,-1 0-17 0,1 2 7 0,0-1 18 0,-1 2-12 0,0 0-21 16,0 2 9-16,1 2 16 0,0 0-7 0,-1 0-18 0,1 3 9 0,1 0 18 16,0 1-9-16,0 1-18 0,1-1 11 0,1 1 17 0,0 1-8 0,2-2-20 15,0 1 9-15,2-1 16 0,-1-1-10 0,3-1-16 0,0 0 5 16,1-2 17-16,2 1-15 0,0-2-22 0,2-1 4 0,0-1 10 16,1-2-16-16,2 0-27 0,0-2 0 0,0-1 9 0,0-2-16 0,1-1-22 15,0-2-4-15,-1 1 3 0,2-2-10 0,-2-3-14 0,0 1 6 0,-2-2 12 16,1 1 0-16,-2-2 0 0,1-1 18 0,-2 0 24 0,-2 0 7 0,0 0 4 15,-1-1 20-15,-1 1 29 0,0-2 14 0,-1 2 8 0,-2 2 23 16,0-1 27-16,-1 1 15 0,0 1 14 0,0 1 19 0,-1 1 19 16,0 1 5-16,-1 3-1 0,1-1 5 0,0 2 5 0,-1-1-7 0,2 3-11 15,-1-1-6-15,1 1-3 0,0 0-17 0,0 0-20 0,0 0-14 16,0 0-11-16,0 0-20 0,0 0-22 0,-1 1-11 0,1 2-4 0,0 0-10 16,0 2-7-16,0 1-4 0,0 1-2 0,1 3 1 0,-1 2-2 15,1 0 4-15,1 0-1 0,-1 1 2 0,0 1-1 0,1 0-4 0,-1-1-2 16,0 0-14-16,1-1-15 0,0-1-9 0,0 0-5 0,0-1-23 0,1-1-29 15,0-1-21-15,1-1-18 0,-2 1-23 0,2-2-25 0,0-2-31 16,0 0-35-16,0-2-35 0,2 1-37 0,-2-3-52 0,1 0-59 16,2-1-12-16,-1-3 0 0,1-1 22 0,0-1 28 0,1 0 19 0,0-1 19 15,1-1 23-15,0-1 24 0,1 1 33 0,-1-1 260 0</inkml:trace>
  <inkml:trace contextRef="#ctx0" brushRef="#br0" timeOffset="10044.9374">12723 7684 0 0,'4'-5'361'0,"0"0"61"0,-2 0 25 16,0 3 6-16,-1-1 0 0,-1 3 7 0,0 0 11 0,0 0 0 0,0 0-1 15,0 0 7-15,0 0 9 0,0 0-116 0,0 0-152 0,0 0-73 0,-1 2-47 16,-2-1-31-16,2 0-22 0,-1 1 3 0,1 2 8 0,0 1-4 16,-2 1-4-16,2 2 0 0,-2 2 3 0,0 2-6 0,-1 1-10 0,0 1-1 15,0 2 5-15,0 1-3 0,0 0-6 0,0-1 0 0,2 1 0 16,-2 0-10-16,1 0-11 0,0 0-12 0,1-2-15 0,-1 0-21 0,2-1-24 16,-1-2-15-16,1 0-15 0,1-2-33 0,0-2-39 0,1-1-47 0,1-2-46 15,-1 0-93-15,-1-5-105 0,0 0-39 0,0 0-15 0,0 0 3 16,5-3 8-16,1 0 17 0,-2-3 25 0,1-1 14 0,0-2 16 15,2 0 31-15,-2-2 39 0</inkml:trace>
  <inkml:trace contextRef="#ctx0" brushRef="#br0" timeOffset="10217.965">12909 7598 106 0,'2'-6'488'16,"-2"2"22"-16,0-2 7 0,-2 3 5 0,1-2 5 0,0 1 1 0,-1 1 0 15,1 0 1-15,0 1 4 0,-1-1 1 0,2 3-3 0,-1-1-135 0,1 1-171 16,0 0-104-16,0 0-82 0,0 0-27 0,0 0-13 15,0 0-17-15,0 0-20 0,0 0-31 0,-1 1-34 0,1-1-38 0,-3 2-39 16,2-1-51-16,-2 1-56 0,0 2-95 0,1 1-109 0,-1-1-28 0,-1 1-4 16,0 1 1-16,-1 0 4 0,-1-2 16 0,1-1 13 0,0 0 30 0,-1-1 36 15,0 1 34-15,0-2 35 0</inkml:trace>
  <inkml:trace contextRef="#ctx0" brushRef="#br0" timeOffset="10420.5945">12364 7288 0 0,'-4'-3'336'16,"-1"1"178"-16,1 1 13 0,0-1 1 0,1-1 1 0,2 2-19 16,-1-2-21-16,1 0-45 0,0 1-48 0,1-1-36 0,0 3-31 0,0-1-121 15,0 1-146-15,1-3-203 0,0 0-219 0,-1 3-92 0,0 0-56 16,0 0-16-16,4 0-2 0,-4 0 16 0,6 0 22 0,-1 0 43 0,-5 0 49 15,5 1 36-15,-1 2 31 0</inkml:trace>
  <inkml:trace contextRef="#ctx0" brushRef="#br0" timeOffset="10663.4236">12644 6989 190 0,'7'-9'494'16,"-1"-1"16"-16,1-1 7 0,0 2 1 0,1-1-1 0,1 2 1 0,0-2-2 16,3 2-2-16,2-1-1 0,0 2 0 0,4-2-3 0,-1 1-157 15,0 1-203-15,2 1-99 0,-3 0-68 0,0 1-32 0,-1 4-26 16,-3-2-2-16,-2 3 5 0,-2 1-7 0,-1 2-10 0,-2 3-1 0,-2 2-1 16,-2 1-23-16,-2 3-30 0,-3 1-39 0,-1 4-39 0,-5 2-96 0,-3 4-107 15,-2-1-20-15,-3 2 8 0,-2 2-2 0,-2-1-7 0,0 2 7 0,-2-1 13 16,1-1 1-16,0-1 4 0,3-1 23 0,2-1 31 0</inkml:trace>
  <inkml:trace contextRef="#ctx0" brushRef="#br0" timeOffset="11578.6015">13735 7252 220 0,'0'-6'435'0,"1"-2"18"0,0 2 11 16,1 2-5-16,-1-2-9 0,0 0 0 0,1 3 0 0,-2 0-26 0,0 3-32 15,1-2 11-15,-1 2 26 0,0 0-147 0,0 0-195 0,0 0-63 0,0 0-21 16,0 2-15-16,1 4-12 0,-1 0 18 0,0 0 26 0,0 4 7 0,-1 4 0 16,0-1 19-16,-2 7 25 0,0 1-2 0,-1 3-8 0,0 0 10 15,-1 4 13-15,0 2-5 0,-2 2-8 0,-1 1-2 0,0 0 3 0,0 3-14 16,-1 0-20-16,1 0-4 0,-2 0 1 0,2 0-11 0,0 0-12 15,0-3 0-15,0 0 1 0,2-2-4 0,-1-2-3 0,0-3-3 0,2-2 2 16,0-1-2-16,1-4-2 0,0-1 2 0,0-2 0 0,1-2 0 16,0-3-1-16,1-2-1 0,0-1 2 0,1-4 0 0,0 0-1 0,1-2-1 15,0-2 1-15,0 0-4 0,0 0-8 0,-2-2-2 0,1-3-5 16,0-1-4-16,1-3-9 0,0-2 2 0,0-4 2 0,1 0-4 0,0-4-7 16,2-3 2-16,0-2 8 0,1-2-3 0,0-2-10 0,0-3 8 0,1 0 13 15,-1-2 4-15,1 0 6 0,-1 0 12 0,2 1 15 0,-1-1 3 16,0 2 1-16,1 2 11 0,-1 1 12 0,0 1 3 0,1 3 0 0,-1 0 9 15,0 3 9-15,2 1 3 0,0 1 0 0,-1 2 0 0,1 1-3 16,1 2-4-16,0 2-4 0,1 0-7 0,1 2-6 0,0 1-1 0,1 1-2 16,1 1-8-16,1 2-10 0,2 1-1 0,1 1 1 0,1 1-6 0,2 1-9 15,0 1 0-15,2 1 6 0,-1 1-6 0,1 1-6 0,-1 1 4 16,0 2 8-16,0 0-6 0,-1 3-10 0,-2-1 4 0,-2 4 6 16,0-2-3-16,-2 4-8 0,-2-2 2 0,-2 3 8 0,-1 0-5 0,-1 3-6 15,-2-2 1-15,-1 2 8 0,-3 2-1 0,-1-2-8 0,-1 1 1 0,-3 2 5 16,-1-1-4-16,-3-1-7 0,-3 1 5 0,-1 1 6 0,-3-3-3 0,1 1-9 15,-4-2 5-15,1-1 5 0,-2-1-2 0,-1-2-7 0,2-2 2 16,-4 0 8-16,2-3-5 0,-1-2-6 0,-2-1 6 0,2-2 9 16,-2-1-5-16,2-2-7 0,1-2 5 0,0-1 10 0,1-2-5 0,2-2-5 15,0 0 2-15,2-3 10 0,2-1-4 0,-1-1-5 0,4-1 5 0,0 0 7 16,4-3-7-16,-1 1-13 0,3-1-3 0,3-1-4 0,2 0-14 16,2 1-18-16,1-2-17 0,4 0-17 0,1 3-16 0,2 0-19 0,2 0-24 15,3 1-27-15,0 2-22 0,3 2-20 0,-1 1-15 0,4 1-18 16,0 2-26-16,2 2-28 0,0 1-18 0,2 1-16 0,-1 2-55 0,2 2-65 15,-2 1-13-15,0 0 8 0,1 0 21 0,-2 3 32 0,1 0 17 0,-1 0 17 16,0 0 23-16,-1 0 22 0,1 0 31 0,-2 1 196 0</inkml:trace>
  <inkml:trace contextRef="#ctx0" brushRef="#br0" timeOffset="12012.1054">14473 7420 286 0,'2'-6'392'0,"-1"0"13"0,-2 0 15 0,-1 0 4 0,1 0 2 16,-2 0 14-16,-1 0 14 0,0 0 2 0,0 3-3 0,0 0-30 0,2 0-36 15,-2 0-123-15,1 3-148 0,0 0-37 0,1 0-4 0,2 0-16 0,-3 0-20 16,0 3 3-16,2 0 10 0,-2 1-4 0,1 4-7 0,-1 1 7 0,-1 1 10 16,0 5-5-16,0 0-8 0,-1 5 4 0,-1 1 8 0,1 1-4 15,0 1-7-15,-2 1 4 0,0 1 5 0,2-1-8 0,-2 2-13 16,1-2-7-16,0-2-7 0,0 1-8 0,0-1-9 0,1-2 0 0,0-1 1 16,-2-1-2-16,2 0-2 0,-1-2 0 0,1 0 1 0,0-3-2 0,-1 0-7 15,1-1-2-15,0-1-7 0,-1-2-11 0,2 0-17 0,0-2-6 16,0-1-6-16,0-1-23 0,0 0-25 0,2-3-10 0,-2 0-4 0,0 0-22 15,0-1-24-15,1-2-18 0,-1-1-16 0,0 1-11 0,0-2-9 16,0-1-18-16,0 0-20 0,1-2-2 0,1 0 1 0,-1-2-8 0,0 0-13 16,2-3 12-16,1-1 18 0,0-1 39 0,0-2 48 0,1-2 42 0,1-1 41 15,-1-1 29-15,2-1 23 0,-2-2 54 0,2-1 60 0,-2 1 30 16,2-4 20-16,-2 1 41 0,0-1 52 0,1 1 22 0,-1-1 18 16,0-1 1-16,1 2-2 0,-1 1 7 0,0 0 10 0,1 0 19 0,-1 3 20 15,2 1-4-15,-1 2-12 0,0 5-9 0,0-1-6 0,0 2-12 0,0 2-15 16,1 4-24-16,0 0-24 0,-1 0-22 0,2 0-22 0,2 3-28 0,0 0-27 15,2 0-33-15,3 0-33 0,2 1-16 0,2-1-13 0,1 2-10 16,3 1-12-16,2 0 0 0,0 0 3 0,3 0-10 0,0 0-13 16,3 1-10-16,0 2-13 0,-1-1-29 0,2 1-33 0,2 0-41 0,-2 0-43 15,1 0-46-15,0-2-50 0,-1 4-59 0,2-2-62 0,-2 0-91 0,0 3-97 16,-2-2-24-16,0-1 2 0,-1 2 11 0,0 1 11 0,-1-2 27 16,-1 1 32-16,-2-2 40 0,1 1 46 0,-1 1 47 0,-1-1 74 15</inkml:trace>
  <inkml:trace contextRef="#ctx0" brushRef="#br0" timeOffset="12912.9342">15264 7219 115 0,'5'-12'432'0,"1"3"5"0,-2-2-7 16,1 2 2-16,-1 0 8 0,0 2-11 0,0 1-12 0,-1 0 1 15,-1 0 7-15,1 1-5 0,0 2-9 0,-2 0-141 0,0 2-179 16,-1 1-73-16,0 0-42 0,0 0 2 0,3 0 17 0,-2 4-4 0,1 1-12 16,-1 1 20-16,-1 1 26 0,1 4 1 0,-1 1-7 0,-1 3 19 0,0 3 25 15,-2 3 3-15,-1 1-5 0,0 5 13 0,-1 0 10 0,-2 3-6 16,0 3-12-16,-1 0 3 0,-1 2 10 0,0 1-11 0,-1-2-17 0,0 2-2 16,-2-1 4-16,1-1-14 0,-1 2-18 0,0-3-5 0,0 0 1 15,0-2-7-15,1-2-5 0,-1 0-1 0,2-4 5 0,0-1-4 0,2-3-7 16,0-1 5-16,2-4 6 0,-1-2-3 0,3-2-1 0,0-3 5 0,1-2 10 15,2-2 11-15,0-1 11 0,1-4 8 0,0 0 4 0,0 0 1 16,0 0 2-16,2-3-1 0,1 0-1 0,0-3 1 0,2-1 2 16,0-3-4-16,3-1-3 0,0-3-3 0,3-2-3 0,0-2-13 0,2-2-16 15,0-2-4-15,2-1 3 0,0 1-3 0,-1-4-3 0,2 2 8 0,0 2 5 16,-1-1 1-16,1 1-5 0,-1 3 3 0,1 0 7 0,-2 1-4 0,1 5-9 16,0-2 3-16,-1 3 8 0,1 3-7 0,0-2-7 0,-1 4 0 15,2 1 3-15,-1 3-7 0,0 0-11 0,-2 1 1 0,0 2 8 16,1 2-3-16,-2 1-9 0,0 1 5 0,-3 2 8 0,0 3-4 0,1 0-9 15,-4 3 8-15,1 2 7 0,-3 1-3 0,0 3-9 0,-3 1 4 0,-1 2 11 16,-1 2-3-16,-2 1-10 0,1 0 5 0,-4 1 7 0,1 1-5 16,-2-1-8-16,-1-1 4 0,-1-1 7 0,0-2-3 0,-1 0-9 0,0-2 4 15,-2-1 8-15,0-1-6 0,0-1-7 0,-2-1 2 0,2-2 10 16,-1-1-7-16,1-1-5 0,0-3 2 0,0 1 4 0,0-3-4 0,0 0-8 16,0-3 1-16,0 0 3 0,0-2-6 0,0 0-9 0,0-2 1 0,1-2 5 15,-1 0-7-15,2-2-13 0,0-1 2 0,1-1 5 0,0-2-5 16,1-1-6-16,0-1 1 0,1-1 8 0,0 0-1 0,2-3-4 15,1 2 5-15,0-1 8 0,1-1-5 0,1 0-3 0,2 0 0 0,0 1 3 16,1 0-3-16,2 0-8 0,-1 0-5 0,4 2-8 0,-1-1-8 0,0 2-2 16,3 0-14-16,0 2-17 0,2 1-13 0,-1 1-9 0,2 1-18 0,1 1-19 15,0 2-14-15,1 0-11 0,2 2-16 0,-1 1-16 0,1 1-22 16,2 2-19-16,-1-1-10 0,2 2-10 0,0-1-23 0,1 2-34 16,1 0-22-16,0 1-19 0,0-1-4 0,1 1 4 0,-1 0 7 0,2-1 10 15,-1 1 22-15,0-2 20 0,-1 1 40 0,0 0 43 0,0 0 12 0,0 0 204 16</inkml:trace>
  <inkml:trace contextRef="#ctx0" brushRef="#br0" timeOffset="13313.2937">15752 7844 90 0,'12'2'267'0,"-3"-1"19"0,1-1 11 0,-4-1 14 0,1-1 10 0,-2 1 10 16,1-1 8-16,-2-1 15 0,0 1 18 0,0 0-24 0,-2-1-33 16,1 1-60-16,0-1-66 0,-2 0-31 0,0-1-16 0,1 1-14 0,-2-2-13 15,1 0-1-15,-1-1 5 0,0-1-14 0,0 0-18 0,-1-1-2 0,-1 1 5 16,1 0-18-16,-2 0-25 0,-1 0 5 0,0-1 16 0,0 2-2 16,-1 2-9-16,0-2 9 0,-1 1 13 0,1 1-5 0,0 1-16 15,-1 0 1-15,1 1 1 0,1 1-9 0,-1-1-12 0,-1 2 1 0,2 0 4 16,-1 2-7-16,0 0-7 0,-1 2 0 0,0 0 0 0,0 2-6 0,0 3-7 15,-1-1-2-15,0 3-3 0,1 0 0 0,0 2-3 0,1-1 0 0,0 2 0 16,-1 0 0-16,2 0-2 0,0-1-1 0,2 2 0 16,-1-2-10-16,0 0-8 0,2 0-11 0,1 0-10 0,1-1-16 0,1 0-20 15,-1-1-6-15,2-1-2 0,1-2-13 0,1-1-16 0,0 1-2 0,2-4 3 16,0 1-8-16,2-2-11 0,0-2 4 0,1 0 7 0,0-2 2 0,1-2 3 16,0 0 21-16,-1-1 30 0,2-2 6 0,-1-1 0 0,0 0 24 15,-1-2 33-15,1 0 3 0,0-1-7 0,-2-1 23 0,0 1 31 16,-1-1 5-16,0-1 5 0,-1 1 24 0,0-1 29 0,-2 0 8 0,0 0 1 15,-1 0 7-15,0 0 10 0,-1 1 5 0,0 0 2 0,-1 2 11 0,0 0 17 16,-1 1 0-16,-1 2 0 0,0 0-3 0,0 2-1 0,0 1-16 16,0 3-19-16,0 0-15 0,0 0-15 0,0 0-9 0,0 0-7 0,0 0-17 15,-3 1-20-15,2 1-13 0,0 1-10 0,-2 2-17 0,2 1-18 16,-2 2-3-16,0 2 1 0,1 2-4 0,-2 2-9 0,0 2-3 0,0 0-1 16,0 1-17-16,0 1-18 0,0-1-15 0,1-1-11 0,0-1-25 0,1 1-28 15,-1-3-37-15,2 0-38 0,-1-1-43 0,2-1-43 0,-1-1-49 16,1-1-53-16,0 0-78 0,1-1-92 0,1-2-11 0,0-2 10 15,1-2 13-15,1 0 16 0,-4-2 22 0,8-1 25 0,0-1 37 0,1-3 40 16,1 0 42-16,-1 0 102 0</inkml:trace>
  <inkml:trace contextRef="#ctx0" brushRef="#br0" timeOffset="13629.592">16273 7835 34 0,'7'-5'438'0,"0"0"26"0,-2 2 16 0,-1-2 1 0,0 0-2 16,0 1 2-16,0 0 7 0,0-1 1 0,0 0 3 0,0 0 15 15,0-1 16-15,0 0-103 0,0 0-139 0,0 0-70 0,0 0-49 16,-1 1-12-16,-2 1-3 0,0 0 5 0,1 2 4 0,-2-1-2 0,0 3-2 16,-2-2-5-16,2 2-5 0,-2-1-14 0,-1-1-17 0,0 2-24 0,1 0-26 15,-1 0-14-15,0 0-17 0,-1 0-14 0,0 2-19 0,0-1-3 0,-1 1-1 16,0 2-2-16,-2 1-5 0,-1 2 2 0,-1 1 8 0,-1 2-2 16,1 1-3-16,0 2 3 0,-1 1 6 0,1 2-2 0,1 1-4 15,0-1 3-15,1 1 6 0,2 1-1 0,0-1-4 0,-1 1 1 0,2-1 4 16,2-2-5-16,-1 1-4 0,2 0-6 0,1-2-4 0,0-1-19 0,0 0-19 15,1-1-10-15,0-1-7 0,2-1-17 0,0-2-23 0,1-1-18 16,0-1-20-16,1-1-16 0,0 0-13 0,2-3-25 0,0 1-28 0,1-2-12 16,1-2-9-16,2 0-7 0,-1-2-5 0,4 0-26 0,-2-2-26 15,2 0-31-15,0 0-31 0,0-1-36 0,1 0-39 0,-2 1-1 0,2-1 7 16,-2 0 25-16,1 2 32 0,-2-1 18 0,0 0 15 0,0 1 23 0,-3 1 25 16</inkml:trace>
  <inkml:trace contextRef="#ctx0" brushRef="#br0" timeOffset="13894.5923">16039 8249 303 0,'-6'3'613'0,"2"1"29"0,2-2 9 16,0 1 5-16,2-3-1 0,0 0-2 0,0 0-11 0,0 0-8 15,0 0-10-15,0 0-18 0,0 0-16 0,0 0-187 0,0 0-236 0,0 0-169 16,0 0-149-16,0 0-112 0,0 0-98 0,0 0-121 0,0 0-124 16,0 0-28-16,0 0-5 0,3-3 7 0,-3 3 8 0,4-2 18 0,-1 0 17 15,-3 2 20-15,4-4 22 0,-4 4 40 0,2-2 46 0</inkml:trace>
  <inkml:trace contextRef="#ctx0" brushRef="#br0" timeOffset="14397.8154">15892 7388 139 0,'-3'3'494'0,"1"2"20"0,-1-4 7 0,2 1-2 0,1-2-6 16,0 0-15-16,0 0-20 0,0 0-4 0,0 0 5 0,0 0-7 0,2-2-5 15,1 2-140-15,0 0-177 0,1 0-96 0,0 2-71 0,0-1-13 0,1 1 0 16,2-2 9-16,-1 1 12 0,2 1 21 0,2-1 26 0,0 1 5 16,1-2-1-16,1 0 6 0,0 0 8 0,1-2-4 0,2-1-2 15,0 2-1-15,1-4 1 0,1 2-7 0,0-1-7 0,1-2-6 0,0-2-6 16,2 1-4-16,-1-1-4 0,0 1-1 0,-1-4-1 0,0 2 7 0,-1-1 7 15,-2 2 2-15,-1-1 0 0,0 2 8 0,-4-1 4 0,1 2 0 16,-3 2-2-16,-1-2 2 0,-2 4 5 0,-1-1-7 0,0 2-7 0,-3 1 2 16,-1 0 2-16,0 0-10 0,3 1-10 0,-2 2-5 0,1 2 4 15,-2 1-10-15,1 1-12 0,-1 4-16 0,-1 1-19 0,-1 3-35 0,1 1-41 16,-3 4-60-16,0-1-65 0,-1 4-125 0,-2 1-145 0,0 1-40 0,2-1-7 16,1 0-8-16,0-1-3 0,1-4 1 0,3-2 7 0,2-4 16 15,2-2 18-15,1-2 36 0,2-5 36 0</inkml:trace>
  <inkml:trace contextRef="#ctx0" brushRef="#br0" timeOffset="15515.7216">17259 7492 79 0,'-4'-8'417'0,"0"1"20"0,1-1 16 0,2 1-3 15,-1 1-6-15,2-3 1 0,-1 1 8 0,0 1-4 0,1 1-8 16,1-2 7-16,0 1 11 0,1-2-133 0,0 1-176 0,2-1-59 0,0 2-23 16,0-2-20-16,2 0-14 0,0 1 7 0,1-1 16 0,1 2 1 0,0-2-5 15,1 0 5-15,2 1 11 0,0-1-7 0,1 2-10 16,0-1-1-16,2-1 3 0,1 2-6 0,0-1-10 0,1-1 1 0,-2 2 3 15,1 1-5-15,-2 0-4 0,2 0-3 0,-3 1-3 0,0 2 0 0,-1 0 0 16,-1 2-3-16,0-2-1 0,-1 1-1 0,0 2-2 0,-1 0-4 0,0 2-4 16,0-1-3-16,-1 2-1 0,0 2-5 0,-1 1-5 0,0 3 2 15,-1 0 3-15,-2 3-3 0,-2 3-4 0,-1 1 2 0,-1 5 5 16,-5 0-1-16,0 5-7 0,-4 1 4 0,0 3 2 0,-5 1-2 0,-1 4-2 16,-1-1 1-16,-2 4 5 0,-2-2-3 0,-1 2-4 0,1-2 1 0,-2 0 3 15,1-1-2-15,-2 0-4 0,1-3 2 0,-1-2 5 0,0-2-2 16,0-2-5-16,-1-2 1 0,1-1 4 0,0-4-1 0,0 0-2 0,1-3 2 15,0-2 4-15,1-2-1 0,2-2-2 0,0-2 2 0,2-2 2 16,1-1-1-16,2-3-2 0,3-2 1 0,2-1 5 0,0-2-1 0,2-3-4 16,2-2 2-16,0-1 3 0,2-3 0 0,2 0-1 0,2-3 2 0,1 1 7 15,2-3-2-15,2 0 0 0,2 1 4 0,1-1 5 0,2 0 2 0,1 0-2 16,1 0 3-16,1 3 6 0,1 0-5 0,-1 0-5 16,0 4 2-16,1 0 4 0,-1 2-7 0,0 2-8 0,1 1 1 0,-1 1 6 15,0 3-8-15,1 1-8 0,-1 1-1 0,0 2 4 0,2 1-5 0,0 2-6 16,-1 2 3-16,1 0 9 0,0 2-5 0,-1 0-7 0,1 1 3 0,0 2 9 15,-1 1-6-15,1 0-9 0,0 0 8 0,-1 2 7 0,1-2-5 16,1 2-7-16,-1-2 5 0,1 2 5 0,1-2-4 0,-1 1-6 16,1-1 0-16,-1-1 2 0,2 2-13 0,-2-2-14 0,0-1-17 0,0 0-18 15,-2 0-26-15,0-1-26 0,-1-2-44 0,-1 0-47 0,-1-1-100 0,-2-1-117 16,-1-1-63-16,0-1-45 0,-1-2-12 0,-2-1-4 0,0-2 8 16,-5 0 14-16,6-1 18 0,-4-3 21 0,0-1 23 0,-4 1 22 0,1-1 45 15,-3-2 324-15</inkml:trace>
  <inkml:trace contextRef="#ctx0" brushRef="#br0" timeOffset="22222.5595">9177 9644 0 0,'0'-4'319'0,"0"2"17"0,0-2 11 0,0 1 1 16,0 0 0-16,-1-2 4 0,0 2 5 0,-1 0-10 0,1 2-17 16,0-2 15-16,-1 0 25 0,1 3-109 0,0-3-147 0,-1 1-43 0,1 1-11 15,-2-1-15-15,2 1-15 0,-2-2 6 0,2 1 12 0,0-1-5 0,-1 2-11 16,1-2 5-16,0 0 8 0,-1 0-10 0,1 0-19 0,0 0 5 16,-1 0 15-16,1-2-9 0,0 2-15 0,-1-1 8 0,2 2 16 15,-1-2-11-15,0 2-20 0,-1-1 4 0,1 2 15 0,0-2-11 0,-1 0-17 16,1 1 8-16,0-1 16 0,-2 2-8 0,2-4-18 0,-2 4 9 0,0-4 16 15,1 1-11-15,-2 2-20 0,0-2 9 0,0 2 15 0,0-1-8 0,-2 1-16 16,1 0 9-16,0-1 20 0,-1 2-8 0,0 0-18 16,-1 0 10-16,0-1 19 0,-1 1-10 0,0 1-14 0,-1 0 16 0,0 0 22 15,-1 1-7-15,0 1-15 0,-1-1 9 0,-1 1 17 0,-1 2-11 0,-1-1-20 16,1 1 11-16,-3 2 17 0,0 1-8 0,0-1-17 0,-3 1 10 0,2 1 17 16,-2 2-10-16,1-1-18 0,-2 2 12 0,1-1 21 0,0 2 0 15,1-1-7-15,0 1 10 0,2-2 16 0,0 2-4 0,2-1-12 16,0 1 6-16,2 0 14 0,0-2-10 0,2 1-17 0,0-1 2 0,1 1 10 15,1 1-11-15,1 0-18 0,1 0 0 0,-1 1 6 0,2 1-11 0,-1 1-13 16,2 0 3-16,2 0 6 0,0 0-3 0,1 0-9 0,1 3 5 16,1-3 7-16,1 1-2 0,2 1-8 0,0-2 4 0,2 0 6 0,2 0-3 15,2 0-8-15,0-2 4 0,1 1 7 0,2-1-3 0,1-1-8 16,2 0 5-16,0-1 5 0,1-2-2 0,2 0-8 0,-1-2 4 0,2 1 4 16,0-4-3-16,0-1-6 0,0 0 1 0,0-3 7 0,0-1-5 0,-1-2-6 15,1 0 1-15,-1-3 5 0,-1 0-7 0,1-3-10 0,-2 0-2 16,1-2 1-16,-1-1-12 0,-1-1-14 0,-1-2-1 0,-1 0 5 15,0 0-10-15,-2-3-13 0,0 0 3 0,-2 0 9 0,0 0-7 0,-2-2-13 16,0-1 8-16,-2 2 15 0,0-1 0 0,-2-1-10 0,0 2 14 0,-2-4 22 16,1 4-2-16,-2-1-11 0,1-1 14 0,-2 2 20 0,-2 1-4 0,1 0-10 15,0 3 14-15,-1 0 22 0,0 0-2 0,-1 3-10 0,0 0 11 16,1 3 17-16,0-2-5 0,0 4-16 0,0 1 8 0,1 0 14 16,0 0-10-16,-1 3-14 0,2 0 4 0,0 0 10 0,0 3-10 0,0-3-16 15,0 3 1-15,0 0 6 0,2-2-11 0,-2 2-10 0,0 0 3 0,4 2 14 16,0-2-7-16,0 3-10 0,0 0 9 0,0 0 12 0,-2 1-3 15,2 1-10-15,-1 1 7 0,0 1 12 0,-1 2-2 0,1 0-4 16,-2 3 9-16,-1 0 14 0,2 2-1 0,-2 1 1 0,0 0 5 0,0 3 13 16,0 0-1-16,0 1-4 0,-2 1 3 0,1-1 8 0,0 4-4 0,-1-4-7 15,1 4 2-15,-2-2-1 0,2 0-4 0,0 1-4 0,-1-1-7 0,2 0-4 16,-1 0-6-16,1 0-4 0,0-1-4 0,0 1-4 0,0-2 0 16,0-1 0-16,1-1-3 0,1-2-3 0,-1 1 0 0,0-2 0 15,1-2-4-15,0-2-1 0,1-2 1 0,1 1 2 0,-1-2-4 0,1-1-4 16,0-1-8-16,0-2-12 0,0 1-18 0,0-2-20 0,0-1-35 0,0-1-40 15,1-1-43-15,-1 1-45 0,0-5-87 0,0 2-100 0,0-3-59 0,1-3-48 16,-1 2-11-16,2-5-1 0,-2 0 9 0,0-2 11 16,-2-1 16-16,2-1 16 0,-1 1 38 0,-2-3 41 0,-1 1 43 0,2-1 351 15</inkml:trace>
  <inkml:trace contextRef="#ctx0" brushRef="#br0" timeOffset="22672.9436">9435 9643 307 0,'1'-5'338'0,"0"-1"4"0,1 2 1 0,0-2 10 0,1 0 11 16,0 0 2-16,1 1-1 0,0 1 11 0,1-1 14 0,0 1-63 0,2-2-87 16,0 1-60-16,-1 1-54 0,2 1-28 0,0-3-22 0,2 3 5 15,-1 0 12-15,2-3-9 0,-1 3-18 0,2 0 6 0,2-2 11 16,-1 2-16-16,0-1-22 0,2 1 3 0,-2 0 11 0,2 0-17 0,-2 1-23 16,2 1 5-16,-2 1 17 0,-1 0-16 0,0 0-20 0,-1 3 5 0,0 0 16 15,-2 1-10-15,0 1-13 0,-1 1 9 0,-1 1 17 0,0 1-8 0,-2 2-14 16,0-1 10-16,-2 3 17 0,0 0-7 0,-2 3-13 0,-2-1 8 15,-1 4 13-15,0-2-8 0,-4 2-14 0,1 0 7 0,-2 2 8 16,-1-1-4-16,-1 4-7 0,-2-4 4 0,-1 4 10 0,0-4-4 0,0 2-9 16,-1-1 5-16,0-1 5 0,-1 1-4 0,1-2-7 0,0-2 2 0,-1 1 7 15,1 1-7-15,1-5-7 0,0 2 0 0,1-1 5 0,2-4-8 0,0 1-11 16,1-2-1-16,1-3 0 0,2 0-18 0,1-3-22 0,1 0-14 16,3-3-12-16,0 0-29 0,-1-5-34 0,2 1-25 0,2-2-23 15,1-3-39-15,1-3-41 0,3 0-83 0,1-3-97 0,3-2-31 0,3-1-10 16,0-3 10-16,2 2 18 0,2-4 15 0,-1 1 15 0,4 1 27 0,-2-3 33 15,1 1 27-15,-1 4 45 0</inkml:trace>
  <inkml:trace contextRef="#ctx0" brushRef="#br0" timeOffset="22922.6529">10139 9485 0 0,'0'0'276'0,"0"0"97"16,-2-1 13-16,0-1-1 0,-2 2-1 0,-3 0 9 0,0 2 12 0,-2-1 6 15,0 0 3-15,-1 1 18 0,-2 2 26 0,0 1-97 0,-1 1-130 16,-2 0-54-16,1 1-30 0,-1 3-9 0,-2-1-4 0,1 1 2 0,0 2 8 15,0 2-4-15,1-1-8 0,0 2-6 0,2 2-5 0,1-2-16 0,3 1-21 16,-1 2-15-16,2-1-10 0,2 1-10 0,0 1-8 0,2-1-11 16,2 2-11-16,0-2-1 0,2 1-1 0,2 1-8 0,-1-2-8 15,3 0 2-15,0 0 5 0,3-3-7 0,-1 0-4 0,2-2 2 0,3-1 2 16,0-1-10-16,1-1-13 0,1-2-20 0,3-2-20 0,0-2-22 0,1-2-28 16,2-1-35-16,0-2-44 0,2-2-62 0,-1-2-74 0,1-1-84 0,1-1-87 15,-2-2-29-15,1-3-10 0,-1 1 6 0,0-1 12 0,-1 0 20 16,-1 2 22-16,1-2 22 0,-3 0 22 0,0 1 40 0,-1 1 108 15</inkml:trace>
  <inkml:trace contextRef="#ctx0" brushRef="#br0" timeOffset="23376.2809">10485 9010 54 0,'0'-10'418'0,"0"2"10"0,0-1-4 0,0 2 7 16,2 0 10-16,-1 1-5 0,0 0-7 0,1 0 6 0,2 0 11 16,0 1-1-16,1 0 1 0,2 0-122 0,-1 1-159 0,2 0-75 0,2-1-51 15,-1 2-5-15,0 0 11 0,2 1-10 0,0 1-16 0,-1-1 10 0,2 2 16 16,-1 2-12-16,0 0-17 0,1 0 1 0,-2 3 8 0,1 1-13 16,-2 1-16-16,1 2 5 0,-2 0 11 0,-2 2-6 0,0 2-15 15,-2 2 5-15,-2 0 11 0,-2 3-7 0,-1 0-15 0,-3 2 9 0,-1 0 12 16,-3 2-6-16,-2 0-12 0,0 1 8 0,-2 0 13 0,-2 1-8 0,2-1-13 15,-1 0 9-15,1-2 12 0,1 0-7 0,2-2-11 0,1-2 9 0,1-1 12 16,3-1-6-16,2-3-14 0,0-1 10 0,4-2 10 0,2-2-6 16,4-1-18-16,1-1-8 0,4-2-5 0,3-3-43 0,3-2-52 15,1-1-63-15,3-3-69 0,2-1-87 0,0-3-93 0,2-2-24 0,-2 0-3 16,2-2-4-16,-2-1-8 0,-1 1 4 0,0-1 7 0,-1 1 14 0,-2 1 13 16,-1 0 38-16,2 1 130 0</inkml:trace>
  <inkml:trace contextRef="#ctx0" brushRef="#br0" timeOffset="23923.758">11427 9724 0 0,'-3'-5'328'0,"0"2"61"0,1 0 16 0,-1 0-2 0,0-1-7 16,2 1 9-16,-2 0 12 0,2 0-1 0,0 0-7 0,1 0 13 0,-2 0 17 15,2 1-115-15,0 2-153 0,0-3-58 0,2 2-31 0,-1-1-19 16,0 1-16-16,2-1 11 0,0 1 19 0,2 1-4 0,0-3-10 15,3 1 11-15,2 1 13 0,0-1-11 0,2-1-17 0,2 2 2 0,0-1 8 16,1 1-7-16,2-2-8 0,2 3-2 0,-2-3 4 0,3 0-11 0,-1 1-14 16,1-1-4-16,-1 2 3 0,1-2-10 0,-3 0-11 0,2 1-2 0,-2-1-1 15,0 2-16-15,1-1-19 0,-2-1-13 0,0 2-13 0,0 1-22 16,0-2-28-16,0 1-16 0,0-1-13 0,-2 2-25 0,1 2-30 16,0-1-33-16,-2 1-36 0,-1-1-39 0,-1 2-40 0,-1 0-53 0,0 2-56 15,-1-2-7-15,-1 0 3 0,-1-2 23 0,-1 2 26 0,0-1 17 0,-1 1 12 16,-1 0 26-16,-4-3 25 0,4 1 34 0,-4-1 274 0</inkml:trace>
  <inkml:trace contextRef="#ctx0" brushRef="#br0" timeOffset="24209.8493">11695 9412 0 0,'0'-5'70'0,"-2"0"334"0,2 1 25 0,-1 0 6 0,1 0-3 16,0 2 4-16,0 2 10 0,0-3-4 0,0 3-8 0,0 0 5 16,0 0 13-16,0 0-70 0,0 0-92 0,0 0-97 0,0 0-95 15,0 0-47-15,0 0-30 0,0 0 4 0,3 3 14 0,-2-1-3 0,2 3-9 16,-1 0 12-16,1 2 17 0,-2 0-8 0,2 3-12 0,-2 2 7 0,1 0 14 16,-1 2-7-16,0 0-13 0,1 3 4 0,-2 1 5 0,0 1-8 15,0 1-16-15,-2 1 1 0,2 1 5 0,-1 1-8 0,0 1-11 0,-2-2 0 16,2 2 3-16,-2-1-11 0,0 1-13 0,1-2-12 0,-2 1-13 15,1-2-37-15,-1 0-41 0,0-2-58 0,0 2-55 0,-1-3-106 0,1 2-119 16,-2-4-33-16,2-2-6 0,0-1-5 0,2-2-2 0,2-2 7 0,0-3 9 16,2-2 13-16,-2-4 14 0,7 0 35 0,1-1 41 0</inkml:trace>
  <inkml:trace contextRef="#ctx0" brushRef="#br0" timeOffset="25158.8786">12549 9119 279 0,'3'-12'304'0,"-2"0"1"0,1 0 1 0,0 1 3 15,0-1 6-15,0 2 1 0,1 0 4 0,0 0 7 0,-1 2 7 16,1-1-58-16,0 1-81 0,-1 1-55 0,1-1-50 0,0 2-9 0,-1 2 1 15,0 0-2-15,-1 0-7 0,-1 2 1 0,0 2 1 0,0 0-8 0,0 0-8 16,0 0-2-16,0 0-2 0,0 0-14 0,3 1-20 0,-2 2 1 16,0 0 10-16,1 2-11 0,0 1-15 0,0 2 13 0,-1 2 22 0,0 1-1 15,1 2-8-15,-1 3 13 0,-1 0 16 0,0 2 1 0,-1 4-10 16,-1 0 14-16,1 2 18 0,0 1-4 0,-2 1-11 0,0 2 7 0,1 1 14 16,-1-1-13-16,-1 4-19 0,-1-1 1 0,1 0 5 0,-2 0-10 0,1 2-13 15,-2-1-1-15,1 2 5 0,-1-1-9 0,0 0-15 0,2 0 2 16,-2 0 4-16,2-3-8 0,0 1-13 0,1-2 3 0,0 1 8 15,1-5-5-15,0 1-8 0,2-4 4 0,0 1 7 0,-1-4-6 0,2-1-9 16,2-1 1-16,-1-2 7 0,0-2-5 0,1-1-6 0,0-3 6 0,0-1 10 16,0-1 2-16,1-2-3 0,0-2 6 0,1 0 9 0,-2-2 2 0,2-2-2 15,2-1 1-15,-1-1 7 0,0-1-4 0,2-2-1 0,0-3 0 16,1-2 3-16,1-2-6 0,0-2-4 0,1 0-4 0,-1-3-2 16,0-2-5-16,1 1-6 0,-1-2-3 0,0 0-2 0,-1-2 1 0,0 2-1 15,0-1 1-15,0 1-1 0,0 0 1 0,0 1-1 0,0 1 1 0,0-1-2 16,-1 4 1-16,1 1 1 0,-1 0-1 0,1 1-1 0,-2 4-1 15,2 1 1-15,-1 0-2 0,1 1-1 0,0 2 0 0,0 2 2 16,0 1-2-16,1 0 0 0,-1 1 0 0,2 1 1 0,0 2 1 0,0 1-1 16,0 1 2-16,1 0 2 0,0 1-1 0,-1 2 1 0,0 0-1 0,-1 3 4 15,0 0-2-15,-1 2 1 0,-1 1 2 0,-2 1 5 0,1 2-2 0,-2 0 0 16,-2 2 0-16,0 1 3 0,-2 0 0 0,-2 1-3 0,0 2 3 16,-2-1 4-16,-2 2-2 0,-2-1-5 0,0 2 3 0,-2-2 4 15,-1 0-4-15,-1 1-3 0,-1-1 0 0,-1 0 5 0,1-1-4 0,0 1-4 16,-2-3 3-16,2 0 3 0,-1-3-3 0,1 1-4 0,1-2 1 0,-1-2 6 15,1-3-5-15,1 0-5 0,-1-3-1 0,1-2 2 0,-1-1-9 0,2-1-10 16,-2-2-10-16,0-3-8 0,0 0-14 0,1-3-12 0,-1-3-17 16,1 0-20-16,1-5-8 0,0 1-6 0,1-4-18 0,1-1-23 15,1-1-10-15,1-1-9 0,0-1-15 0,2 0-16 0,2-1-10 0,0-1-4 16,2 4 3-16,2-2 6 0,0 3-3 0,1 0-6 0,2 3-13 0,1 1-19 16,2 1-47-16,0 2-62 0,2 2-12 0,2 2 0 0,0 1 19 15,3 0 25-15,0 4 19 0,2-1 16 0,0 3 8 0,1 0 3 16,-1 3 21-16,2-1 209 0</inkml:trace>
  <inkml:trace contextRef="#ctx0" brushRef="#br0" timeOffset="25508.8525">13237 9670 0 0,'2'-6'109'16,"-1"0"347"-16,0-2 6 0,2 1 5 0,1-1 7 0,0 1-5 0,0-2-5 16,1 0-1-16,2 1 5 0,0 1-4 0,2-1-7 0,0 1-52 15,2 1-66-15,0 0-136 0,1 0-163 0,-2 1-34 0,2 2 2 16,-1 0-10-16,0 2-13 0,-2 1 9 0,0 0 17 0,1 0-5 0,-2 3-11 16,-2 1 10-16,1 1 13 0,0 1-8 0,-2 1-11 0,-1 2 7 0,0 0 10 15,-3 3-4-15,1 0-10 0,-4 3 5 0,0-1 13 0,-2 4-8 0,-3-2-14 16,-1 4 5-16,-1-2 9 0,-3 3-6 0,-2 0-13 0,1-3 5 15,-2 3 14-15,1-3-7 0,-1 0-11 0,0-2 3 0,1 1 9 16,0-2-6-16,2-2-12 0,0-1 6 0,0 0 9 0,2-3-6 0,0 2-12 16,2-4 1-16,0 2 4 0,2-3-25 0,0 0-31 0,1-1-21 0,2-2-19 15,1 0-41-15,0 0-47 0,2-3-95 0,0 0-110 0,0 0-44 16,4-5-23-16,3 1-1 0,1-1 5 0,1-1 3 0,3-3 2 16,3 2 19-16,1-5 27 0,0 0 25 0,3 1 25 0</inkml:trace>
  <inkml:trace contextRef="#ctx0" brushRef="#br0" timeOffset="25742.6676">13601 9689 0 0,'0'0'348'16,"-2"3"120"-16,-2-1 16 0,-2-2-2 0,1-2-4 0,-2 1 4 0,-1 1 7 15,2-2-5-15,-2 2-5 0,-2 0 2 0,2 2 8 0,-1-1-103 0,0 1-136 16,-1 1-103-16,0 0-96 0,0 0-36 0,1 0-19 0,0 1 2 16,1 1 14-16,0-1-6 0,1 2-9 0,0 2 6 0,2-1 12 15,0 1-4-15,-1 1-10 0,2 0 5 0,0 3 11 0,0 1-8 0,2 2-8 16,-2-1 4-16,1 4 7 0,2-2-3 0,-1 2-8 0,1 2 5 0,1-2 6 15,1 0-7-15,1 0-10 0,-1 1 5 0,3-2 8 16,0 1-7-16,0-3-13 0,1 0-3 0,2-2 0 0,0 1-22 0,1-4-34 0,0 1-25 16,1-4-25-16,2 1-46 0,-1-4-52 0,2 1-99 0,2-5-117 0,-1 0-39 15,3-2-16-15,0-2-1 0,3-2 8 0,1-3 5 0,1 0 5 16,0-2 23-16,3-1 29 0,0 0 25 0,0 2 28 0</inkml:trace>
  <inkml:trace contextRef="#ctx0" brushRef="#br0" timeOffset="26292.5799">14356 9770 0 0,'0'0'273'0,"0"0"153"0,-1-3 13 15,1 3 13-15,-2-1 14 0,1-1 5 0,1 2-3 0,0 0 11 16,0 0 13-16,0 0 12 0,1-3 12 0,1 2-81 0,0 1-110 0,1-2-80 15,2 1-76-15,1-1-22 0,0 1-10 0,2-1-7 0,2 1-5 16,0-1-1-16,2 1 1 0,3 1-7 0,0 0-5 0,1-2-14 0,1 2-15 16,2 0-11-16,1 2-13 0,0-2-12 0,1 0-16 0,2 0-4 0,-1 1 1 15,1 1-20-15,0-1-21 0,-1 1-18 0,1-2-14 0,-2 0-25 16,-1 1-27-16,0 1-28 0,-2-2-29 0,-1 1-27 0,0-1-30 16,-2 0-41-16,0 0-44 0,-3 0-104 0,0-1-122 0,-2-2-35 0,1 1-11 15,-3-2 4-15,0 1 14 0,0 0 21 0,-3-2 21 0,-1 1 29 0,-1-2 31 16,-2 1 25-16,-1-1 26 0</inkml:trace>
  <inkml:trace contextRef="#ctx0" brushRef="#br0" timeOffset="26528.5695">14736 9532 0 0,'-3'-6'399'0,"2"-2"40"0,0 4 17 16,-1-1 3-16,2 1-6 0,-1 2 6 0,1-1 6 0,0 3-4 0,-1-2-8 15,1 2 4-15,0 0 8 0,0 0-123 0,0 0-160 0,0 0-77 0,-3 1-53 16,2 2-29-16,-1-1-25 0,0 3 7 0,-1 1 11 0,0 2-7 16,-1 2-13-16,0 1 10 0,0 2 13 0,-1 4-7 0,-2-1-12 15,1 4 8-15,-1-1 13 0,0 4-12 0,1-2-18 0,-1 3-8 0,-1-2-4 16,1 2-30-16,1-1-39 0,-1 1-19 0,0 0-19 0,1-3-34 0,0 0-40 16,1 0-67-16,1-3-73 0,1 0-57 0,2-3-54 0,1-3-7 15,1 0 8-15,2-3 8 0,1-2 9 0,1-2 24 0,2-2 30 16,0-2 24-16,1-1 24 0</inkml:trace>
  <inkml:trace contextRef="#ctx0" brushRef="#br0" timeOffset="26876.5886">15409 9610 201 0,'2'-5'445'0,"-1"2"22"0,0-1 13 15,-1 2 3-15,-1-1 1 0,-2 2 2 0,-1-2 3 0,-1 1-12 16,-2 1-18-16,-1 1 24 0,-1-2 35 0,-2 2-116 0,1 0-162 16,-2 0-68-16,-2 2-40 0,1-1-7 0,0 4 1 0,-2-2 0 0,0 1 1 15,1 2 2-15,-1 2 2 0,0 1-4 0,2 0-4 0,-2 3-10 0,2 0-11 16,0 3-18-16,-1-2-18 0,2 4-9 0,0-1-8 0,3 1-14 15,0-1-17-15,-1 1-3 0,4 1 1 0,0-2-5 0,2 1-8 16,2-2-3-16,0 3-2 0,4-3-13 0,2 0-13 0,1-2-16 0,2 1-14 16,2-2-37-16,3-2-35 0,1 1-64 0,3-5-71 0,2 0-133 0,-1 0-149 15,2-5-49-15,1 1-17 0,1-4-7 0,-1 1 1 0,1-1 8 0,-1-2 13 16,2 1 14-16,-1 0 20 0,-1-3 32 0,0 4 35 0</inkml:trace>
  <inkml:trace contextRef="#ctx0" brushRef="#br0" timeOffset="27317.1803">16316 9626 192 0,'0'0'513'0,"0"0"16"16,0 0 2-16,0 0-1 0,0 0-5 0,0 0-8 0,0 0-8 15,4 0-7-15,-1-1-2 0,-1 1-1 0,2 0 1 0,2 0-151 0,-1-2-194 16,2 2-97-16,1 0-65 0,1 0-16 0,0 0-2 0,3 0 5 0,0 2 8 16,3-2 9-16,0 1 11 0,1 1 4 0,0-2 4 0,1 3 1 15,2-2-2-15,-2 1-3 0,2 1-3 0,1 0-21 0,-2-2-29 0,2 2-26 16,-1-1-29-16,0-1-48 0,-1 2-53 0,-2-1-95 0,0-2-107 15,0 1-57-15,-1 1-42 0,0-1-12 0,-3 1-5 0,0-2 2 0,-3 3 3 16,-1-2 21-16,-1 1 24 0,-3 1 26 0,-4-3 28 0</inkml:trace>
  <inkml:trace contextRef="#ctx0" brushRef="#br0" timeOffset="27530.8213">16325 9895 0 0,'-5'6'441'0,"1"-2"154"0,0 1 14 0,1-2 8 0,2 0 2 16,1-3-2-16,0 0-5 0,0 0 1 0,3 0 2 0,1 1 0 0,0-1-1 16,2 2-88-16,1-1-109 0,2 1-166 0,2-2-182 0,2 3-57 0,1-2-18 15,2 1-18-15,2-2-18 0,1 1-12 0,2 1-8 16,1-1-26-16,2-1-31 0,0 0-38 0,1-1-44 0,0-1-47 0,1 1-49 16,-1 1-72-16,0-2-82 0,-1 1-65 0,2-2-62 0,-1 3-7 0,-2-3 11 15,-1 1 11-15,0 1 14 0,-2-1 26 0,0 1 25 0,-3-2 42 0,-2 3 43 16,-1-3 46-16,-2 1 265 0</inkml:trace>
  <inkml:trace contextRef="#ctx0" brushRef="#br0" timeOffset="28077.8004">17565 9496 303 0,'2'-6'345'15,"-2"-2"4"-15,-2 2 8 0,1 0 0 0,0 0-3 0,-2 2 9 0,0-1 12 16,1 0 0-16,-2 1-1 0,1 2-44 0,-1 0-54 0,0-1-89 16,0 2-97-16,-1 1-7 0,-1-1 14 0,2 1 4 0,-1 0-1 0,0 1 13 15,-1 0 14-15,1 2 1 0,0-2-8 0,-2 1 9 0,0 2 10 16,1 1-5-16,-2-1-8 0,0 2-2 0,0 2 2 0,0-1-10 0,-2 2-11 15,0 1-3-15,0 2-5 0,0 0-2 0,-1 1-2 0,0 0-6 0,1 1-5 16,-1 1-4-16,0 0-3 0,2 0-6 0,0 0-7 0,1 3-1 0,0-2 1 16,0 1-8-16,1-1-12 0,2 2-2 0,-1 0 1 15,2 0-13-15,2 0-14 0,-1 0-1 0,2-1 4 0,1 1-8 0,1-2-9 16,3-1 0-16,0 0 0 0,3-1-6 0,1-2-11 0,1-3 1 0,2 0 4 16,1 0-8-16,1-2-7 0,0-2 2 0,3-1 4 0,0-1-5 0,2-1-8 15,-1-2 5-15,2-2 7 0,-2-1-1 0,2 0-5 16,-2-1 8-16,2-2 10 0,-2 0 1 0,0-2 1 0,-1-1 16 0,2 2 19 15,-2-4 10-15,-2 2 10 0,2-1 11 0,-2-2 16 0,-1 0 4 0,0 0 3 16,-1 0 7-16,-1 0 11 0,-2-2 0 0,1-1-1 0,-1 2 5 0,0-2 8 16,-1 0-6-16,-1-3-12 0,0 1-9 0,-2 1-7 0,0-1-11 15,-1-1-11-15,-1 2-4 0,-2-2-4 0,1 0-10 0,-2 0-8 16,-2 0-8-16,1 1-9 0,0 0-18 0,-2 1-20 0,0 1-13 0,-1 0-12 16,-1 1-10-16,1 1-16 0,-1 1-8 0,-1 0-8 0,1 1-18 0,0 1-20 15,-1 2-22-15,2 0-22 0,-1 0-22 0,1 2-25 0,1 2-42 0,1 0-48 16,-1 2-82-16,0 0-92 0,3 2-59 0,0 0-44 0,0 0-10 15,-6 0 4-15,0 2 16 0,1 0 19 0,0 0 22 0,-1 1 25 16,1-1 28-16,0 1 31 0,-2-1 50 0,-1-1 292 0</inkml:trace>
  <inkml:trace contextRef="#ctx0" brushRef="#br0" timeOffset="31281.947">18868 9790 0 0,'4'-2'321'0,"-3"-1"73"0,1 2 14 0,-1-1-4 0,-1-1-11 16,0 3 1-16,0-1 4 0,0 1-10 0,-1-3-11 0,1 3 1 0,0 0 7 15,0 0-116-15,0 0-157 0,0 0-64 0,0 0-36 0,0 0-22 0,0 0-20 16,0 0 18-16,0 3 28 0,0 0 8 0,1 0-1 0,0 3 28 0,1-2 37 15,-1 2 10-15,0 2-4 0,1-2 19 0,-1 4 17 0,0-1 4 16,-1 2-5-16,0 1 7 0,0 0 11 0,-1 0-10 0,-2 1-14 16,1 1-6-16,-1 1-3 0,-1 0-17 0,-1 0-20 0,-2 3-11 0,0-3-8 15,1 1-8-15,-2 1-10 0,-2-1-7 0,0-1-9 0,-1 2-18 0,-1-1-22 16,0-1-29-16,-1 2-29 0,-1-2-46 0,1 0-54 0,0 0-97 0,-2 0-112 16,2 0-71-16,1-2-59 0,0-1-21 0,0-1-8 0,0-1 1 15,1 1 2-15,2-4 14 0,1 1 18 0,0-2 23 0,1-2 23 16,2 1 47-16,1-4 257 0</inkml:trace>
  <inkml:trace contextRef="#ctx0" brushRef="#br0" timeOffset="32632.7352">20537 9444 0 0,'-1'-5'148'0,"0"0"155"0,-1-1-1 0,1 2-1 0,0 0-1 15,-2-1-3-15,0 2-3 0,-1 0 3 0,2 0 3 0,-2 0-1 0,0 0-2 16,0 0-95-16,0 0-118 0,-2 0-43 0,2 0-22 0,0 0 1 0,0 0 2 16,-1-1 5-16,1 0 2 0,-1 1 5 0,1 0 5 0,0 0 0 15,-2-1-4-15,2 2 2 0,-1-2 5 0,0 2-1 0,-1-1-7 16,1 0-4-16,-2 0-7 0,1 1-1 0,-2 0 4 0,0-1-4 0,-2 1-4 15,1 1 8-15,-2-1 8 0,-1 1 2 0,0 1-3 0,-1 1 9 0,-2 1 15 16,1-1-6-16,-2 1-10 0,0 2 7 0,-2-1 12 0,2 2-6 0,-1 1-11 16,1 1 8-16,0 1 14 0,0 0-13 0,1 2-17 15,2 0 5-15,0 2 16 0,1 0-16 0,0 2-20 0,1 0 7 0,2 2 21 16,1-2-11-16,0 2-19 0,1 0 9 0,2 2 18 0,1-1-13 0,0-1-20 16,2 1 9-16,1-1 16 0,1-1-11 0,1 0-22 0,2-1 8 0,0-1 18 15,2-1-13-15,0 0-19 0,3-1 8 0,0-4 17 0,2 2-11 16,0-3-17-16,2 0 10 0,2-3 14 0,0 2-8 0,2-5-20 0,2 0 7 15,0 0 17-15,1-3-16 0,2-2-22 0,-1-1 4 0,2-1 10 16,-1-2-11-16,-1-2-19 0,0 1 5 0,-1-1 11 0,-2-1-8 0,-1 0-17 16,-1 0 9-16,-3-1 16 0,0 1-8 0,-3-2-14 0,0 2 15 0,-1 0 19 15,-1 0-1-15,-2 0-10 0,-1 0 16 0,0 0 27 0,-1 1 1 16,0 0-4-16,-2 2 20 0,-1-1 28 0,1 2 3 0,-1 0-8 16,-1 2 16-16,0 0 22 0,-1 2 3 0,1 0-2 0,0 2 5 0,-1-1 9 15,2 3-10-15,-1-2-14 0,1 2-5 0,0 0-1 0,0 0-15 0,0 0-22 16,0 0-5-16,0 0-2 0,-1 2-10 0,-1 2-13 0,1 1-7 0,-2 1-2 15,1 1-2-15,-1 4-5 0,-1 1 1 0,0 2-1 16,-1 2 2-16,-1 2 2 0,1 0 1 0,-2 1 3 0,2 1-2 0,0 1-1 16,-1-3 2-16,1 3 1 0,0-2-14 0,-1 1-17 0,2-2-17 0,0 0-17 15,0 0-29-15,0-2-38 0,2-1-44 0,-1 2-47 0,0-5-83 0,1 1-95 16,0-2-58-16,2-1-48 0,0-2-15 0,2-2-6 0,0 0 12 0,2-5 14 16,2 1 14-16,0-4 19 0,1 1 29 0,1-5 38 0</inkml:trace>
  <inkml:trace contextRef="#ctx0" brushRef="#br0" timeOffset="32949.1511">20999 9532 0 0,'4'-2'76'0,"0"-1"292"0,0 2 17 0,0-3 2 0,0 2-6 16,0-1 8-16,0 2 10 0,0-1 1 0,0 0-2 0,1 1 13 0,2 0 16 16,-1 0-67-16,2 0-94 0,0-1-73 0,0 1-65 0,2 0-26 15,0 1-15-15,1-1 12 0,1 1 16 0,0 0-7 0,1 1-12 16,2-1 3-16,0 1 8 0,1 0-16 0,1 1-19 0,-1-1-3 0,1 0 3 16,2 1-15-16,-2 0-21 0,2 0-7 0,0-1-4 0,-1 2-19 0,0-2-22 15,0 1-14-15,0 1-11 0,0-2-28 0,-2 2-37 0,2-1-20 16,-2-1-18-16,-2 1-29 0,0-1-32 0,-1 1-62 0,-1-2-69 0,0 1-68 15,-3 1-67-15,1-1-10 0,-4 1 4 0,1-1 10 0,-3 1 11 16,0 1 27-16,-4-3 33 0,0 0 20 0,0 0 19 0,-3 3 28 0,-2 0 247 16</inkml:trace>
  <inkml:trace contextRef="#ctx0" brushRef="#br0" timeOffset="33171.6074">20932 9754 102 0,'-9'6'442'16,"2"-2"22"-16,2-2 10 0,2 1 0 0,0-2-6 0,3-1 3 0,0 0 7 16,0 0-2-16,0 0-7 0,0 0 5 0,4 0 12 0,0-1-135 0,2 1-178 15,0-2-74-15,4 2-44 0,-1-1-20 0,3 1-16 0,1-2 4 0,2 1 8 16,1-2-4-16,1 3-12 0,2-3 0 0,-2 1 2 0,2 1-26 16,0-1-33-16,-1-1-24 0,0 2-20 0,0 1-34 0,0-2-37 15,-2 1-52-15,0-1-49 0,-2 1-78 0,0 1-81 0,-1 0-39 0,0 0-24 16,-1-2-6-16,0 1 2 0,-1-1 17 0,0 1 25 0,-1 1 17 0,0-3 20 15,-2 1 30-15,-2 1 36 0</inkml:trace>
  <inkml:trace contextRef="#ctx0" brushRef="#br0" timeOffset="33516.8037">21343 9346 0 0,'1'-6'22'0,"-1"1"412"15,0 0 20-15,1 0-1 0,-1-1-6 0,0 1 3 0,0 1 6 16,0 0-3-16,0 0-10 0,0 2 4 0,0 2 9 0,-2-1-53 0,2 1-67 16,-4 1-124-16,0 0-140 0,0 2-53 0,-2 0-22 0,0 2 14 0,-1 1 26 15,-1 2 8-15,-1 2 0 0,-1 2 11 0,0 1 13 0,-1 3 0 0,-1 2-5 16,-1 0 5-16,-1 2 11 0,1 3-4 0,-2 0-7 15,1 2 2-15,-1 1 5 0,-1 0-11 0,1 1-17 0,-1 0-11 0,0 1-7 16,2-1-6-16,-2 2-3 0,1-4-3 0,2 2-6 0,-2-1 0 0,2-2-1 16,1-2-7-16,0-1-8 0,1-1-19 0,2-1-25 0,-1-2-18 0,2-1-21 15,2-1-36-15,-1-1-40 0,2-2-52 0,1 0-50 0,0-2-82 16,1-1-88-16,2-1-48 0,1-2-34 0,1-3-7 0,3 0 5 16,1-2 18-16,2-2 21 0,2-2 17 0,3-3 17 0,2-3 35 0,0 0 45 15</inkml:trace>
  <inkml:trace contextRef="#ctx0" brushRef="#br0" timeOffset="33767.0051">21549 9449 96 0,'3'-6'411'0,"-2"0"13"0,-1 0 11 0,2 0-7 0,-2 1-14 0,0 0 3 16,0 2 6-16,0-1-6 0,0 0-11 0,0 2 5 0,0 2 11 15,0 0-146-15,0 0-192 0,0 0-57 0,0 0-17 0,0 0-17 0,0 0-19 16,-2 2 20-16,1 1 29 0,0 2-1 0,-2 1-10 0,2 1 14 0,-2 2 20 15,-1 2-4-15,0 1-13 0,-1 1 11 0,-1 3 22 0,0 0-7 0,-2 0-14 16,-2 4 10-16,0-2 15 0,-1 0-11 0,0 3-20 16,-2 0-1-16,0 0 11 0,-1 0-12 0,0 3-15 0,-1-3 5 0,0 1 7 15,-1 1-15-15,2-1-27 0,-2-1-11 0,1 2-8 0,0-5-43 0,2 1-49 16,0-1-63-16,1-1-67 0,1-2-89 0,2 0-98 0,1-3-25 0,1-3-3 16,3-2-6-16,1-1-7 0,2-1 10 0,1-5 15 0,0 0 13 15,9-3 11-15,1 0 38 0,2-2 97 0</inkml:trace>
  <inkml:trace contextRef="#ctx0" brushRef="#br0" timeOffset="34283.9902">22280 9401 0 0,'1'-1'295'0,"-1"1"88"0,0 0 13 0,0 0-3 15,-1-3-8-15,0 1 4 0,-3 1 8 0,0-1-4 0,-2 2-7 0,0 0 8 16,-1 0 14-16,-1 2-106 0,-1 0-145 0,-2 0-53 0,-1 2-28 16,0 0-14-16,0 0-10 0,-1 2 17 0,1 2 23 0,-2-1 2 0,2 1-1 15,0 2 12-15,0 1 17 0,0 1-2 0,0 1-6 0,-1 0 0 0,1 3 3 16,-1 0-11-16,1 2-13 0,0 0-3 0,0 2-1 0,1-2-13 15,0 3-14-15,2 0-8 0,0 0-6 0,1 0-8 0,0-2-8 16,2 2-8-16,2-1-8 0,2-2-4 0,0 0 0 0,2-2-4 0,2-1-4 16,2 0-2-16,2-3-1 0,2 0-2 0,2-3-5 0,0 0-3 0,2-1-3 15,3-2-3-15,0-3-5 0,2 0-4 0,0-3-6 0,1 0 0 0,2-3-1 16,-2 0-4-16,4-3-1 0,-1 0 2 0,0 0 1 0,2-5 3 16,-2 2 0-16,2-3 4 0,-2 0 7 0,1-1 2 0,-2-2 5 15,0 0 8-15,-2 0 10 0,0-3 4 0,-1 0 5 0,-2 0 5 0,-1 0 4 16,1 0 6-16,-3-3 4 0,0 0 8 0,-3 1 6 0,1-1 12 0,-2 0 14 15,-2 0 5-15,0 0 10 0,-2 0 8 0,0 2 10 0,-2-2 1 0,0 3-3 16,-2 0 3-16,0 0 1 0,-2 3-7 0,1-1-9 16,-2 0-6-16,1 3-3 0,-1 0-15 0,0 0-19 0,-1 2-13 0,0 0-10 15,-1 2-25-15,0 0-35 0,-1 2-29 0,1 0-29 0,0 0-40 0,-2 1-41 16,-1 1-55-16,0 1-58 0,-1 2-105 0,-2-1-120 0,-1 2-58 0,0 1-41 16,-3 1-11-16,1 2-1 0,-4 0 14 0,1 2 17 0,1 0 28 15,-1 1 28-15,2 0 33 0,0 1 37 0,3 0 55 0,2 1 352 16</inkml:trace>
  <inkml:trace contextRef="#ctx0" brushRef="#br0" timeOffset="44427.2136">2984 11893 0 0,'0'0'193'0,"-3"-1"68"0,1 1 9 16,2 0-6-16,-2-1-6 0,2 1 3 0,-2-1 8 0,2 1-5 0,0 0-6 15,-3 0-20-15,3 0-19 0,0 0-85 0,-3 0-104 16,3 0-15-16,-2 0 7 0,2 0-7 0,-3 1-13 0,3-1 10 0,-3 0 16 16,3 0-2-16,-1 1-11 0,1-1 9 0,-3 1 15 0,3-1-2 0,0 0-10 15,-1 1 9-15,1-1 11 0,-1 2-2 0,1-2-5 0,0 0 8 0,-3 1 9 16,3-1 3-16,0 0 0 0,0 0 2 0,0 0 1 0,-1 0 3 15,1 0 0-15,0 0 0 0,-3 1-3 0,3-1 3 0,0 0 1 16,-3 0-5-16,1 0-8 0,-1 1 1 0,3-1 4 0,-3 0-11 0,3 0-11 16,-4 1 8-16,2-1 12 0,2 0-6 0,-3 0-12 0,3 0 9 0,-3 0 14 15,3 0-5-15,0 0-15 0,-4 0 10 0,4 0 16 0,-2 0-7 16,2 0-13-16,0 0 11 0,-3 0 16 0,3 0-6 0,0 0-11 16,0 0 8-16,0 0 15 0,0 0-3 0,0 0-9 0,0 0 8 0,0 0 10 15,0 0 0-15,0 0-3 0,0 0 3 0,0 0 3 0,0 0-3 0,0 0-9 16,0 0-3-16,0 0-3 0,1-1-8 0,-1 1-8 0,3-2-8 0,0 1-8 15,-1-1-2-15,1 1-5 0,2 0-9 0,1 0-8 0,0 0 1 0,2-2 2 16,2 2-4-16,0-1-7 0,2-1 1 0,0 0 6 16,2 0-3-16,-1 0-6 0,0 0 3 0,2 0 6 0,-2 0-3 0,2 0-6 15,-2 0 0-15,2 1 3 0,0-1-3 0,-1 1-9 0,2 0 1 0,-1 0 8 16,1 0-7-16,-1 1-10 0,1 0-11 0,0-1-11 0,-2 1-15 0,2 0-15 16,-1 1-24-16,1 0-26 0,-1 0-26 0,-2 0-26 0,2 0-30 15,-3 1-35-15,1 0-62 0,-2 2-70 0,-1-1-70 0,0 1-72 16,-2-1-12-16,-2 0 6 0,0 1 14 0,-2 0 11 0,-2 0 25 0,-2-3 28 15,2 5 25-15,-4-1 23 0,0 1 33 0,-2 1 188 0</inkml:trace>
  <inkml:trace contextRef="#ctx0" brushRef="#br0" timeOffset="44695.4144">2949 12306 0 0,'-8'7'208'0,"2"-1"203"0,0-1 18 15,1-3-1-15,1 0-7 0,0-2 7 0,4 0 8 0,-3 0-4 0,3 0-9 16,0 0 8-16,-1-2 10 0,1 2-92 0,0-2-119 0,1 0-88 0,1-1-73 16,0 1-36-16,2-1-24 0,2 0 5 0,0-2 17 0,1 0-10 15,1 0-16-15,1-1 7 0,1 0 18 0,0 0-14 0,2-1-17 16,0 1 7-16,0 0 16 0,2 1-11 0,-2 1-20 0,1-1 7 0,0 0 14 16,1 1-12-16,-1 1-22 0,2-1 5 0,-2 1 13 0,0 0-17 0,1 1-27 15,0-1-3-15,0 1 3 0,-1 0-26 0,0-1-32 0,1 1-31 0,-1 1-28 16,-1-2-60-16,-1 2-69 0,-1 0-57 0,1 0-52 15,0-1-22-15,-1 0-8 0,0 0 11 0,0-1 19 0,0 0 7 0,-1-1 6 16,-1 0 19-16,0 0 26 0,-3-1 35 0,1 0 283 0</inkml:trace>
  <inkml:trace contextRef="#ctx0" brushRef="#br0" timeOffset="45062.421">3521 11749 0 0,'4'-9'273'0,"-1"-1"124"0,0 0-2 0,-1 1 5 0,1-1 11 16,0 1-7-16,1-1-8 0,-2 2 1 0,2 0 7 0,2 1-5 0,-1 1-11 16,0 0-95-16,2 1-121 0,0 1-88 0,-1-1-78 15,2 1-10-15,0 2 10 0,2-1-11 0,-1 2-14 0,0 1 8 0,1 1 20 16,0 2-9-16,1 0-13 0,1 3 10 0,0 2 19 0,0 0-10 0,0 3-16 15,-1 0 8-15,1 2 16 0,0 1-10 0,-2 2-16 0,1 1 8 0,0-1 14 16,-2 4-8-16,-1-2-16 0,0 2 10 0,0-1 16 16,-1 2-8-16,-2 0-17 0,-1 0 10 0,0 0 16 0,-1 0-7 0,-2 0-18 15,-1 1 9-15,-1-1 18 0,-2 1-9 0,-1 1-18 0,-1 0 11 0,-2-1 13 16,-1 1-9-16,0 0-17 0,-3 0 8 0,1 0 18 0,-2-1-10 0,-2 1-19 16,1-1 8-16,-2 1 11 0,-1-3-16 0,0 2-25 0,0-3-6 15,-1 0 0-15,0-1-19 0,-1-1-25 0,1-2-23 0,1-1-25 16,0-1-56-16,1-2-65 0,1-2-53 0,2 0-53 0,0-2-19 0,1-2-8 15,2-2 11-15,-1 0 16 0,4-2 10 0,0-1 10 0,2-3 16 0,2 0 14 16</inkml:trace>
  <inkml:trace contextRef="#ctx0" brushRef="#br0" timeOffset="45929.341">4773 11603 0 0,'0'-11'205'0,"0"0"125"0,0 0-1 0,2 2-4 0,-2-2-2 15,0 1-5-15,0 1-3 0,1 0-3 0,0 1-3 0,1 1 0 0,-1 0 1 16,0 1-101-16,2 1-133 0,-2 0-53 0,1 1-32 0,-1 2 0 0,0 0 7 16,-1 2 8-16,0 0 8 0,0 0 17 0,3 1 19 0,0 1 8 0,-1 2 7 15,1 2 13-15,0 1 16 0,-1 1 5 0,1 3-1 16,0 2 11-16,-1 3 14 0,0 2-3 0,-1 1-9 0,0 3 2 0,1 2 8 15,-2 0-11-15,0 2-16 0,-2 1 1 0,1-1 7 0,0 3-17 0,-1 0-19 16,0-1-3-16,-1 4 6 0,0-1-13 0,1 1-23 0,-1 1 1 0,0 0 10 16,-1 2-13-16,2 1-17 0,-2 1-1 0,0 0 7 0,0 3-10 15,-2 0-16-15,2 0 3 0,0 2 8 0,0-1-10 0,0 0-13 16,0 0 6-16,0-3 9 0,0-1-6 0,0-2-10 0,2-2 7 0,-2-3 10 16,1-3-7-16,0-3-9 0,1-2 8 0,-1-3 11 0,0-2-7 0,2-4-9 15,-2-2 9-15,2-3 15 0,0-2-6 0,-2-2-12 0,2-2 3 0,1-2 12 16,-3-2-15-16,0-2-24 0,2-1 2 0,-2-2 7 0,2-2-17 15,0-2-23-15,-1-2-4 0,1-2 5 0,0-2-18 0,-1-1-25 16,1-1-2-16,-2-2 6 0,2-1-8 0,-2-2-13 0,-1-1 11 0,0 0 14 16,0-3 1-16,0 0-7 0,-1 0 14 0,0-1 21 0,-2 0 8 0,2 0 2 15,-2 0 22-15,0 2 28 0,2-1 6 0,-2 2 0 0,1 1 19 16,0-1 26-16,0 2 9 0,0 2 5 0,0 0 17 0,0 0 25 16,1 2 5-16,0 1-4 0,1 1 12 0,-2 0 14 0,2 1-2 0,-1 0-9 15,1 2 9-15,0 0 10 0,0 1-4 0,1-1-9 0,1 2-1 0,-1 0 2 16,0 1-11-16,2 0-16 0,1 0-4 0,-1 0 3 0,1 0-7 0,1 0-10 15,0 0-2-15,2 0-1 0,0-1-4 0,1 1-3 0,1-1-6 16,0 1-4-16,2-2-1 0,1 1 2 0,1-1-4 0,1 1-5 16,2-2 3-16,0 0 4 0,1 0-4 0,2 0-6 0,1 0 0 0,0 0 3 15,2 0-7-15,1 1-11 0,0 1 0 0,1-1 4 0,0 2-8 0,0 2-14 16,1 0 0-16,-1 2 4 0,1 0-10 0,-1 2-15 0,2 2-13 0,-2 0-14 16,1 2-27-16,-1 0-32 0,1 1-43 0,1 1-46 15,-1 1-59-15,-1 2-62 0,1 0-101 0,-1 2-118 0,0 0-41 0,-1 0-19 16,0 0 2-16,-2 1 8 0,2 0 13 0,-2-2 13 0,0 2 26 0,1-1 26 15,-2 0 44-15,0 0 50 0</inkml:trace>
  <inkml:trace contextRef="#ctx0" brushRef="#br0" timeOffset="46496.2986">5403 12370 106 0,'1'-5'345'0,"0"0"5"16,1 0 1-16,-2 0 6 0,0 1 9 0,-2-1 1 0,1 0 1 15,0 0 10-15,-1 0 15 0,1 1-26 0,-2-1-34 0,1 0-79 0,-2 0-94 16,0 2-43-16,0-1-27 0,0 0 6 0,-2 1 14 0,1-1-4 0,-2 2-7 16,1-1 6-16,-1 1 8 0,-1 1-11 0,-1 0-17 0,-1 1 4 0,1 0 8 15,-2 1-10-15,-1 1-16 0,2 2 2 0,-2-1 7 0,1 3-5 16,-1 0-11-16,1 3-1 0,2-1 2 0,0 2-7 0,-1 2-4 16,2 0 0-16,0 2 2 0,2 1-5 0,-1 1-6 0,2 1-8 0,1 1-7 15,1 0-3-15,2 1-1 0,1 2-7 0,0-2-2 0,2 1-5 0,1 0 0 16,2-2-8-16,2 1-7 0,1-2-10 0,3-1-14 0,2-1-12 15,0-2-14-15,3-1-17 0,2-2-17 0,0-3-9 0,2-2-6 0,0-2-14 16,0-2-14-16,0-2-2 0,0-1 6 0,-1-3-3 0,-2-2-8 16,1-2 14-16,-4 0 21 0,1-3 6 0,-3 0 3 0,0-3 24 0,-3 1 29 15,1 0 5-15,-4-3 1 0,0 0 23 0,-2 0 32 0,-2 0 2 0,0-1-7 16,-2 2 19-16,0-2 23 0,-2 1 4 0,0 0-4 0,-2 0 20 16,0 0 24-16,0 3 8 0,-2 0 4 0,1 0 9 0,0 1 7 15,-1 2 2-15,2 2-3 0,-1 2 0 0,1-1 2 0,0 2-7 0,0 2-8 16,0 0-11-16,1 2-8 0,2 0-13 0,-2 1-13 0,3 1-20 0,0 0-21 15,0 0-8-15,0 0-2 0,0 0-19 0,2 3-22 0,0 0-13 0,1 1-11 16,1 2-20-16,0 0-22 0,0 2-31 0,1 1-35 16,2 0-30-16,0 2-32 0,-1 1-34 0,1-1-34 0,1 1-97 0,0 1-112 15,-1-1-31-15,1-1-8 0,0-2 7 0,0 0 10 0,1-1 14 0,-1-1 20 16,1-2 33-16,2-2 36 0,-2-1 32 0,2-2 26 0</inkml:trace>
  <inkml:trace contextRef="#ctx0" brushRef="#br0" timeOffset="46714.0459">5791 12275 105 0,'4'-9'463'0,"0"3"29"0,0 0 17 0,-2 2 5 0,0 0 4 16,-1 0-1-16,-1 2 2 0,0 2 0 0,0 0-1 0,0 0 1 16,0 0 0-16,0 0-138 0,0 0-179 0,-1 2-86 0,-1 1-61 0,1 0-28 15,0 3-18-15,-1 2-6 0,1 0-1 0,0 2-1 0,1 0-2 16,0 1-1-16,0 1 2 0,1 1-1 0,2 1-1 0,-1 0 1 0,1 0-1 16,0 2-4-16,-1 0-10 0,1-1-5 0,0 2-3 0,-1 0-17 0,1 0-19 15,-2-1-10-15,1 2-7 0,-1-1-22 0,0-1-24 0,1-1-16 0,-1 1-14 16,-1-3-20-16,1 0-20 0,-1-2-26 0,0-2-27 15,0-2-38-15,0-1-40 0,0-6-49 0,0 0-55 0,0 0-11 0,0 0 2 16,0 0 19-16,4-4 23 0,0-2 17 0,0-1 12 0,0-3 21 0,2 1 23 16,-1-3 29-16,0 0 256 0</inkml:trace>
  <inkml:trace contextRef="#ctx0" brushRef="#br0" timeOffset="46854.4367">5964 12220 67 0,'-1'-5'438'0,"-2"0"29"0,-1 1 19 16,1 1 9-16,1-1 6 0,-1 2 3 0,0-1 3 0,2 1-2 15,-2 0-2-15,2 0-1 0,1 2 4 0,-1-1-145 0,1 1-184 0,0 0-97 16,0 0-71-16,0 0-65 0,0-2-61 0,0 2-58 0,0 0-61 16,0 0-100-16,0 0-114 0,0 0-34 0,0 0-13 0,0 0-5 0,0 0-1 15,0 0 10-15,-2-5 13 0,2 5 16 0,-1-4 19 0,1 4 34 0,0 0 40 16</inkml:trace>
  <inkml:trace contextRef="#ctx0" brushRef="#br0" timeOffset="47215.0002">5397 11908 192 0,'-4'1'514'16,"0"-1"20"-16,0 0 5 0,2-1 4 0,-1-2 3 0,2 1-8 15,-1-2-8-15,1 2-7 0,1-1-5 0,0 3-5 0,0-2 0 16,0 2-152-16,1-2-196 0,-1 2-96 0,2-3-70 0,-1 2-22 0,2 0-4 15,-1-2-3-15,1 2 0 0,1-1 5 0,3-2 7 0,-1 1 6 0,2-1 4 16,2-1-5-16,0-1-11 0,2 0-6 0,0-1-5 0,2 0-14 0,-2 0-20 16,1-2-3-16,-1 2 3 0,1-1-11 0,-1 0-14 0,2 1 5 15,-2-1 11-15,1 1-6 0,-1-1-6 0,0 1 12 0,-1 0 20 16,-1 0 2-16,1 1-5 0,0 0 20 0,-2 1 29 0,0 0-1 0,-1 2-11 16,0-1 18-16,0 0 27 0,-1 2-3 0,0 1-9 0,-1 0 16 0,1 1 26 15,0 0-3-15,-1 1-12 0,0 1 11 0,-1 1 16 0,0 0-8 16,1 1-11-16,-2 2 7 0,0 0 12 0,0 1-11 0,0 1-17 15,-2 2-11-15,1 0-8 0,0 0-50 0,-1 1-64 0,0 1-103 0,-1 0-114 16,0 0-76-16,-1 0-65 0,0-1-15 0,0-1-2 0,2-1-4 0,-1 0-6 16,0-2 3-16,1-1 6 0,-1-1 8 0,-1-5 7 0,4 1 40 0,-4-1 259 15</inkml:trace>
  <inkml:trace contextRef="#ctx0" brushRef="#br0" timeOffset="48515.0571">7043 11395 0 0,'0'-9'175'0,"0"1"133"0,0-1 8 0,0 2 8 16,0 1 8-16,0 0 11 0,0 1 11 0,0 1-10 0,0 1-16 16,0 0 13-16,0 3 19 0,0 0-92 0,0 0-127 0,0 0-45 0,0 0-24 15,0 0-15-15,0 0-12 0,0 0 3 0,0 0 8 0,0 3-7 0,0 1-8 16,0 2 10-16,1 2 16 0,0 1-5 0,1 1-13 0,-1 4 10 15,2 1 13-15,-1 0-6 0,1 3-11 0,1 1 11 0,0 2 15 0,0 0-13 0,-1 2-23 16,1 1 3-16,0 1 10 0,-2 2-10 0,2 0-18 16,-1 0 8-16,0 2 17 0,-2-2-7 0,0 3-15 0,1 0 5 0,-2 0 13 15,0 3-11-15,-2-1-16 0,1 0 6 0,-2 2 11 0,1 1-13 0,-1 0-17 16,-1-2 2-16,0 1 10 0,-1-1-11 0,-1-1-18 0,1-1 4 16,0-2 11-16,1-3-7 0,-2-1-13 0,2-1 5 0,0-3 14 15,0-2-7-15,2-2-10 0,-1-3 6 0,0-1 12 0,1-2-6 0,0-3-12 16,1 0 8-16,0-4 10 0,1 0-6 0,0-4-9 0,0 0 4 0,0 0 13 15,0 0-10-15,4-4-13 0,0-2 2 0,0-1 8 0,1-4-11 0,2-1-17 16,1-3 3-16,1-2 10 0,0-3-10 0,2-1-15 0,1-2 8 16,1 1 11-16,1-2-7 0,-1 0-13 0,0-2 10 0,2 2 16 15,1-1 1-15,0 1-7 0,0 0 16 0,1 0 23 0,1 0-1 0,-1 1-9 16,0 1 11-16,1 1 17 0,-1 1-7 0,-2 2-13 0,-1 1 8 0,0 1 17 16,-1 3-9-16,-2 2-18 0,-1 2 8 0,0 0 11 0,-2 3-11 15,0 3-20-15,-2 0 6 0,1 3 10 0,0 2-7 0,-2 1-16 16,0 3 8-16,1 3 11 0,-2 0-6 0,-2 4-13 0,1 2 8 0,0 2 19 15,-2 2-7-15,0 2-14 0,-1 2 5 0,-1 2 16 0,0 1-7 0,-2 1-10 16,0 2 6-16,-1 0 14 0,-1 0-4 0,0 1-8 0,-1-2 7 0,0 1 10 16,-2 0-2-16,0-1-10 0,-2-1 8 0,1 0 11 0,-2-1-1 15,1-2-4-15,-2 0 5 0,-2-2 5 0,2-3-2 0,-1 0-5 16,0-3 1-16,-2-1 4 0,2-2-2 0,-1-2-3 0,1-1 1 0,0-2 1 16,-1-2-1-16,2-2 1 0,0-2-5 0,0-1-2 0,2-2-1 0,-1-1 0 15,0-2 0-15,2-1-4 0,0-2-1 0,-1-1 2 0,1-2-3 16,1-2-4-16,1 0-2 0,1-1 0 0,0 0-6 0,2-3-9 0,0 2 1 15,3-2 8-15,0 2-6 0,1-2-7 0,1 2-2 0,2-1 0 16,1 2-9-16,0 1-12 0,1 0-11 0,0 3-8 0,2-1-10 0,1 2-7 16,0-1-13-16,1 2-16 0,1 1-11 0,0 1-13 0,2 2-17 0,0-1-23 15,0 0-17-15,2 2-14 0,-1 1-14 0,2 0-9 0,-2-1-30 16,2 2-36-16,-1 0-51 0,1 2-54 0,0-1-27 0,-1 0-21 16,2 0-3-16,-1-1 4 0,0 1 22 0,-1 1 28 0,1-1 16 0,1 0 17 15,-1 1 21-15,1 0 21 0</inkml:trace>
  <inkml:trace contextRef="#ctx0" brushRef="#br0" timeOffset="48749.7868">7803 12109 0 0,'-2'-6'418'0,"0"0"28"0,-1 0 17 16,-1 0-1-16,0 0-4 0,0 1 4 0,-1-1 7 0,-1 2-4 16,1 0-4-16,0 0 2 0,-1 2 7 0,1 0-124 0,1 0-160 15,-1 2-79-15,1 0-55 0,0 2-29 0,0 0-23 0,0 0 6 0,0 3 15 16,0 0-5-16,0 2-7 0,1 2 8 0,0 0 10 0,1 3-5 0,-1 1-8 15,0 2 5-15,2 0 11 0,0 3-7 0,-1 0-11 0,1 2 4 0,1 0 11 16,-1 0-7-16,1 1-14 0,0 0 0 0,-2 1 6 16,2-2-17-16,0 2-23 0,0-3-19 0,0 0-13 0,0-1-45 0,2-2-51 15,-1-2-88-15,0 0-98 0,1-4-66 0,2 0-59 0,0-4-13 0,0-1-1 16,0-2-5-16,0-1-3 0,1-2 12 0,2-3 18 0,-1-2 19 0,1-2 19 16,1-1 38-16,1-2 307 0</inkml:trace>
  <inkml:trace contextRef="#ctx0" brushRef="#br0" timeOffset="49181.7953">8112 12176 0 0,'-5'4'373'0,"-2"-2"44"0,-1 1 15 16,1-2-6-16,2 0-9 0,-2-1 5 0,2 1 10 0,1 1-8 0,0 0-10 16,1-1 3-16,2 2 11 0,0-1-122 0,1-2-162 0,1 4-68 0,0-2-41 15,1 0-29-15,0 1-23 0,2-1 10 0,0 2 19 0,2-2-11 16,-1 1-16-16,2-1 12 0,1 0 20 0,0 1-8 0,0-1-21 15,1 1 10-15,2-1 16 0,-1-1-17 0,1 0-26 0,0-1-1 0,-1 0 8 16,2 0-19-16,0-1-23 0,2 0 2 0,-2-1 11 0,0-1-15 0,1 0-18 16,-1-2 5-16,1 0 10 0,-1-1-6 0,2 0-9 0,-2-1 10 15,0 0 20-15,-2-1 6 0,0 1-3 0,-1-1 15 0,-1 1 20 16,0-1 2-16,-3 0 1 0,1 1 16 0,-2-2 22 0,0 1 7 0,-3 0 2 16,0 0 20-16,-1 0 26 0,-2 1 10 0,-1 0 4 0,-1 1 20 0,-1 0 21 15,-3 0 12-15,0 1 8 0,-2 1 7 0,0 1 10 0,-2-1 4 16,0 0 5-16,-3 2 5 0,2 1 5 0,-2 0-7 0,0-1-7 0,-1 2-4 15,2 2-4-15,-1 0-10 0,0 2-13 0,2-1-13 0,1 1-13 16,0 1-7-16,1 1-8 0,2 1-15 0,1 0-21 0,0 0-8 0,3 2-5 16,1 0-16-16,0 2-16 0,2 1-6 0,1 1-1 0,1 2-8 0,1-1-8 15,1 3-1-15,0 0 2 0,1 2-7 0,1-1-8 0,1 2-7 0,1-1-4 16,0 2-19-16,1-2-23 0,0 1-15 0,1-2-17 16,1 0-20-16,0 0-23 0,1-2-32 0,0 0-35 0,1-3-32 0,1-2-32 15,0-2-44-15,1-2-46 0,1-1-89 0,2-2-101 0,0-4-17 0,1-4 11 16,3 0 17-16,0-4 14 0,1-1 20 0,2-3 21 0,1-3 33 0,0 1 39 15,0-2 32-15,-1 0 29 0</inkml:trace>
  <inkml:trace contextRef="#ctx0" brushRef="#br0" timeOffset="49766.6203">8948 11675 0 0,'-1'-13'351'16,"-1"-1"108"-16,0 1 15 0,-1 1-2 0,0 1-5 0,-1 1 4 0,2 1 7 15,-2 2-4-15,1 1-10 0,2 1 5 0,-1 3 7 0,1-1-106 0,1 3-139 16,0 0-90-16,-3 3-78 0,2 2-19 0,0 2-5 0,1 1 12 16,0 4 15-16,0 3 4 0,0 1 4 0,1 5 4 0,0 0 9 0,1 3-2 15,-1 3-4-15,2 2 2 0,-2-1 1 0,2 4-6 0,-2-1-8 16,0 2-13-16,1 1-18 0,-2 1-7 0,1 0-7 0,-1-1-13 0,0 1-10 16,0-1-5-16,0-1 1 0,0-1-7 0,-1-4-10 0,1 0-1 0,-2-2 2 15,2-3-9-15,-1-1-13 0,1-3-7 0,0-3-4 0,0-2-10 16,0-1-13-16,-1-2-5 0,1-3-5 0,0 0 1 0,0-4 5 15,0 0-3-15,-2-2-6 0,2-2 3 0,0 0 5 0,0 0-1 0,-1-2 1 16,0-3 13-16,-1-1 18 0,0 0 9 0,0-2 4 0,0-1 20 0,-1 1 21 16,-1-2-1-16,0 1-7 0,0-1 11 0,-1 1 20 0,-2-2 5 0,2 1-1 15,-2-1 15-15,0 1 21 0,1-1 3 0,-1 0-4 0,0 0 4 16,1-1 6-16,-1 1 3 0,2-1 3 0,-1 2 6 0,1-2 10 0,1 0 10 16,0 0 8-16,1 0 5 0,1 0 3 0,-1 0 0 0,2 0-3 15,-1 1-4-15,4-1-2 0,-1 2-2 0,0 1-2 0,2-1-11 0,1 2-15 16,1 0-3-16,2 2-3 0,0 0-12 0,2 0-20 0,2 2-5 15,1 0-5-15,2 0-9 0,1 1-12 0,2-1-2 0,2 2-1 0,0-1-3 16,2 2-6-16,0 0-6 0,2 0-3 0,0 0-18 0,-1 1-21 16,1 1-21-16,0 0-21 0,-1 0-34 0,-2 0-38 0,2 2-51 0,-4-1-53 15,1 1-59-15,-3 0-61 0,0 1-91 0,-3 1-97 0,1-2-40 16,-2 2-20-16,-2-1 5 0,0 0 16 0,-1 0 20 0,-2 0 22 0,-1-1 32 16,1 1 35-16,-3-1 53 0,-1 1 55 0</inkml:trace>
  <inkml:trace contextRef="#ctx0" brushRef="#br0" timeOffset="50081.7383">7991 11689 0 0,'-4'-5'349'15,"0"1"83"-15,-2 0 14 0,2 0-2 0,0 2-9 0,0 0-6 0,2-1-5 16,-1 2-20-16,3 1-23 0,0 0-14 0,0 0-8 0,-3 0-134 0,2 1-167 15,0 2-140-15,-1 0-136 0,2 2-101 0,-1 0-94 0,1 1-20 16,1 0 1-16,-1 0 4 0,2 0 4 0,-2 0 20 0,1 0 23 16,0 0 14-16,-1-1 10 0,2-1 21 0,-1 0 177 0</inkml:trace>
  <inkml:trace contextRef="#ctx0" brushRef="#br0" timeOffset="50366.5788">8144 11789 258 0,'-4'0'508'0,"1"-1"16"0,1-1 4 15,0 1-8-15,2-1-8 0,2-1-10 0,-2 1-8 0,1 0-2 0,2-1 3 16,-1 2-2-16,2-1-1 0,0 0-166 0,2 0-211 0,0 0-86 0,1-1-49 16,0 1-13-16,1-2 0 0,1-1 6 0,0 2 6 0,1-2 11 15,2-1 11-15,0-1 1 0,0 0-4 0,2-1 4 0,0 0 4 0,0 0-8 16,2-2-14-16,-1 0-5 0,0 1-5 0,-2-1-20 0,0 1-28 15,1 0-5-15,-4 0-1 0,1 0-14 0,-2 2-20 0,-1 0-12 0,-1 1-8 16,0 1-20-16,-3 0-25 0,-2 2-16 0,1 0-15 0,-3 3-31 0,0 0-37 16,0 0-52-16,-3 3-57 0,1 0-16 0,-2 2-7 0,-2 0 13 15,2 1 17-15,-1 1 13 0,1 1 8 0,0 1 19 0,-1-1 19 16,1 1 25-16,1-1 202 0</inkml:trace>
  <inkml:trace contextRef="#ctx0" brushRef="#br0" timeOffset="50570.3377">8613 11278 37 0,'6'-17'528'0,"-1"1"47"0,0 1 25 0,-1-2 13 16,0 4 13-16,-1 1 1 0,-2 0-3 0,1 0 1 0,-1 4 4 16,0 1-2-16,-1 2-3 0,2 1-117 0,-2 2-150 0,0 2-135 0,0 0-131 15,0 0-50-15,0 0-26 0,0 0-29 0,0 0-26 0,1 3-22 0,0 2-20 16,1 1-37-16,-1 3-44 0,0 3-68 0,1 1-74 0,-1 4-125 15,-1 1-140-15,0 3-36 0,0 3-8 0,0 0 1 0,-1 4-1 0,-1-1 14 16,1 2 15-16,-2 1 21 0,2-2 21 0,0 1 36 0,-1-1 42 16</inkml:trace>
  <inkml:trace contextRef="#ctx0" brushRef="#br0" timeOffset="51885.6691">8585 11770 90 0,'0'0'165'0,"2"-3"9"0,-2 3 10 0,0-2-11 0,0 2-17 16,0 0 25-16,0 0 40 0,0 0-23 0,0 0-41 0,0 0-10 0,0 0-1 15,-2-1-23-15,2 1-33 0,-2 0-11 0,2 0-4 0,-3 0-18 0,-1 0-19 16,1 0 10-16,1 0 21 0,-1 1-11 0,0-1-19 0,1 0 12 15,-1 1 23-15,0-1-8 0,3 0-15 0,-4 0 10 0,2 0 17 0,-1-1-10 16,3 1-20-16,-3-1 1 0,2 1 7 0,-2-2-11 0,3 2-14 16,-2-1 1-16,0 0 5 0,0 0-8 0,-1 0-16 0,0 1-1 0,1-2 2 15,-1 1-10-15,0 0-13 0,1 1 3 0,-1-1 6 0,-1 0-3 0,1 1-7 16,-1-2 1-16,0 2 4 0,2-1-1 0,-2 1-6 0,0 0 6 0,1 0 6 16,-1 0-1-16,1 0-5 0,1 0 7 0,2 0 8 0,-3 0-1 15,3 0-5-15,-3 0 4 0,3 0 10 0,-2 0-1 0,2 0 2 16,0 0 8-16,0 0 7 0,0 0 4 0,-2-1 2 0,2 1 3 0,0 0 3 15,0 0 2-15,-1-2 1 0,1 2 0 0,-1-3 0 0,1 3 1 0,0-2 1 16,-2 1-5-16,1-2-8 0,0 1-1 0,1-1-1 0,-2 1-8 16,1 0-9-16,0-1 1 0,-1 1 4 0,1-1-4 0,0 0-7 15,-1 0 6-15,1 0 9 0,0 0-1 0,-1 0-10 0,1 0 11 0,0 1 14 16,-1 0-4-16,1-1-10 0,0 1 8 0,-1 1 13 0,2 1-8 0,0-3-10 16,0 3 8-16,-1-2 13 0,1 2-11 0,0 0-17 0,0-3 7 0,0 3 12 15,1-2-9-15,-1 2-17 0,0-2 10 0,0 2 14 0,2-3-7 16,-1 1-16-16,-1 2 10 0,1-1 18 0,-1 1-11 0,2-3-14 15,-1 1 10-15,-1 2 19 0,1-1-7 0,-1 1-15 0,2-3 11 0,-2 3 17 16,0 0-10-16,0 0-16 0,0 0 8 0,0 0 14 0,0 0-6 0,0 0-18 16,0 0 6-16,0 0 14 0,0 0-13 0,0 0-22 0,0 0 8 15,0 0 10-15,0 0-9 0,0 0-17 0,0 0 5 0,2 1 14 0,1 1-4 16,0-1-7-16,1 1 11 0,0 2 11 0,1-1 1 0,0 1-8 16,2 1 7-16,0 1 11 0,1 0 0 0,0 0-4 0,1 0 5 0,0 0 7 15,2 1-2-15,0-1-6 0,-1 1-3 0,2-1-2 0,2 1-5 0,-2 1-5 16,1-1-3-16,0 0-2 0,1 0-2 0,0 0-1 15,0 1-5-15,-1 0-5 0,0-1-2 0,1 0-1 0,-1 1-1 0,0 0-4 0,-1-1-1 16,0 0 2-16,0 1-11 0,-1-2-11 0,0 1-20 0,-2-1-20 16,0-1-23-16,-1-1-22 0,0 1-39 0,-1-1-46 0,-2-1-80 0,-1 0-90 15,0-1-75-15,-4-2-69 0,3 3-21 0,-3-3-6 0,0 0 4 0,0 0 10 16,-5 0 19-16,-1 0 22 0,-2-2 20 0,-1 1 21 0,-2-2 41 16,1-1 214-16</inkml:trace>
  <inkml:trace contextRef="#ctx0" brushRef="#br0" timeOffset="52919.3946">10489 12037 0 0,'6'-2'207'0,"-1"-1"120"0,-1 0 4 0,0 0 10 0,-1 0 8 16,-1 0 4-16,1 0 4 0,-2 0 10 0,1 0 14 0,-1 0 6 15,0 1 5-15,-1 0-85 0,2-2-109 0,-2 2-46 0,0-2-28 0,0 2 2 16,0-2 12-16,-2 0-6 0,2 1-13 0,-1-1 7 0,1 1 7 15,-1-1-5-15,1 0-13 0,-2 1 1 0,2-2 2 0,0 1-13 0,-1 0-21 16,1-1-6-16,0 1 0 0,-1-1-12 0,1 1-15 0,-2-1-3 0,1 0 5 16,0 1-10-16,-2 0-13 0,0 0-7 0,1 0-5 15,-2 1-6-15,-2-1-5 0,1 1-1 0,-2 0-3 0,-2 2-1 0,0 0-1 16,-3 1-1-16,0 0 0 0,-3 2 2 0,0 1 4 0,-2 0 3 0,0 2 4 16,-1 1 8-16,0 2 9 0,-1 1 3 0,2 0 2 0,-2 2 4 0,0 0 9 15,2 2 0-15,0 0-2 0,-1 1 5 0,1 1 6 0,1 1-1 16,1-1-8-16,1 2 0 0,-1 0 1 0,2 1-10 0,1 0-12 15,1 0 0-15,0 0 3 0,3 0-9 0,0 0-10 0,3-1 1 0,1 1 6 16,1-1-9-16,2-2-12 0,2 1-8 0,2-1-5 0,2-1-17 0,2-1-21 16,2 0-18-16,3-2-18 0,2-2-23 0,0 1-20 0,5-3-29 0,1-1-29 15,1-1-22-15,3-1-22 0,2-2-16 0,0-1-10 0,4-2-18 16,-1 0-21-16,0-2 2 0,2 0 7 0,0-2-14 0,-2-1-20 16,2 0 1-16,-3 0 6 0,0-1 19 0,-3 0 22 0,0-2 25 0,-1 1 24 15,-2-2 54-15,-1 1 60 0,-1-1 60 0,-1-1 60 0,-2 0 24 0,-1-1 12 16,-1 0 45-16,-2 0 57 0,-1-1 27 0,-1 0 19 0,-2 0 19 15,-2 0 17-15,-2-2 10 0,-1 2 4 0,-1-1-32 0,-2 0-41 0,-1 0-22 16,-1 0-16-16,-1 0 0 0,1 0 2 0,-2 2 8 0,-1-1 8 16,0 2 5-16,-1 0-1 0,0 2 7 0,-1 1 7 0,1 1 3 0,0 1 0 15,-2 1 4-15,2 2 8 0,-2-1-9 0,2 3-10 0,-2 0-10 0,2 1-5 16,-2 1-17-16,2 1-17 0,-2 3-10 0,2 0-12 0,-2 2-10 16,2 2-13-16,-1 0-14 0,1 2-16 0,0 2-5 0,1 0-4 15,0 2-8-15,0 0-10 0,0 2 2 0,1 0 5 0,2 0-5 0,-1 1-12 16,1 0 3-16,1 0 6 0,0-1-5 0,0 1-10 0,1-2 2 0,2 1 2 15,0 0-14-15,-1-3-17 0,2 1-5 0,0-2-1 0,2-1-9 0,-1-1-12 16,0-2-3-16,2-1-3 0,0-4-4 0,-1 1-10 16,2-2-4-16,2-3-3 0,-1-2 0 0,0-1 0 0,1-2 3 0,0-2 6 15,0-2 9-15,-1 0 11 0,0-2 1 0,1-1 1 0,-2-1 8 0,0-2 14 16,-2 1-1-16,1-2-1 0,-2 1 11 0,1-2 16 0,-2 1-3 0,0 0-8 16,-2 0 16-16,0 0 20 0,-1 2 7 0,0 0 2 0,-1 2 13 15,-1 0 17-15,0 1 8 0,-1 2 5 0,0 1 8 0,0 2 10 16,0 1 4-16,0 0 1 0,0 3 4 0,0 0 2 0,1 0-7 0,1 2-6 15,0 0-10-15,0 0-13 0,-3 2-4 0,2 0-3 0,-2 2-10 0,2 0-14 16,-2 4 0-16,2 0 3 0,0 3-9 0,-1 1-12 0,1 2 4 16,0 1 5-16,1-1-1 0,0 2-10 0,1 0 5 0,0 0 8 0,2 1-11 15,0 0-14-15,-1-1-10 0,1 1-12 0,0 0-22 0,1-1-26 16,0-1-26-16,0 1-25 0,0-3-21 0,1-1-21 0,2-1-31 0,1-3-34 16,0-2-44-16,1-2-50 0,2-2-59 0,-1-3-58 0,1-1-42 0,1-3-37 15,0-2 4-15,1-4 15 0,-1-1 24 0,2-1 27 0,0-2 22 16,1 1 16-16,0-2 32 0,-1-1 37 0</inkml:trace>
  <inkml:trace contextRef="#ctx0" brushRef="#br0" timeOffset="53570.1563">11172 12071 109 0,'5'-11'407'16,"-1"3"28"-16,-2-1 25 0,-1 2 11 0,-2 1 8 0,-1 1 7 15,0 0 12-15,-2 3-9 0,0 0-17 0,0 0 22 0,-2 2 28 16,1 0-105-16,-2 3-146 0,2-1-67 0,-2 2-43 0,1 1-25 0,-2 1-17 16,1 1-7-16,0 1-4 0,1 2 3 0,-1-1 0 0,0 3-4 0,2 0-7 15,1 2-7-15,0 0-6 0,0 0-13 0,3 3-16 0,-1 0-4 0,1 0-1 16,1 1-8-16,1 0-9 0,2 0-5 0,0 0 1 0,1-1-13 15,0-1-13-15,2 1-4 0,1-2 1 0,1-2-5 0,0 0-7 16,1-2 0-16,2-3 3 0,1-1-6 0,1-2-15 0,1-2-3 0,2-2-4 16,1-2-16-16,2-3-20 0,-1-2-14 0,4-4-14 0,-1 0-11 0,0-4-14 15,2-1-14-15,0-3-13 0,-2-1-6 0,2-2-4 0,-3 0-7 16,1-2-8-16,-1 0 5 0,-1-2 8 0,-1 1 5 0,-2-1 1 16,0-2 15-16,0 1 16 0,-2-1 4 0,-1 1-2 0,-1-2 16 0,0 1 20 15,-1-2 3-15,-2 1 0 0,0 0 17 0,1-2 22 0,-2 1 4 0,0-1 1 16,0 0 28-16,0-1 37 0,0 1 19 0,0 0 11 0,0 0 32 0,-2 1 39 15,1 2 21-15,0 1 18 0,-2 2 17 0,0 1 17 0,-1 4 11 16,0 1 9-16,0 1 3 0,-1 3 3 0,0 1-12 0,-2 2-16 0,0 2-14 16,-1 0-11-16,0 3-19 0,0 0-24 0,0 3-21 0,0-1-21 15,-1 2-12-15,0-1-10 0,1 3-17 0,0 0-18 0,0 0-3 0,0 0-3 16,-3 3-8-16,0 0-10 0,1 3 0 0,-1 3 0 0,-1 2-4 16,1 2-5-16,-1 5 1 0,2 3 4 0,-1 4-1 0,0 1-5 0,1 4 2 15,-1 3 7-15,0 0-4 0,1 3-4 0,-1 0 2 0,0 2 5 16,-1 0-2-16,0 0-1 0,-1 1 2 0,0-1 5 0,-1 1-2 0,1-2-6 15,0 0 1-15,-1-2 5 0,1-2-1 0,1-1-5 0,1-4 1 0,1-2 8 16,0-4-3-16,2-1-7 0,2-4-1 0,-1-3 2 0,2-3-6 16,-1-2-9-16,2-1 3 0,0-2 5 0,2-3-2 0,-1-2-6 0,2-1 1 15,-1-2 2-15,4-3-4 0,-1-1-10 0,0-3 4 0,2-2 4 16,1-2-2-16,0-3-2 0,0-1 4 0,0-1 9 0,0 0-2 0,0-2-5 16,-1 1 2-16,1-2 8 0,0 1 0 0,-2-2-3 0,2 2 6 0,-1-2 9 15,0 2 0-15,-1-2-3 0,0 2 8 0,-1 1 10 0,0-2 1 16,1 3 1-16,-1 0 5 0,-1 3 8 0,0 1-3 0,-1 1-6 15,-1 2 3-15,1 3 6 0,-2 1-1 0,1 2-5 0,-2 1 3 0,1 3 4 16,-1 1-1-16,1 3-6 0,-1 0 2 0,2 3 2 0,-2 1-1 0,0 4-3 16,0 1 0-16,0 1 3 0,-2 3-1 0,1 2-5 0,0 0 1 15,-2 2 2-15,0 1-6 0,1 2-4 0,-2-1-2 0,0 1-5 0,0 1-7 16,0-1-10-16,-2 1-11 0,2-1-12 0,-1 0-14 0,0-2-19 16,-1 0-19-16,1-2-19 0,1-1-25 0,-1-1-27 0,1-3-25 0,-2 0-26 15,2-2-18-15,0-2-18 0,0-2-27 0,-1 0-32 0,1-2-44 0,-1-3-53 16,1-3-80-16,-4 3-91 0,4-3-13 0,-7-3 8 0,0 0 23 15,1-3 26-15,-1 0 26 0,-1-2 26 0,0 0 18 0,-1-2 18 16,-2 1 32-16,-1-2 35 0</inkml:trace>
  <inkml:trace contextRef="#ctx0" brushRef="#br0" timeOffset="53987.2394">11152 11119 58 0,'5'-9'425'0,"1"-2"11"0,-2 4 4 16,0-2 7-16,0 1 13 0,-2 2-2 0,0 2-5 0,0-1 6 15,0 2 12-15,-1 2 7 0,-1 1 4 0,0 0-118 0,0 0-158 16,1 1-64-16,1 2-35 0,-1 0-2 0,-1 3 10 0,0 0 4 0,0 3 2 15,0 2 5-15,-1 2 3 0,-2 1-3 0,-1 4-7 0,0 1-13 0,-1 2-16 16,-2 2-34-16,0 2-43 0,1 1-53 0,-2-1-58 0,0 4-82 16,0-4-87-16,0 4-126 0,0-2-136 0,0 0-40 0,-2-2-8 15,2-2-8-15,0-1-5 0,0-2 7 0,2-4 10 0,0-1 24 0,1-4 28 16,1-4 43-16,1-1 44 0</inkml:trace>
  <inkml:trace contextRef="#ctx0" brushRef="#br0" timeOffset="55538.7953">13701 12029 0 0,'-5'-5'93'0,"0"0"217"0,1 0 10 16,-2 2 2-16,2-2 4 0,-1 0-1 0,0 2 4 0,-1-1 4 15,2 0 6-15,-1 2 3 0,0 0 3 0,1-1-78 0,-2 1-102 16,1-2-53-16,0 2-35 0,-1-1-5 0,0 0 4 0,0 0-2 0,0 0-7 15,-1 0 5-15,0 1 8 0,1 0-7 0,-1-1-8 0,-1 2 4 0,1 0 6 16,-1 1-12-16,0 0-18 0,-1 0 3 0,0 1 7 0,-1 1-10 16,1 2-18-16,-2 0 9 0,1 0 17 0,-1 1-2 0,0 2-8 0,-1 1 10 15,-1 0 16-15,1 0-11 0,-1 2-13 0,-2 1 5 0,2 0 13 16,-2-1-8-16,2 2-17 0,-2-1 5 0,2 1 10 0,1 1-11 0,1-1-18 16,3 0-2-16,0-1 2 0,3 0-10 0,1 0-16 0,1-2 5 0,3 0 9 15,3 0-6-15,1 0-13 0,1-1 4 0,3-1 9 0,1 2-5 16,3-3-10-16,2 0 0 0,2-1 3 0,1-2-15 0,2-2-24 15,2-2-3-15,0-1 3 0,2-2-16 0,0-2-22 0,1-2 2 0,1-2 5 16,-1-1-10-16,0-1-16 0,-1-1 2 0,-1-1 5 0,1-2-4 0,-3 1-9 16,0-1 14-16,-1-1 25 0,-2 0 4 0,-1-1-1 0,-1 2 21 0,-2-2 30 15,-2 2 9-15,-2 0 5 0,-2 2 26 0,-2 1 34 0,-1 2 10 16,-3 1 1-16,-1 2 19 0,-1 2 23 0,-2 1-1 0,-1 3-9 16,-1-1 11-16,1 3 13 0,-1 2-3 0,-1 1-12 0,1 2 1 0,0 3 4 15,-1 2-14-15,1 3-21 0,0 3-6 0,-1 2-2 0,1 2-8 0,0 4-11 16,-1 3-2-16,1 1 4 0,0 4-7 0,-1 1-8 0,1 3-4 0,-2 1-5 15,2 2-5-15,0-1-3 0,-1 2-2 0,1-1-1 0,0 1 0 16,-2-2 2-16,2 1-1 0,-2-2-4 0,0 0 5 0,-1-1 7 16,0 0-2-16,0-1-2 0,-1-1 2 0,-2-1 7 0,1 0-1 0,-1-2-5 15,-1-1 2-15,0-1 5 0,-3-2-1 0,2 0-5 0,-2-2 4 0,1-1 11 16,-1-1-3-16,-1-3-1 0,1-2 4 0,2-1 10 0,-2-3 1 16,2-1-7-16,0-3 2 0,-1-3 6 0,2-2-3 0,-1-1-6 15,1-3 0-15,1-2 5 0,1-2-8 0,0-3-11 0,1-1-2 0,1-3-1 16,1-2-8-16,1-2-11 0,2-2-3 0,1-3 3 0,2-1-6 0,1-2-8 15,1-1 1-15,2-1 2 0,1 0-4 0,1-1-6 0,2 0 3 16,-1 1 8-16,4-1-4 0,0 1-5 0,4-1 2 0,0 1 7 16,2 1-4-16,2-1-7 0,2 1 5 0,0 0 4 0,2 0-3 0,1 1-6 15,2 0 0-15,1 0 4 0,-1 2-8 0,2 0-16 0,-2 0 2 0,2 2 3 16,-2 0-6-16,2 3-9 0,-2-1 2 0,0 2 1 0,1-1-9 0,-2 2-11 16,0 0-1-16,0 1 2 0,-2 0-5 0,0 0-9 0,-1 1 6 15,-2 2 4-15,-1-2-1 0,0 1-6 0,-2 2 5 0,-2-2 4 16,0 2 1-16,-2 1 1 0,-2-2 8 0,0 2 11 0,-1 0 5 0,-1 0-2 15,-1-1 10-15,-2 1 11 0,-1 1 5 0,-1 1 1 0,-1 1 7 0,-2-1 11 16,0 1 0-16,-1 1 0 0,0-1 5 0,-2 0 5 0,0 1 2 0,-1-1-3 16,2 1 9-16,-2 0 11 0,0 0-2 0,0 0-5 0,0 1 4 15,0-1 4-15,0 1-5 0,1 0-5 0,0-1 4 0,1 2 7 16,0 0-4-16,1 0-6 0,1 1 3 0,0 0 5 0,-1-3-8 0,1 3-14 16,0 0 1-16,0-2 2 0,1-1-5 0,2 1-8 0,-2 1 1 0,2-2 8 15,-1 1-9-15,1 0-10 0,0 0-1 0,-1 0 4 0,1 1-8 16,-2 0-14-16,-1 1 4 0,3 0 2 0,-3 0-4 0,0 0-9 15,3 0 5-15,-2 1 7 0,0 1-3 0,-1-2-9 0,0 3 7 0,0 0 11 16,-1 2-1-16,0 0-4 0,-1 1 13 0,1 1 14 0,0 0 4 0,-1 2-2 16,1 0 7-16,-2 1 10 0,2-1-2 0,0 2-9 0,-1 0 6 0,1 0 7 15,0 0-4-15,-1-1-9 0,2 1 2 0,0 0 4 0,0 0-12 16,0-2-18-16,2 2-20 0,-1-1-19 0,0-1-34 0,1 1-41 16,-1-2-53-16,2 1-52 0,-2-1-88 0,2 1-95 0,-1-1-78 0,1-1-72 15,1 0-26-15,0-1-8 0,0-1 4 0,1-1 7 0,1-2 19 0,0-1 17 16,1-1 34-16,1-1 34 0,0-1 54 0,1-2 186 0</inkml:trace>
  <inkml:trace contextRef="#ctx0" brushRef="#br0" timeOffset="55989.2035">14405 12073 192 0,'-8'-5'457'0,"-1"-1"4"0,0 2-7 15,-1-2 2-15,1-2 8 0,0 2-10 0,-2 2-11 0,-1 0 4 0,0 3 6 16,1 0-3-16,-1 1-8 0,2 0-151 0,-2 1-195 0,1 1-73 0,0 1-35 15,1-1 0-15,-1 2 13 0,2 0-5 0,1 1-10 0,0 1 11 16,1 0 17-16,0 1-7 0,2 2-14 0,0 0 8 0,1 2 16 0,1 0-8 16,0 2-15-16,2 0 6 0,0 1 13 0,1 0-7 0,0 0-16 15,2 2 5-15,1-2 14 0,1 1-10 0,3-1-11 0,-1-1 6 0,4-1 15 16,-1-1-18-16,3-1-23 0,1-2-2 0,2-2 1 0,1-1-20 16,1-3-26-16,1 0-5 0,2-4 4 0,-2 0-17 0,2-3-20 0,-1-2-3 15,1-1 3-15,-1-2-6 0,-2-1-8 0,-1 0 13 0,-1-2 17 16,-2 1 10-16,-1-1 4 0,-3-1 28 0,-1 0 40 0,-1 0 16 0,-3 0 12 15,-1-2 31-15,-2 2 38 0,-1-1 17 0,-1 1 8 0,-2-1 25 0,-1 2 28 16,0 0 16-16,-1 1 14 0,-2 0 15 0,2 1 12 0,-2 2 2 16,2 0 1-16,-1 1 1 0,1 1 2 0,0 1-10 0,-1 1-19 15,2 0-7-15,2 1-7 0,-1 2-22 0,0 1-25 0,3 1-19 0,0 0-20 16,0 0-11-16,0 0-11 0,0 2-17 0,2 2-17 0,0 1-11 0,1 1-4 16,1 2-10-16,0 2-7 0,1 2-1 0,-1 1 5 0,2 1-1 0,-1 2-7 15,-1-1 7-15,1 3 4 0,-1-1-3 0,2 1-8 16,-2 0 4-16,1 0 5 0,-1-1-4 0,0 0-4 0,0-2-1 0,0 1 4 0,0-2-11 15,-1 0-18-15,-1-2-14 0,0-2-14 0,0 0-20 0,0-2-21 16,-1 0-23-16,0-2-25 0,-1-3-24 0,2 1-25 0,-2-2-50 0,0-2-56 16,0 0-118-16,0 0-138 0,0 0-28 0,0 0 2 0,-6-3 13 15,2-2 16-15,0-1 16 0,0-1 19 0,0-2 25 0,2 1 25 16,-2-1 25-16,0 1 20 0</inkml:trace>
  <inkml:trace contextRef="#ctx0" brushRef="#br0" timeOffset="56206.7103">14109 11872 3 0,'-5'-4'445'0,"1"2"31"0,1-2 16 0,1 0 9 0,-1 1 7 15,2-1-1-15,-1 2 0 0,1-1 0 0,1 3 0 0,-1-2-1 0,1 2-5 16,0 0-123-16,0 0-156 0,1-2-123 0,-1 2-111 0,3-2-59 0,-3 2-41 15,2 0-53-15,1 2-60 0,-3-2-108 0,4 2-122 16,0 0-37-16,0 1-10 0,0 0-1 0,-1 0 1 0,1-1 7 0,0 1 4 16,0-1 26-16,0-1 30 0,-4-1 29 0,5 1 26 0</inkml:trace>
  <inkml:trace contextRef="#ctx0" brushRef="#br0" timeOffset="56589.9365">15040 11928 0 0,'1'-4'358'0,"2"2"68"0,-2 0 17 0,1-1-2 0,-2 3-9 16,0 0 4-16,0 0 10 0,0 0-4 0,0 0-7 0,1 1 8 15,-1 2 7-15,1-1-114 0,-1 3-150 0,2 0-68 0,-2 2-41 16,1 0-23-16,-1 3-14 0,0 1 8 0,0 1 14 0,0 2-2 0,0 0-6 16,0 2 4-16,-1 1 10 0,-1 0-7 0,0 1-8 0,0 0 1 0,0 0 4 15,-1 0-13-15,0 1-18 0,1-1-6 0,-1 0-1 0,0-1-7 16,1 1-10-16,0-2-4 0,0 0-8 0,0 0-21 0,1-1-30 0,0-2-23 15,-1 1-17-15,1-1-40 0,0-2-43 0,-1-1-75 0,1 1-85 16,0-2-68-16,1-1-65 0,0-1-16 0,0-1-4 0,1-1 2 0,-1-5 4 16,0 0 20-16,0 0 26 0,0 0 23 0,4-2 19 0,0-3 39 0,-1-2 261 15</inkml:trace>
  <inkml:trace contextRef="#ctx0" brushRef="#br0" timeOffset="56759.3152">15167 11795 135 0,'-6'-4'442'0,"2"-1"4"0,0 2-8 16,0-1 1-16,0 1 1 0,2-1-23 0,-1 2-32 0,0 0-26 0,1 1-25 15,0 0-22-15,2 1-19 0,0 0-185 0,0 0-236 0,0 0-151 0,0 0-124 16,0 0-31-16,0 0-1 0,0 0-3 0,0 0-1 0,0 0 22 16,0 0 31-16,6 0 26 0,-1 0 27 0,0-1 20 0,1 1 130 0</inkml:trace>
  <inkml:trace contextRef="#ctx0" brushRef="#br0" timeOffset="57006.9288">15348 11183 0 0,'5'-7'76'0,"1"1"380"0,-1 0 11 15,2 0 7-15,1 0 4 0,0 0 2 0,1 0-3 0,2 1 5 16,1 2 2-16,1 0 5 0,3 2 0 0,1 1-46 0,2-2-59 15,0 1-140-15,1 1-160 0,-2 1-43 0,2 1-8 0,-2 1-9 0,-1 1-8 16,-2 2 2-16,-2 2 5 0,-1 1-14 0,-3 3-18 0,-1 1-18 0,-2 4-15 16,-2-1-45-16,-4 4-53 0,-3 2-79 0,-4 4-85 0,-2-2-83 15,-3 6-80-15,-4-2-22 0,-5 4-3 0,-2-2-3 0,-4 2-4 16,1 0 7-16,-4 0 16 0,2-1 14 0,-1-2 17 0,2-1 38 0,2-1 175 16</inkml:trace>
  <inkml:trace contextRef="#ctx0" brushRef="#br0" timeOffset="58108.0105">16339 12079 0 0,'-3'-5'105'0,"-1"1"214"0,1-1 7 16,1 1-4-16,-2 1-1 0,1-1 2 0,0 0 2 0,-1 2 1 0,2 1-2 15,-1-2 0-15,0 2 1 0,1 0-88 0,-1 1-117 0,0-1-55 0,1 1-40 16,-1 0-13-16,3 0-6 0,-3 0 3 0,3 0 8 0,-2-1-2 16,2 1-6-16,0 0 3 0,0 0 6 0,0 0-3 0,-3 0-5 0,3 0 2 15,0 0 8-15,0 0-5 0,-1 1-6 0,1-1 3 0,0 0 7 16,0 0-1-16,-2 2-9 0,2-2 8 0,0 0 10 0,0 4-5 0,0-4-7 15,0 2 8-15,0-2 11 0,0 0-4 0,0 3-9 0,0-3 8 0,0 0 11 16,0 0-7-16,0 0-13 0,0 0 4 0,0 0 13 0,0 0-10 16,0 0-18-16,0 0 8 0,0 0 13 0,0 0-11 0,0 0-16 15,0 0 6-15,0 0 14 0,0 0-11 0,0 0-18 0,0 0 7 0,0 0 16 16,0 0-11-16,0 0-17 0,0 0 10 0,0 0 17 0,0 0-10 0,0 0-18 16,0 0 11-16,0 0 16 0,0 0-9 0,0 0-18 0,0 0 10 0,0 0 19 15,0 0-11-15,0 0-17 0,0 0 11 0,0 0 17 0,0 0-10 16,0 0-17-16,-1 1 11 0,1-1 19 0,0 0-4 0,0 0-10 15,0 0 11-15,0 0 22 0,0 0-6 0,0 0-15 0,0 0 13 0,0 0 25 16,0 0-8-16,0 0-12 0,0 0 13 0,0 0 22 0,0 0-7 0,0 0-14 16,0 0 8-16,0 0 19 0,0 0-8 0,0 0-11 0,0 0 10 0,0 0 16 15,0 0-5-15,0 0-8 0,0 0 5 0,0 0 14 16,0 0-3-16,1-3-3 0,-1 3 3 0,3-1 8 0,-2 0-2 0,2 0-6 16,1 0 0-16,0-1 3 0,0 1-3 0,1 0-2 0,2 0-4 0,0 0-4 15,1-1-5-15,1 1-3 0,2 0-9 0,1 0-12 0,0 0-3 16,2-1 1-16,0 1-8 0,2 0-13 0,-2 0-5 0,2 1-7 0,0 0-25 15,0 0-33-15,0 0-33 0,0 1-31 0,0 0-32 0,0 0-32 16,-1 1-38-16,-2 0-46 0,2 0-68 0,-3 2-80 0,0 0-72 0,0 0-72 16,-1 1-18-16,-2 0-5 0,-1 0 19 0,-1 0 22 0,-3-1 31 0,0 1 34 15,-3 0 26-15,-1 0 28 0,-1 0 40 0,-3 1 213 0</inkml:trace>
  <inkml:trace contextRef="#ctx0" brushRef="#br0" timeOffset="58319.2529">16145 12390 60 0,'-2'1'447'15,"-1"0"24"-15,3-1 12 0,0 0 12 0,0 0 10 0,-1-1 5 0,-1-1 3 16,2 2 6-16,2-4 5 0,0 1 5 0,2-1 7 0,0 0-128 16,2 1-168-16,0-1-86 0,2-1-59 0,2-1-26 0,0 0-17 0,2 0-13 15,2 2-12-15,0-2-22 0,1 0-25 0,2 0-35 0,1 1-44 16,0 0-38-16,0 1-38 0,0 1-46 0,1 0-47 0,0 2-104 0,-1 1-120 15,0 0-35-15,0-1-5 0,0 1-1 0,0 0 2 0,0 0 17 0,-1 0 19 16,0-1 33-16,1 0 37 0,-1-1 32 0,0 2 32 0</inkml:trace>
  <inkml:trace contextRef="#ctx0" brushRef="#br0" timeOffset="58592.0833">16888 11960 0 0,'8'-8'367'0,"0"0"86"0,0-1 15 16,1 1-1-16,2 1-5 0,0-1 4 0,-1 2 7 0,1 2-5 0,1 0-8 15,0 0 5-15,1 3 6 0,-1 1-111 0,0 0-145 16,0 3-91-16,0-1-73 0,-2 2-34 0,-1 0-20 0,-1 4 4 0,0-1 17 16,-1 2-3-16,-3 3-9 0,0 3 8 0,-3 0 13 0,-1 3-5 0,-3 2-10 15,-1 2 6-15,-2 2 11 0,-4 2-7 0,0 1-11 0,-2 2 5 16,-4 2 8-16,0 0-7 0,-2 1-13 0,1-2-5 0,-2 0-2 0,1 0-27 15,-1-3-32-15,0-2-31 0,-1-1-25 0,2-2-55 0,-2-3-62 16,1-1-95-16,0-1-105 0,1-1-36 0,-1-3-15 0,2-2 0 0,1-1 4 16,2-2 2-16,2-2 3 0,3-3 24 0,2-2 29 0,3-2 29 0,3-2 31 15</inkml:trace>
  <inkml:trace contextRef="#ctx0" brushRef="#br0" timeOffset="59442.918">18395 11950 105 0,'2'-10'331'0,"1"0"13"0,0 1 5 16,-2-1 4-16,0 1-2 0,1 0 9 0,-2 1 10 0,0 1 2 0,0-1-1 16,-2 2-16-16,0 0-19 0,-1 0-93 0,0 0-114 0,1 2-25 15,-2-1 2-15,-2 0-7 0,1 0-10 0,-2 0 5 0,1 1 13 16,-2 0-10-16,0 0-13 0,-2 1 5 0,1-1 7 0,-2 2-15 0,1 1-21 15,-2-1 1-15,0 1 13 0,1 1-11 0,-1 1-15 0,1-1 3 0,-1 2 4 16,2 0-7-16,-1 0-12 0,2 1 2 0,-1-1 5 0,1 2-5 0,1 1-11 16,0-2 3-16,1 2 7 0,1 1-8 0,2 0-14 0,0 0-3 15,2 1 0-15,1 0-5 0,2 2-4 0,2-1 3 0,1 3 3 16,1 0 0-16,3 1-3 0,0 1 3 0,3 0 3 0,1 0 0 0,1 2-1 16,2-1 1-16,0 1 0 0,1-2 0 0,1 1 0 0,0-1 0 0,-1 2 1 15,2-2-1-15,-2 0-1 0,0 0 1 0,0-1 0 0,-2 2 4 16,0-2 4-16,-2 0-1 0,-2 1 4 0,0-1 4 0,-2 0 3 15,-2 1 4-15,0-1 1 0,-2 1 7 0,-3 0 9 0,-2 1 0 0,-2-1 0 16,-1 0 3-16,-1 1 4 0,-3 0-2 0,-3 0-7 0,-1-1 1 0,-3 2 1 16,-1-2-5-16,-1 1-8 0,-2-1 1 0,-1-1 3 0,-1 0-8 15,-2-1-14-15,1 0-1 0,-1-3 4 0,-1 1-8 0,-1-2-11 0,1-1 4 16,-2 0 5-16,2-2-4 0,0-1-9 0,0 0 2 0,3-2 4 16,0-2-11-16,2-1-13 0,0 0-9 0,3-3-10 0,3 0-20 0,1-2-21 15,3-1-24-15,1-2-23 0,2-2-25 0,2 0-25 0,4-2-35 0,3-2-35 16,2 1-47-16,2-3-53 0,4 1-77 0,2-1-83 0,3 0-25 15,3 0-8-15,1 0 14 0,2 1 16 0,1 3 25 0,1-1 27 16,1 3 22-16,1 3 23 0,-2 0 35 0,1 2 38 0</inkml:trace>
  <inkml:trace contextRef="#ctx0" brushRef="#br0" timeOffset="59859.5664">18719 12143 0 0,'-2'-5'252'0,"0"1"187"0,-1 0 17 0,0-1 2 16,-1 0-5-16,0 1 6 0,0 1 4 0,2-1-2 0,-2 2-5 16,1-1 3-16,2 1 4 0,-1 1-91 0,2 1-123 0,0 0-99 0,0 0-90 15,0 0-39-15,3 0-24 0,0 0 3 0,2 0 12 0,0 1-9 0,2 0-15 16,1 0 3-16,1 2 8 0,1-2-14 0,2 1-18 0,0 0 4 16,1 0 13-16,2-1-14 0,-1 2-23 0,1-2 2 0,1 0 8 0,0 0-13 15,0-1-17-15,0 1 5 0,-1-1 13 0,1-1-7 0,-2 1-8 16,1-1 11-16,0 0 22 0,-2-2-4 0,0 2-11 0,-1-1 14 0,-1-2 23 15,0 1 0-15,-2-1-7 0,-1 0 17 0,0 0 28 0,-1-1 2 16,-2-1-2-16,-1 1 20 0,-1-1 29 0,-2 0 2 0,-1 0-5 0,-1 0 12 16,-2 0 21-16,-1 0 0 0,-1 0-5 0,-2 1 11 0,-1 0 14 15,-3 1-2-15,-1-1-5 0,-1 1 8 0,-2 2 8 0,-1-1 2 0,-2 2 1 16,-1 0 2-16,0 1 7 0,-2 1-4 0,1 2-4 0,-1 0-6 0,1 1-4 16,0 2-5-16,1 0-3 0,2 1-11 0,1 1-13 0,1 2-9 0,2 1-9 15,1 1-19-15,1 0-22 0,3 2-7 0,1 1-7 16,2 0-8-16,1 2-8 0,1 0 1 0,2 1 1 0,2 0-8 0,2 0-13 15,1 1-10-15,1-1-8 0,3 1-24 0,0-1-27 0,3 0-35 0,2-1-35 16,1 0-43-16,0-3-46 0,2 1-64 0,0-3-76 0,2-3-95 0,0 0-106 16,1-2-22-16,0-4-1 0,1 0 8 0,-2-2 11 0,2-3 21 15,0-2 26-15,0-1 35 0,0-2 38 0,-1-1 42 0,1-2 41 0</inkml:trace>
  <inkml:trace contextRef="#ctx0" brushRef="#br0" timeOffset="60527.1044">19045 11503 0 0,'4'-7'319'0,"2"1"61"0,-1 0 13 0,2 0-6 0,-1 1-8 15,1 0 7-15,1 1 7 0,0 0-2 0,1 0-5 0,1 2 8 0,-1 0 13 16,2 0-119-16,-1 1-158 0,1 1-53 0,-2 1-26 0,2 1-17 15,-2 0-20-15,-1 2 13 0,0 0 22 0,0 2-5 0,-1 2-16 16,0 0 13-16,-1 0 19 0,1 3-6 0,0 0-17 0,-1 2 11 0,1 0 20 16,1 1-8-16,0 0-17 0,1 0 7 0,2 0 14 0,1 0-13 0,0-1-19 15,3-1 1-15,-1 0 6 0,2-2-33 0,3-2-50 0,0-1-44 16,2-1-46-16,0-2-124 0,2 0-148 0,1-4-38 0,0-3-8 16,1-2-8-16,2-1-10 0,1-2 4 0,-1-2 5 0,1 0 1 0,0-4-2 15,-2 0 25-15,0 1 34 0</inkml:trace>
  <inkml:trace contextRef="#ctx0" brushRef="#br0" timeOffset="62212.5865">20104 11839 120 0,'4'0'232'0,"-1"-1"11"0,-1 1 14 0,-2 0-1 0,4 0-4 16,-1 1 9-16,-3-1 15 0,3 0 0 0,-3 0-3 0,0 0-54 0,0 0-72 15,0 0-52-15,0 0-44 0,0 0 0 0,0 0 13 0,0 0-4 0,0 0-12 16,0 0 6-16,1 1 11 0,-1-1-4 0,1 2-7 0,1-1 3 16,-1 0 5-16,0 0-1 0,1 0-5 0,0 1-1 0,1 0 2 15,0-1 2-15,-1 0 1 0,1 1-5 0,0-1-4 0,1 0 2 0,-2 0 1 16,2 0-9-16,-1 1-11 0,1-2 1 0,0 1 5 0,-1-1-5 0,1 0-13 15,-2 0 7-15,2 0 7 0,-1 0-9 0,1 0-12 0,0 0 1 0,-4 0 10 16,4 0-10-16,-1 0-14 0,-1 0 5 0,-2 0 10 0,4 0-7 16,-4 0-11-16,3 0 8 0,0 0 17 0,1 0-6 0,-2 0-12 15,2 0 8-15,0 0 13 0,0-1-8 0,3 1-10 0,0 0 8 0,-1-2 13 16,2 1-8-16,2 0-14 0,-1 0 8 0,2 0 13 0,-1-2-11 0,1 1-18 16,1-2 4-16,1 1 14 0,1-2-9 0,0-1-18 0,1 0 9 15,1-1 15-15,0-2-12 0,1 0-19 0,1-2 8 0,-1 0 16 0,0-1-13 16,1-1-17-16,-1 0 8 0,-1-2 17 0,0 0-9 0,-3-2-16 15,1 0 7-15,-4-1 18 0,1-1-9 0,-3 0-15 0,-1-2 10 0,-2 0 20 16,-2 0-7-16,-2 0-13 0,-1-2 16 0,-1 1 22 0,-2 1-3 0,-1-1-9 16,0 0 18-16,-1 1 28 0,-2 2 5 0,-1 1-7 0,0 0 17 15,0 1 26-15,0 2-4 0,0 2-8 0,0 2 7 0,0 1 10 16,-1 2-10-16,1 2-17 0,0 2-1 0,0 1 7 0,0 1-17 0,0 2-23 16,1 3-5-16,-1 0-1 0,0 5-13 0,0 1-21 0,-1 3 0 0,-1 3 3 15,0 3-4-15,-1 3-11 0,0 3 6 0,-1 1 9 0,0 4-6 16,2 3-6-16,-2 2 4 0,1 2 8 0,0 0-3 0,1 1-9 0,0 1 6 15,1-1 11-15,1 2-5 0,0-2-6 0,0-1 4 0,1 0 10 16,1 0-4-16,0 0-4 0,0-1 3 0,0 0 8 0,0-2-5 0,0 1-6 16,0-1 3-16,0-1 4 0,0-1-4 0,0-2-6 0,1-1 3 0,1-1 5 15,0-1-4-15,0-2-5 0,1-2-1 0,2-1 2 0,0-3-1 16,-1-1-5-16,2-2 1 0,0-3 5 0,2-3-4 0,-1-2-4 16,2-1 2-16,-1-1 3 0,1-2-1 0,1-2-2 0,1-1 1 0,2-1 5 15,0-2-3-15,1 0-1 0,0-3 1 0,1-3 3 0,2 0-2 0,-1-3-4 16,2-2 2-16,0-1 2 0,2-2-2 0,-2-1-2 0,1 0 0 0,0-1 3 15,1-2-2-15,-1 2 1 0,2-1-1 0,-2 1 1 0,2-2 5 16,-2 2 8-16,2 1 6 0,-2 0 6 0,2 1 9 0,-2 2 9 16,0 0 3-16,1 2 5 0,-1 1 2 0,-1 1 5 0,-1 3-1 0,-1 1-5 15,0 1 1-15,-2 1 5 0,0 2-9 0,-2 1-10 0,0 2-4 0,-1 0-2 16,0 2-10-16,-1 1-13 0,0 0 0 0,0 3 3 0,-1 0-7 16,0 3-10-16,-1 0 4 0,-2 3 8 0,0 2-4 0,-1 0-7 0,0 2 4 15,-2 2 9-15,-1 0-6 0,0 2-8 0,0 0 5 0,0 1 6 16,0 0-3-16,0 0-9 0,1-2 2 0,1 1 4 0,-1-2-12 0,2 0-14 15,1-2-7-15,0-2-1 0,1-2-13 0,2 0-13 0,-1-2-6 0,1-3-3 16,1-1-9-16,1-1-9 0,1-1-6 0,0-2-9 0,2-1-6 16,0-1-3-16,3-1-7 0,0-3-8 0,2 0 7 0,0-4 11 15,1 0 0-15,0-3 3 0,1-1 11 0,0-1 16 0,-1-1 1 0,0-1-4 16,-1 0 17-16,-1-1 20 0,0 2 7 0,-3-2-1 0,1 0 29 0,-2 2 36 16,0 1 11-16,-3 0 1 0,0 1 22 0,-1 1 26 0,0 1 12 15,-1 2 3-15,-2 1 12 0,1-1 18 0,-2 4 6 0,0-1 3 16,0 1 6-16,-2 2 8 0,2 1-7 0,0 1-10 0,-1-2-10 0,1 2-8 15,0 0-15-15,0 0-14 0,0 0-14 0,-3 0-19 0,1 2-5 0,0-1-4 16,0 2-11-16,0 2-19 0,0 1-2 0,0 1-1 0,0 2-10 0,0 2-10 16,1 1-1-16,0 0 8 0,1 1-3 0,1-1-6 0,0 1 0 15,2-1 2-15,1 1-13 0,0-1-17 0,1-1-10 0,1 1-5 16,-1-2-17-16,2-1-20 0,-1 1-8 0,2-2-7 0,0-1-10 0,0-1-7 16,0-1-11-16,2-1-9 0,-1-2-2 0,2-1 1 0,-2-1 2 0,2-1 1 15,-2 0 10-15,2-3 15 0,-2 1 9 0,0-2 6 0,-1-1 16 16,0-1 23-16,0 0 3 0,0-2-1 0,-1 1 22 0,-2-2 28 15,1-1 11-15,-1 1 3 0,-1-1 23 0,-1 0 26 0,-1 0 13 0,1 2 10 16,-2-1 21-16,1 0 21 0,-1 2 15 0,0 0 12 0,1 2 12 0,-2 0 18 16,1 1-5-16,-1 1-8 0,0 2-7 0,0 2-2 0,0 0-13 0,0 0-11 15,0 0-19-15,0 0-14 0,0 0-16 0,0 0-14 0,0 0-22 16,0 0-22-16,0 0-10 0,0 0-8 0,-1 1-6 0,1 1-9 16,-2 2 0-16,2 2 3 0,-1 0-6 0,0 2-6 0,-1 2-3 0,0 1-2 15,0 1-11-15,0 0-17 0,0 1-12 0,1 1-11 0,0 0-19 0,-1 0-21 16,1-1-28-16,1 2-29 0,1-2-26 0,2-1-19 0,0 0-30 0,2-1-31 15,2-1-29-15,1-1-32 0,1-1-34 0,0-2-36 0,3 0-58 16,0-2-68-16,3-3-6 0,0-1 12 0,1-2 27 0,0-2 30 16,2-1 22-16,1-2 19 0,0 0 32 0,1-2 38 0,0 1 33 0,1-2 200 15</inkml:trace>
  <inkml:trace contextRef="#ctx0" brushRef="#br0" timeOffset="62829.9087">21500 12193 0 0,'9'-13'363'0,"-2"0"108"0,-2 2 28 0,-2 0 14 0,-2 2 14 15,-1 0 7-15,-1 2 9 0,-3 0 15 0,0 0 18 0,-1 1 18 0,-1 0 15 16,0 1-93-16,-2 0-128 0,-2 1-98 0,1 1-91 0,0 2-41 0,-2-1-26 15,0 2-18-15,-1 2-14 0,2 0-8 0,-1 2-5 0,0 0-17 0,1 4-20 16,0-1-16-16,1 2-16 0,1 1-10 0,1 2-10 0,1 0 1 16,0 2 1-16,2 0-2 0,2 1-5 0,0 0-4 0,2 0-4 15,0 0-13-15,3 0-17 0,0 0-11 0,1-1-4 0,1 0-16 0,2-2-19 16,1 0-11-16,0-1-10 0,2-1-11 0,1-2-13 0,0-1-8 16,2-1-13-16,0-1 4 0,1-2 10 0,2-2 1 0,-2-1 1 0,2-3 11 15,-1 0 19-15,1-3 7 0,-1 0 7 0,-2-3 17 0,0 0 23 0,-1-1 8 16,-1-1 7-16,0 1 26 0,-2-2 32 0,-1-2 11 0,0 2 1 15,-1-1 21-15,-2 1 25 0,0-1 14 0,1 1 11 0,-2 0 17 0,-2 0 20 16,1 1 9-16,-2 2 8 0,1-1 8 0,-2 2 11 0,0 0-6 16,0 2-10-16,-2 2-8 0,1-1-3 0,0 1-12 0,-1 2-9 0,1-1-18 15,0 1-23-15,1 2-14 0,0 0-16 0,0 0-23 0,0 0-31 16,0 0-10-16,0 0-4 0,-2 2-19 0,1 2-17 0,0 1-17 0,1 1-15 16,0 1-24-16,0 1-26 0,1 1-25 0,0 2-27 0,2-1-10 0,0 1-7 15,2-1-14-15,0 1-16 0,2-2-14 0,1 0-17 0,1-2-8 16,1 0-2-16,0-1 1 0,2-1 4 0,2-2 25 0,0-1 32 15,1-1 29-15,1-1 26 0,0-1 29 0,1-2 31 0,-1 0 44 0,2-1 47 16,-2 0 33-16,-2 0 32 0,1 0 41 0,-2 0 47 0,-1 1 33 0,-2 0 30 16,-1 2 20-16,-1 0 19 0,-1 1 25 0,-2 1 34 0,-1 2 1 0,0-1-3 15,-1 2-11-15,-2 2-8 0,0 0-13 0,1 2-13 0,-2 3-24 16,0 1-27-16,0 1-21 0,-2 3-16 0,0 0-25 0,-1 2-23 16,0 2-28-16,1 0-29 0,-1 2-17 0,0-1-14 0,-1 1-14 0,2 1-14 15,-2 1-8-15,1-2-2 0,-1 2-8 0,0-1-12 0,0 0-3 0,0 0 1 16,0 0-4-16,-1-2-7 0,1 1-1 0,-2-2 2 0,1-1-1 15,-2-1-8-15,2-1 7 0,-2-1 8 0,-1-2 0 0,0-1-3 0,-1-1 9 16,0-1 9-16,-2-1 3 0,0-1-1 0,-1-1 8 0,-1-1 14 16,1-2 0-16,-1-1 0 0,-1-1 8 0,1-2 10 0,0-1 0 0,-1-1 0 15,1-2 4-15,0 0 10 0,1-2-1 0,0-1-2 0,0-1 2 0,1 0 5 16,0-3-7-16,2 0-8 0,1 0 1 0,1-1 4 0,1-2-5 16,0 1-11-16,4-2-7 0,-1 0-6 0,2 1-12 0,1-2-16 15,2 1-13-15,2 0-10 0,2 0-21 0,0 0-21 0,2 0-19 0,2 0-19 16,2 0-22-16,1 1-28 0,2 0-35 0,-1 1-41 0,2 0-35 0,0 0-32 15,0 2-57-15,0 0-63 0,0 2-65 0,-1 1-65 0,1 0-5 0,-1-1 15 16,-1 4 18-16,0-1 19 0,-1 1 22 0,-1 1 20 16,-1-1 40-16,-2 2 43 0,-1 0 37 0,-3 1 205 0</inkml:trace>
  <inkml:trace contextRef="#ctx0" brushRef="#br0" timeOffset="63084.9417">21769 11770 175 0,'3'-12'479'0,"0"2"16"0,-1 0 4 16,2 1 1-16,0 0-4 0,2 2 2 0,-2 0 2 0,0 2-7 0,0 0-4 15,0 2-3-15,0 2 0 0,0-1-157 0,0 4-206 0,-2-1-84 16,2 2-48-16,-1 2-30 0,-2 1-24 0,-1 3-14 0,0 0-8 15,-1 3-31-15,0 3-32 0,-3 1-35 0,-2 1-35 0,0 2-65 0,-2 2-80 16,0 0-48-16,-2 1-38 0,1 1-13 0,0-2-4 0,-2 0 10 0,0 0 21 16,1-1 12-16,-1-1 10 0,0-2 31 0,-1-1 32 0</inkml:trace>
  <inkml:trace contextRef="#ctx0" brushRef="#br0" timeOffset="63329.9415">21199 11782 0 0,'1'-9'381'0,"0"2"100"0,2 0 17 0,0 1 2 0,-1 0-1 15,1 1 2-15,0 0 2 0,1 2-4 0,0 0-1 0,1 1 2 0,-1-1 2 16,1 1-103-16,1 1-135 0,-1 1-106 0,0 0-100 16,1 0-35-16,-2 1-17 0,1 1-2 0,0 2 2 0,1 0 0 0,-1 0-4 15,-1 4 2-15,1-1 2 0,-1 1-13 0,-1 3-14 0,-2 1-12 0,-1 2-8 16,-1 2-32-16,-2 1-37 0,-2 1-26 0,-2 1-28 0,-1 3-29 0,-1-1-37 15,-2 1-85-15,-1 1-99 0,0-1-46 0,0-1-31 0,0-1 2 16,0-2 9-16,0 0 11 0,0-3 10 0,2-2 28 0,0-2 35 16,2-3 29-16,0-2 26 0</inkml:trace>
  <inkml:trace contextRef="#ctx0" brushRef="#br0" timeOffset="63545.2427">21815 11068 286 0,'4'-3'539'15,"-2"0"10"-15,1 1-5 0,-2-2-13 0,1 1-13 0,-1 0-13 0,0 1-8 16,-1 2-10-16,0 0-10 0,0 0 2 0,0 0 2 0,0 0-178 0,-1 2-232 16,-2 1-106-16,1 0-67 0,-2 3-39 0,-2 3-33 0,-2 1-39 0,-1 4-40 15,-3 1-92-15,0 4-105 0,-3 4-23 0,1-1 1 16,-1 4-5-16,0 1-5 0,1 1 11 0,0 2 14 0,2 0 8 0,0 2 11 15,2-2 32-15,0 1 37 0</inkml:trace>
  <inkml:trace contextRef="#ctx0" brushRef="#br0" timeOffset="64880.5742">22737 12187 117 0,'2'-6'300'0,"-2"0"4"0,0 0 1 15,-2 0 5-15,1 0 11 0,0 0 11 0,-1 0 10 0,0 0 6 16,-1 0 3-16,0 0-32 0,1 0-43 0,-1 0-69 0,0 0-78 0,-1 1-16 16,2-1-1-16,-2 2 1 0,0-1-1 0,0 1 5 0,0 1 5 15,-2-1-11-15,1 2-17 0,0-1 2 0,-1 1 5 0,0 1-16 0,-1-1-19 16,0 2 3-16,-1 0 11 0,0 0-14 0,-1 2-18 0,0-1 0 0,-2 1 10 16,-1 2-10-16,0 1-16 0,0 1 7 0,-1 0 12 0,-1 1-3 15,2 1-11-15,-1 1 4 0,1 0 7 0,0 2-8 0,1 0-13 16,2 0 3-16,1 2 5 0,0-1-7 0,3 2-11 0,-1 1 1 0,2-1 1 15,2 2-5-15,0 0-10 0,2 1-1 0,2 1 3 0,0-1-4 0,2-1-4 16,3-1 1-16,0 1 2 0,2-3-2 0,2-1-8 0,1-1 3 16,1-2 4-16,2-1-7 0,-1-2-10 0,4-3-1 0,-1 1 4 15,2-3-14-15,1-2-15 0,1-2 0 0,0-1 3 0,2-2-12 0,0-3-15 16,1 0 0-16,-2-3 7 0,2-3-11 0,-1 1-17 0,-2-3 7 0,2-2 16 16,-3 0-7-16,0-4-11 0,0 0 14 0,-3-2 23 0,1 0-3 0,-2-3-10 15,-2-1 16-15,0-1 25 0,-1 0-1 0,-2-2-13 0,-1-1 16 16,0 1 24-16,-1-2-2 0,-2 1-11 0,-1-1 17 0,0 1 28 15,-2-1 1-15,0 2-2 0,-2 0 22 0,0 2 28 0,-1 2 10 0,0 1 1 16,1 1 14-16,-1 2 20 0,0 2 5 0,1 3-2 0,-2 1 6 0,1 4 6 16,0 0-3-16,1 2-5 0,-1 3-8 0,-1 2-10 0,1 1-14 15,1 1-17-15,-1 1-18 0,0 2-17 0,1 1-5 0,-2 1-7 0,2 1-13 16,1 0-13-16,0 3-4 0,1-1 2 0,0 3-9 0,0 1-13 16,-2 2 4-16,1 0 7 0,0 5-4 0,-2 0-6 0,0 2 6 0,-2 3 8 15,0 1-2-15,-3 2-8 0,0 2 11 0,-3 2 11 0,0 1-4 0,-1 0-2 16,0 2 5-16,-1 1 10 0,0 0-2 0,-2 0-8 0,2 1 7 15,-2-1 5-15,0 0-4 0,1 0-6 0,-1-1 2 0,0 1 4 16,1-1-11-16,-1-2-16 0,0 1-12 0,1-2-10 0,-1 1-25 0,0-2-26 16,1-1-29-16,-1-1-33 0,2-3-30 0,-1-1-29 0,2-1-37 0,2-2-42 15,0-3-81-15,1-1-90 0,1-2-58 0,0-2-52 0,1-2-5 16,2-1 7-16,1-5 18 0,0 0 19 0,0 0 31 0,0 0 32 0,0 0 28 16,3-6 26-16,-1 0 41 0,4-2 293 0</inkml:trace>
  <inkml:trace contextRef="#ctx0" brushRef="#br0" timeOffset="66566.9661">23592 12109 0 0,'0'0'150'0,"0"0"132"0,0-2 4 0,0-1 5 0,0 1 9 15,-1 0 8-15,1 2 10 0,0-4-8 0,1 0-13 0,-1 2 27 16,1-2 41-16,-1 1-76 0,2-1-107 0,-1 1-38 0,0-1-15 16,1 0-6-16,-1 1 1 0,-1-1 5 0,1 1 8 0,-1 0-8 0,2 0-12 15,-2 0-2-15,0 1 4 0,-2-1-20 0,1 2-23 0,0-1 1 0,-1 1 7 16,1-2-14-16,0 2-16 0,-2-1-1 0,0 0 5 0,1 0-14 0,-1 1-22 15,0-2 5-15,1 2 8 0,-2-1-13 0,0 1-17 0,0-1 4 16,-2 0 13-16,1 1-10 0,0 0-13 0,-1-1 2 0,0 1 11 16,-1 0-6-16,-1 0-15 0,0 0 8 0,-1 1 10 0,-1 0-6 0,0 0-14 15,-2 0 7-15,0 1 13 0,-3 0-8 0,0 1-13 0,1 1 8 0,-4 0 13 16,1 2-8-16,-2 0-13 0,-1 1 9 0,0 0 12 0,2 0-6 16,-2 1-15-16,1 0 9 0,2 2 12 0,-1-2-6 0,4 1-15 15,-1 0 9-15,3 0 12 0,0 0-7 0,3 1-16 0,-1-1 8 0,2 1 15 16,2 0-9-16,0 1-13 0,2-1 5 0,2 1 16 0,0 0-7 0,4-1-13 15,-1 0 6-15,3 0 15 0,0 0-9 0,3-1-16 0,2 0 7 16,0 0 15-16,3-1-12 0,2-1-20 0,0 0 8 0,1-1 14 0,2-2-11 16,1 0-20-16,-1-2 5 0,0-1 9 0,2 0-13 0,-2-3-23 15,2 1 6-15,-2-2 12 0,-1 1-12 0,0-2-21 0,0-1 6 0,-2 0 18 16,-1 0-11-16,0-1-17 0,-2 0 10 0,0-1 15 0,-3 0-5 0,0 1-11 16,-2-2 14-16,1 1 23 0,-3 0-4 0,0-2-11 0,-1 2 18 15,-2-1 25-15,0 1 2 0,-1-1-6 0,-1 1 20 0,0 1 31 16,-1 0-2-16,1 1-8 0,-2 1 16 0,1 0 24 0,-1 0-5 0,0 2-10 15,2 0 12-15,-2 1 18 0,2 1-10 0,0-1-19 0,1 2 5 0,0 0 11 16,0 0-22-16,0 0-25 0,0 0 3 0,0 0 12 0,0 0-13 16,-2 3-20-16,1 0 4 0,0 2 11 0,-1 1-10 0,1 1-19 0,0 2 7 15,-1 0 13-15,1 2-8 0,-2 1-16 0,1 1 12 0,-1 1 14 16,-1 0-8-16,0 0-18 0,0 2 9 0,0 0 12 0,-1 0-14 0,1 0-19 16,-2 1-3-16,2 1 2 0,-1-1-28 0,1-2-34 0,0 1-16 0,0-1-10 15,1-1-26-15,2-1-35 0,0-2-36 0,1-3-41 0,0 0-67 16,2-2-75-16,2-2-31 0,2-2-17 0,2 0-5 0,1-4 5 15,2-1 21-15,1-2 29 0,1-2 17 0,2-2 19 0,1-1 22 0,1-2 27 16</inkml:trace>
  <inkml:trace contextRef="#ctx0" brushRef="#br0" timeOffset="66949.9563">23792 12058 325 0,'0'-6'443'16,"0"1"7"-16,0 0 10 0,0 0-4 0,0 0-6 0,-1 2 3 0,-1 0 8 15,1 2-5-15,0 0-6 0,1 1-15 0,0 0-18 0,-3 0-146 0,0 2-184 16,1 1-46-16,-1 0-4 0,-1 2-10 0,1 1-12 0,-1 1 8 0,0 2 11 15,0 0-4-15,0 2-9 0,0 1 6 0,0 0 11 0,0 0-8 16,0 1-17-16,0 1 4 0,0 0 5 0,0-1-5 0,0 2-16 16,0-2 5-16,0 1 8 0,0-1-7 0,0 1-8 0,0-1 2 0,0-1 8 15,2 0-4-15,-1-1-11 0,0-2 6 0,1 0 9 0,0-2-6 0,1-1-11 16,0-1 5-16,1-2 11 0,0 1-7 0,0-4-7 0,1 1 6 16,-1-1 8-16,0 0-5 0,4-1-9 0,0-2 4 0,1 0 11 15,1-2-4-15,0-1-10 0,2-2 7 0,2-1 7 0,0-2-3 0,1-2-11 16,0 0 5-16,1 0 6 0,1-2 0 0,-1 0-4 0,1 0 10 0,1 1 10 15,-1 0 10-15,0-1 4 0,1 3 7 0,-1-1 8 0,0 2 11 0,-1 0 8 16,2 2 11-16,-2 0 9 0,-2 1 8 0,1 1 7 16,0 1 1-16,-2 1-1 0,0 1-3 0,-1 2-4 0,0 1-8 0,0 1-12 15,-1 0-2-15,0 2 1 0,-2 1-14 0,2 0-14 0,-2 2-4 0,0 2-3 16,1 0-9-16,-1 3-13 0,0 0-1 0,-1 2 5 0,0 0-4 0,-1 2-11 16,0 0 1-16,-1 2 5 0,1 0-9 0,-2 0-15 0,1 2-9 15,-2 0-9-15,1 0-21 0,-1-1-25 0,0 0-23 0,-1 0-23 16,-1-3-28-16,1 1-28 0,0-2-41 0,-2-2-42 0,-1-1-62 0,0 0-65 15,0 0-88-15,-1-2-89 0,-2-2-20 0,0-1 0 0,1-2 16 0,-2 0 22 16,0-2 25-16,-2-1 24 0,2-1 24 0,-1-2 27 0,0 0 40 16,-1-2 64-16</inkml:trace>
  <inkml:trace contextRef="#ctx0" brushRef="#br0" timeOffset="67400.618">23499 11760 186 0,'-2'-4'370'16,"0"2"1"-16,0 0-7 0,1 0 5 0,0 1 6 0,1 1-1 0,0 0-5 15,0 0 9-15,-3 1 16 0,3-1-29 0,-1 3-41 0,1-1-99 0,-2 1-113 16,2-1-44-16,2 0-23 0,-1 1 6 0,0-1 21 16,2 1-3-16,0-1-8 0,1 0 14 0,0 1 17 0,0-1-8 0,1 1-18 15,0-2 1-15,1 0 10 0,0 0-11 0,1-1-17 0,1 0 7 0,1 0 10 16,1-1-12-16,-1-1-20 0,2-2 4 0,1 0 5 0,0 1-13 0,1-2-19 15,-1 0 2-15,0 0 10 0,-1 1-7 0,-1-1-14 16,0 0 4-16,-1 1 10 0,-2 1-7 0,-1-1-15 0,0 2 6 0,-2 1 12 16,0 1-6-16,-2 0-15 0,1 0 9 0,0 1 12 0,-2 1-6 0,2 1-13 15,-2 0 5-15,2 1 11 0,-2 2-16 0,2 0-28 0,-2 1-8 0,2 1-4 16,-2 1-38-16,2 2-49 0,-1-1-62 0,0 1-68 0,0 0-87 16,1 0-96-16,0 0-24 0,1-2 0 0,0 0-6 0,1-1-6 0,2-1 15 15,-1-2 18-15,1-1 15 0,1-2 7 0,1-1 35 0,1-1 122 16</inkml:trace>
  <inkml:trace contextRef="#ctx0" brushRef="#br0" timeOffset="67602.2689">24081 11485 148 0,'4'-5'456'0,"0"2"9"0,0-1-1 0,2 1 7 0,-2 0 10 15,0 1 11-15,0-1 8 0,0 2 5 0,1 1 8 16,0 0 8-16,2 0 7 0,1 0-146 0,1 0-185 0,1 0-79 0,2 1-44 15,0-1-11-15,1 0-2 0,2 2-16 0,-1-2-22 0,4 0-29 0,-1 0-30 16,3 0-51-16,1-2-59 0,2 2-55 0,1-1-52 0,0 0-106 0,3-1-116 16,-1-1-38-16,2 1-12 0,2-2-2 0,-2 1 4 0,1 0 7 15,-2 0 12-15,-1 0 19 0,0 1 22 0,-2-1 41 0,-3 1 49 0</inkml:trace>
  <inkml:trace contextRef="#ctx0" brushRef="#br0" timeOffset="69302.9456">4088 13630 0 0,'0'-6'334'16,"0"0"4"-16,0 0-2 0,0-2 3 0,0 2 4 0,0 0-4 0,0 2 0 15,0-2-1-15,0 1 1 0,0 2 15 0,0-1 13 0,1 1-97 0,-1 0-133 16,0-2-44-16,0 5-20 0,0-1 7 0,0 1 10 0,0 0-5 0,0 0-11 16,0 0 5-16,0 0 13 0,0 0-11 0,0 0-20 0,0 0 4 15,0 0 4-15,3 0-14 0,0 3-19 0,-1 0 9 0,1 3 14 16,1 0-2-16,-1 0-9 0,1 4 12 0,0 2 16 0,0 0 1 0,-2 3-10 16,1 2 8-16,0 2 12 0,-1 2-9 0,1 2-12 0,-2 2-4 15,-1 2 4-15,0 2-12 0,0 2-17 0,0 4-1 0,-1 1-1 0,0 0-8 16,-2 3-12-16,0 0-3 0,-1 3 1 0,0 0-2 0,0 0-4 15,0 1-1-15,0 2 3 0,0-1-1 0,0-2-5 0,0 1 1 0,0-2 2 16,-1-1 0-16,1-2-3 0,0-2 2 0,0-3 1 0,0-3-2 0,0-3-2 16,1-3-1-16,-1-2 2 0,2-4-3 0,-1-3-1 0,0-1 1 0,2-4 4 15,-2-1 2-15,2-3 5 0,0-1 5 0,-1-2 4 0,1-2 2 16,1-1 1-16,0 0-1 0,-1-1 1 0,-1-5-2 0,2 0-2 16,-1-5-1-16,1-1-1 0,1-1-1 0,1-5 2 0,-1-2-6 0,2-2-6 15,1-2-4-15,0 0-4 0,2-2-1 0,1-1-1 0,1 2 5 0,0-4 5 16,3 4 3-16,-1-1-1 0,2 1 4 0,0 1 6 0,2 1-2 15,-1 2-4-15,0 2 3 0,2 1 5 0,1 1-4 0,-1 2-4 16,1 2 0-16,1 1 2 0,0 3-5 0,1-2-8 0,-1 4 2 0,2 2 2 16,-2 2-5-16,2 0-8 0,-2 3 4 0,2 3 2 0,-2 0-1 0,2 2-6 15,-2 2 3-15,0 4 8 0,-1-1-4 0,2 4-5 0,-2 1 5 16,0 0 5-16,-2 3-3 0,0 0-4 0,-1 3 2 0,-1 0 8 0,-1-2-4 16,-2 4-4-16,-1-2 2 0,-1 0 6 0,-2 1-4 0,-1-1-2 15,-3 2 4-15,-1-2 5 0,-1 0 0 0,-2 0-6 0,-1 0 6 0,-2 0 9 16,-2-2-1-16,-3 1-5 0,-1-2 4 0,-1 0 10 0,-3-2-4 0,-2 1-4 15,0-2 2-15,-2-2 7 0,-2 1-5 0,0-2-8 0,-2-2 2 16,0 1 7-16,-2-4-5 0,2 1-8 0,-1-2 4 0,1-2 5 0,1-1-4 16,-1-1-7-16,3-2 4 0,0-2 7 0,2-1-2 0,2-1-8 15,-1-2 4-15,4 0 7 0,0-2-8 0,4 1-9 0,-1-4-9 0,3 2-5 16,1-1-19-16,3-1-19 0,2 1-22 0,0-2-17 0,4-2-19 0,0 1-16 16,4 1-24-16,0-3-28 0,4 1-29 0,0 1-29 0,1-1-28 15,2 1-28-15,2 1-70 0,0 1-83 0,2 1-40 0,0 2-25 16,2 1 5-16,1 1 17 0,1 1 14 0,1 1 11 0,2 2 25 0,0 1 31 15,0-1 26-15,1 4 23 0</inkml:trace>
  <inkml:trace contextRef="#ctx0" brushRef="#br0" timeOffset="70170.0754">4861 14504 309 0,'-1'-12'360'0,"1"0"7"0,0 0 13 16,0 0-2-16,0 0-5 0,0 2 5 0,0 1 8 0,0 0-1 15,0 1-2-15,-1 1-40 0,-1-1-50 0,1 2-98 0,0 2-113 0,-2-1-20 16,0 1 8-16,1 1-7 0,-4 0-13 0,1 3 8 0,0-2 20 16,-3 2-3-16,0 2-7 0,-2-2 11 0,1 3 19 0,-2 0-5 0,-1 1-12 15,0 1 4-15,0 1 10 0,0 1-7 0,0 1-11 0,0-1-1 0,2 4 4 16,-1-1-10-16,0 2-11 0,2 0-4 0,0 2 1 0,-1-1-11 15,2 4-15-15,2-2-8 0,0 1-2 0,1 1-5 0,1 1-8 16,1 1-1-16,2-1-1 0,1 2-1 0,1-2-2 0,3 0-1 0,0-2 2 16,3 1-1-16,1-1-4 0,1-2-4 0,2-1-3 0,1-2-12 0,1-1-12 15,3-2-7-15,0-2-7 0,2-2-20 0,0-2-23 0,2-4-9 16,0-2-3-16,2-1-15 0,-1-2-17 0,-1-4-2 0,1-1 4 0,-1-1-2 16,0-2 1-16,0 0 11 0,-2-3 16 0,-1 0 4 0,-2 0 4 15,-1-2 25-15,-2 1 32 0,-1 1 11 0,-3-2 6 0,-1 2 30 0,-2 2 36 16,-1-1 11-16,-1 1 1 0,-2 2 27 0,-1-1 36 0,-3 3 18 0,1 2 13 15,-2 1 16-15,0 0 16 0,-2 1 6 0,1 2 7 0,1 0 4 0,-1 2 7 16,1 1-8-16,0 0-10 0,0 0-6 0,0 1-4 16,1 1-20-16,0 1-27 0,3 0-24 0,0 0-21 0,0 0-11 0,0 0-10 15,0 0-15-15,0 0-18 0,2 3-6 0,-1 3-3 0,2-2-10 0,1 4-14 16,0-1 1-16,0 4 4 0,1-1-7 0,2 1-8 0,-2 2-4 16,2-1 1-16,-1 2-16 0,2-2-16 0,-1 0-12 0,1 0-10 15,0 0-14-15,0 0-15 0,0-3-20 0,0 0-16 0,1 0-10 0,-1-2-10 16,0-1-13-16,2-1-18 0,-1-2-7 0,0 0-4 0,2-3-4 0,0-3-7 15,-1 0-4-15,1-3 1 0,0-3 2 0,1-2 2 0,0-1 12 0,0-1 14 16,0-2 11-16,-2-2 14 0,2 1 33 0,-1-2 39 0,0-2 29 16,-1 2 25-16,1 0 45 0,-3 2 51 0,0-2 33 0,0 3 25 0,-3 0 34 15,1 3 35-15,-2 1 26 0,-2 4 24 0,0-1 3 0,-1 2-1 16,0 2-8-16,1 1-8 0,-2 3-17 0,0 0-22 0,0 0-16 0,0 0-16 16,1 1-14-16,0 2-9 0,1 3-18 0,-1 3-20 0,0 0-20 0,1 3-19 15,-1 3-4-15,0 0-3 0,-1 3-6 0,2 0-7 16,-2 0-1-16,0 2 8 0,0 1-13 0,0-3-17 0,-2 3-3 0,2-2 0 15,-1-1-6-15,0 0-12 0,1-1 1 0,-2-1 4 0,1-1-8 0,1-1-11 16,0-2 1-16,0-3 2 0,0 0-4 0,0-3-9 0,1-2 5 0,1-1 7 16,-1 0-2-16,-1-3-8 0,3-1 5 0,1-2 7 0,1-3-1 15,0 0-4-15,1-3 8 0,0-3 7 0,2-3 1 0,2 0-2 16,-1-2 13-16,0-2 13 0,2-2 7 0,0 0-2 0,-1 0 12 0,2-3 15 16,2 1 4-16,-2 1 2 0,1 1 8 0,-1-2 8 0,1 2-2 0,1 2-4 15,-2-1 4-15,1 4 5 0,-1-1-7 0,-1 4-15 0,-1-1-4 16,1 4-2-16,-2 1-11 0,-1 3-14 0,0 0-7 0,-1 0-2 0,0 4-5 15,-1-1-8-15,1 3 1 0,-2 2 4 0,-1 1-5 0,2 1-2 16,-2 2 1-16,-2 2 4 0,1 2 1 0,0 1-4 0,-2 2 2 0,0 2 5 16,-1 2-2-16,0 2-6 0,-1 1-2 0,0 1 1 0,-1 3-11 0,1-2-15 15,0 1-8-15,-1 1-10 0,1 0-16 0,0-2-23 0,-1 2-21 16,1-1-21-16,0 1-29 0,-1-2-31 0,1-1-49 0,0 0-55 16,-1-1-95-16,0 1-109 0,0-3-56 0,1 0-46 0,-2-3-4 0,1 0 5 15,-1-2 14-15,0-1 20 0,1-1 20 0,-1-2 23 0,-1-2 28 0,-3-1 28 16,1 0 52-16,-1-1 301 0</inkml:trace>
  <inkml:trace contextRef="#ctx0" brushRef="#br0" timeOffset="70359.9332">4973 15148 363 0,'-8'1'624'0,"0"-1"22"0,2-1 7 0,0-1-11 0,4-2-18 15,0 1-15-15,0 0-14 0,0-2-19 0,2 4-21 0,0-2-15 0,0 0-12 16,2 1-196-16,0-1-250 0,1 0-173 0,0-1-151 16,-1 1-121-16,1 0-111 0,0-2-67 0,-1 2-55 0,2-1-5 0,-2 1 8 15,-2 3 19-15,0 0 19 0,0 0 15 0,0 0 12 0,0 0 18 0,0 0 21 16,0 0 51-16,-3 3 204 0</inkml:trace>
  <inkml:trace contextRef="#ctx0" brushRef="#br0" timeOffset="71405.0854">6912 14494 406 0,'-5'-9'435'0,"-1"0"11"0,1-3 10 0,0 0-6 15,-1 1-8-15,1-1 4 0,0 2 7 0,1-1-5 0,-2 1-8 0,2 1-31 16,0 0-38-16,-1 0-143 0,1 0-174 0,-1 1-38 0,-1 1 5 16,0 1-9-16,-1 1-13 0,0 1 10 0,1-1 21 0,-2 4-6 0,0-1-9 15,-2 2 12-15,2 2 18 0,-1 1-3 0,0 0-11 0,-1 3 10 16,1 1 13-16,0 2-8 0,-1 0-11 0,2 2 1 0,0 1 7 0,0 1-10 15,3 1-15-15,0 1 5 0,1 0 7 0,2 0-14 0,2 1-17 0,2-1-4 16,0 2-1-16,2-4-19 0,3 2-29 0,1-1-8 0,1-4-2 16,2 1-22-16,2-2-26 0,2-3-13 0,0-3-5 0,2-2-19 0,0-2-22 15,2-2-12-15,0-3-10 0,-1-2-8 0,0-2-3 0,-1-1 3 16,0-1 7-16,-1-1 11 0,-1-1 14 0,-2-1 25 0,-1 0 28 0,-1-1 35 16,-2-2 35-16,1 1 41 0,-4-1 46 0,0 2 34 0,-2-1 33 15,-2 1 39-15,1 1 39 0,-3 1 33 0,-1 2 28 0,-2 3 11 0,0 0 5 16,-1 2 1-16,0 2 1 0,0 2-17 0,0 0-28 0,0 2-19 0,0 2-16 15,0 2-11-15,0 3-9 0,2 2-14 0,0 4-20 0,1 3-16 16,0 3-13-16,1 3-9 0,1 3-7 0,2 4-10 0,-1 2-8 16,1 2 1-16,2 4 4 0,1 0-10 0,-1 0-12 0,0 3-7 0,2 0-5 15,0 1-15-15,-2 1-15 0,0-1-5 0,-1 1 2 0,0-1-4 0,-1-2-5 16,-2 1 1-16,-1-3 8 0,-1-2-4 0,-2-1-8 0,-1-1 4 16,-1-4 8-16,-2-1-4 0,-1-3-5 0,-1-1 4 0,-2-2 7 15,-1-2-5-15,-1-3-5 0,-2-2 4 0,1-3 4 0,-2-1-5 0,-2-2-4 16,1-3 8-16,-2-1 11 0,1-3 2 0,-1-1-1 0,-1-3 8 0,0 0 10 15,1-3-1-15,-1 0-1 0,2-3 5 0,-1 1 10 0,0-2-2 0,2 0-2 16,1-2 4-16,1 0 3 0,1-2-5 0,2-1-8 0,0 2-2 16,2-1-3-16,2-1-8 0,2 2-7 0,0-2-3 0,4 1-1 15,-1 1-8-15,3-1-8 0,3-1 1 0,1 2-1 0,1 1-4 0,3 0-6 16,1-2-1-16,3 2-2 0,2-1-5 0,0 1-7 0,4-2 0 0,2 2 2 16,1 0-5-16,2 2-6 0,1-2-2 0,2 1 1 0,4-1-8 0,-1 2-11 15,2-2-2-15,2 1-4 0,2 1-7 0,-1-2-10 16,1 1-5-16,1-1-3 0,-1 2-11 0,-1-2-10 0,0 0-10 0,-2 0-10 15,-3 1-1-15,-1 1 3 0,-1 1 0 0,-5-3 3 0,0 3 8 0,-2 0 10 16,-3-3 6-16,-2 3 4 0,-2 0 17 0,-1-2 18 0,-1 1 21 0,-3-1 20 16,-2 1 26-16,0-1 29 0,-2 1 18 0,-2 1 17 0,0-3 19 15,-1 1 19-15,-1 2 17 0,-1-1 17 0,-1-1 11 0,0 2 11 0,-1-1-3 16,0 1-4-16,1 0-10 0,-1-2-7 0,0 2-9 0,1 0-7 16,-2 2-16-16,1-1-14 0,0 1-13 0,1-1-8 0,0 2-19 0,0 0-20 15,0 2-8-15,1-1-5 0,1 1-4 0,-1 2-6 0,1 2-3 16,0 0 0-16,1-3-3 0,-1 3-7 0,1-1-1 0,-1 1 4 0,4 0-4 15,-1 3-2-15,1 0 1 0,0 0 3 0,1 1-3 0,1 2-3 16,-1 2 0-16,0-1 7 0,-1 2 1 0,2 2-2 0,-1-1 1 0,-1 1 5 16,1 1-1-16,-1 1-7 0,0-1 1 0,2 2-1 0,-2-2-8 0,0 1-11 15,0 1-8-15,0-1-4 0,-2 1-21 0,1-2-25 0,0 0-29 16,-2 0-33-16,0 0-39 0,1-2-42 0,-1-1-60 0,-1 0-65 16,0-1-115-16,-1-1-129 0,1-1-33 0,0-6-3 0,0 0 5 0,0 0 5 15,0 0 22-15,0 0 22 0,0 0 30 0,-3-3 31 0,2-1 40 0,-2-2 43 16</inkml:trace>
  <inkml:trace contextRef="#ctx0" brushRef="#br0" timeOffset="71575.2145">7404 14104 0 0,'-4'-11'391'0,"-1"2"205"0,1-1 20 0,0 1 5 0,1 0-1 15,0 1-5-15,1-1-9 0,-1 2-29 0,0 1-37 0,1 1-33 0,0 2-34 16,2 0-101-16,0 3-122 0,0 0-206 0,3 0-232 0,1 0-124 0,0 3-91 15,1-1-91-15,1 2-88 0,0-1-21 0,1 2 2 0,0 1 23 16,-1 0 38-16,1 0 33 0,0 3 35 0,-1 0 22 0,0 1 22 0,-1 1 35 16,0 1 116-16</inkml:trace>
  <inkml:trace contextRef="#ctx0" brushRef="#br0" timeOffset="72105.8015">7992 14371 196 0,'0'0'512'0,"0"0"23"0,0 0 11 0,0 0 3 0,1-3-3 16,-1 3 3-16,0-2 3 0,0-1-1 0,-1 2-4 0,0-2 2 0,-2 0 5 15,0 1-154-15,1-1-199 0,-1 0-94 0,-1-1-62 16,0-1-27-16,0 1-12 0,-1-1 0 0,-1 1 6 0,1-1-3 0,0 2-8 15,-2 0 2-15,0 2 6 0,1-2-4 0,-2 1-10 0,0 2 5 0,-2 0 6 16,2 2-4-16,-1 1-7 0,0 0 4 0,-1 3 5 0,1 1-5 0,1 1-5 16,-1 2 1-16,1 2 10 0,0 2-5 0,0-1-6 0,1 2 6 15,-1 2 9-15,3-1-6 0,-1 1-6 0,1 1 1 0,2 0 8 16,1 0-7-16,0 1-8 0,2-1-12 0,2 0-14 0,0 0-20 0,1-1-23 16,2 1-29-16,1-5-28 0,0 1-22 0,2-4-22 0,0 1-22 0,2-5-24 15,0-2-28-15,2-2-34 0,0-2-8 0,0-3-5 0,2-2-18 0,-2-2-18 16,1-2 7-16,-1-3 19 0,-1 0 28 0,-1 0 34 0,0-2 40 15,-1-1 37-15,-1 0 45 0,-1-1 49 0,-2 1 55 0,0-2 56 16,-1 1 41-16,0-2 38 0,-1 1 49 0,-2 1 55 0,1 1 37 0,-1-2 31 16,-1 2 15-16,-1 2 10 0,1-1 1 0,-2 4-1 0,2 1 5 0,-1 0 3 15,1 0-7-15,0 3-16 0,0 0-16 0,0 1-15 0,0 2-19 16,0 0-20-16,0 3-18 0,0 0-21 0,0 0-9 0,0 0-9 16,3 2-15-16,-1 1-15 0,2 1-23 0,0 2-23 0,0 2-16 0,0 1-11 15,0 1-13-15,-1 2-10 0,0 2 0 0,-1 1 3 0,1 0-7 0,-2 0-11 16,1 3-6-16,-2-2-2 0,1 2-11 0,-1-1-14 0,0 1-11 15,0 0-13-15,0 0-27 0,0 0-28 0,0 0-32 0,0 0-32 0,1-2-31 16,1 1-34-16,-1-2-41 0,0-2-47 0,1-1-58 0,0-3-64 16,2 2-89-16,0-5-96 0,0 0-20 0,0-2 2 0,2-2 23 0,0-2 25 15,2 0 31-15,0-2 32 0,0-2 32 0,2-1 31 0,-1 1 42 0,2-2 46 16</inkml:trace>
  <inkml:trace contextRef="#ctx0" brushRef="#br0" timeOffset="72806.0409">8417 14329 162 0,'2'-5'463'15,"-1"-1"19"-15,2 0 7 0,-1 0 7 0,1 0 10 0,0 0 7 16,-1 2 4-16,0-2 7 0,0 1 7 0,1 2 12 0,0-1 16 0,-1 2-140 15,1-1-187-15,0 2-73 0,-1-1-37 0,1 2-10 0,0 0-1 16,-1 2 2-16,1 1 2 0,0 1-4 0,1 1-6 0,-2 2-7 0,2 2-8 16,-1 0-11-16,0 3-13 0,-1 0-1 0,1 2 1 0,0 1-9 0,-2 0-14 15,0 0-7-15,-1 3-6 0,2 0-10 0,-2 0-14 0,0 0-5 0,0 0-4 16,-2 0-16-16,1 0-22 0,0-2-17 0,-1 2-16 16,1 0-22-16,-2-1-25 0,2-1-31 0,-2 1-31 0,1-2-28 0,0 0-26 15,0-2-36-15,0-1-38 0,0-1-58 0,0-1-66 0,1-2-60 0,0-1-61 16,-1-2-5-16,2-5 9 0,0 0 21 0,0 0 21 0,0 0 31 0,3-5 35 15,1-1 27-15,1-1 23 0,-1-2 37 0,2-2 195 0</inkml:trace>
  <inkml:trace contextRef="#ctx0" brushRef="#br0" timeOffset="72976.8333">8617 14029 102 0,'-1'-2'477'0,"0"1"21"0,-1-2 4 0,0 0 2 0,-1 0-1 15,2 0-22-15,-1-2-28 0,1 2-21 0,0 0-21 0,1 3-28 0,0 0-29 16,1-1-164-16,-1 1-206 0,0 0-146 0,0 0-128 0,0 0-95 16,0 0-86-16,0 0-23 0,0 0-5 0,0 0 19 0,4 1 27 15,-1 2 21-15,-3-3 21 0,2 3 27 0,-2-3 30 0,0 0 30 0,0 0 189 16</inkml:trace>
  <inkml:trace contextRef="#ctx0" brushRef="#br0" timeOffset="73226.0074">8540 13507 213 0,'3'-8'504'0,"-1"1"16"0,2-4 5 0,3 2 3 0,1-3-1 15,1 0-1-15,3 2 1 0,2-2-2 0,2 1-2 0,2 2 1 16,4-1-1-16,-1 1-157 0,3 0-204 0,-1-2-93 0,1 4-60 0,-2-2-28 15,0 1-17-15,-2 4-9 0,-3 1-3 0,-2 0-17 0,-5 6-22 16,0 0-21-16,-4 3-21 0,-3 3-46 0,-3 3-56 0,-4 4-110 0,-4 2-125 16,-4 3-37-16,-4 5-5 0,-4 1 8 0,-4 4 11 0,-3 4 6 0,-3-1 5 15,-1 2 17-15,-2 0 20 0,-1 2 24 0,1-2 21 0</inkml:trace>
  <inkml:trace contextRef="#ctx0" brushRef="#br0" timeOffset="77994.9867">2880 8722 126 0,'-11'3'237'16,"2"0"6"-16,1-2 7 0,1 0-4 0,2-1-9 0,1-1 5 15,0 1 7-15,4 0-3 0,0 0-6 0,0 0-59 0,0 0-73 16,0 0-49-16,0 0-46 0,0 0 11 0,0 0 27 0,0 0 5 0,0 0-1 16,0 0 20-16,0 0 27 0,0 0 0 0,0 0-10 15,0-3 11-15,0 3 16 0,0 0-8 0,0 0-17 0,1-1 7 0,-1 1 8 16,0 0-17-16,3 0-26 0,-3 0-8 0,3 0 4 0,-1 0-19 16,1 1-25-16,0 1 2 0,1 0 4 0,0-1-8 0,0 2-16 15,0-2 8-15,1 1 11 0,0 1-5 0,1-1-14 0,0 0 6 16,1 1 10-16,0-1-8 0,1-1-13 0,0 2 8 0,0-1 12 15,1-1-4-15,0 2-10 0,1-2 11 0,0 0 12 0,2 0-3 16,0 1-6-16,0-1 5 0,2 0 11 0,-1-1-4 0,2 0-9 0,-1 0 5 16,1 0 7-16,1 0-3 0,0-1-11 0,1 1 4 0,-1-1 7 15,2-1-9-15,-1 1-12 0,0 0 1 0,1 1 7 0,0-1-5 16,0 0-8-16,0-1 5 0,0 1 5 0,0 0-5 0,1 0-8 16,0 0 5-16,-1-1 6 0,2 2-4 0,-1-1-8 0,1 1 4 0,-1 0 8 15,1 0-3-15,-2 0-10 0,2 0 2 0,-1 0 10 16,0 1-5-16,-1 1-8 0,1-1 5 0,-2 0 6 0,2 0-3 0,-2 2-9 15,1-2 5-15,-1 1 7 0,-1 1-3 0,0-2-8 0,0 1 5 16,0 1 6-16,-1-2-4 0,-1 1-7 0,1 1 4 0,-2-2 7 16,2 1-5-16,-2-1-5 0,1 2 4 0,-1-1 9 0,0 1-3 15,1-2-8-15,0 1 7 0,0-1 7 0,-1 2-2 0,2-2-4 16,-2 1 5-16,2 0 5 0,-1-1-1 0,1 0-4 0,0 0 5 0,-1-1 7 16,2 0-4-16,-1 0-5 0,1 0 1 0,0 0 4 15,0-1-5-15,0 0-5 0,1 0 0 0,-1-1 3 0,2 0-3 0,-2 1-6 16,1-2 1-16,0 2 2 0,1-1-3 0,-1 1-4 0,0-2-1 15,1 2 5-15,-1-1-1 0,-1 0-1 0,1 1-1 0,1 0 3 16,-2 0-1-16,1 1-1 0,0-1 1 0,1 1 4 0,-2 0-2 0,1 0-5 16,0 0 4-16,-1 0 4 0,2 0 4 0,-2 0 2 15,1-2 8-15,-1 2 6 0,1 0 8 0,-1-1 4 0,3 0 0 0,-2 0-2 16,2 0 4-16,0-1-1 0,1 0 1 0,-2 0 1 16,2 0-2-16,2 0-1 0,-2 1-6 0,1 0-6 0,0-1-6 0,1 1-3 15,-1 0-7-15,3 1-10 0,-1-1 2 0,2 1 2 16,-1-1-4-16,3 1-4 0,-2-2 2 0,3 2 1 0,-1-1 0 0,1 1-3 15,0-1 3-15,1 1 3 0,0-1-3 0,1 0-3 0,-1 1 1 16,2-2 4-16,-2 1-1 0,2 0-2 0,-1 0 2 0,0 0 1 16,0-1 1-16,0 0-2 0,-1 0 1 0,0-1 2 0,-1 1-1 0,0-1-1 15,0 1 4-15,-1 0 0 0,0-1 0 0,-1 1-2 0,1-1 2 16,0 1 5-16,-2 0-2 0,2-1-5 0,-2 1 2 0,2-1 2 16,-2 1-2-16,0 0-5 0,-1 0 2 0,2 1 3 0,-2 0-1 15,1 0-5-15,-1 0 1 0,1-1 4 0,-1 2-4 0,2 0-5 16,-2 0 2-16,1 0 5 0,-1 0-1 0,1 0-7 0,-1 0 4 15,2 0 2-15,-2 0-1 0,0 0-6 0,0 0 5 0,-2 2 4 16,0-2-2-16,-1 1-4 0,0-1 3 0,1 1 6 0,-2-1-4 0,0 1-4 16,-2-1 2-16,2 1 6 0,-1-1-3 0,0 0-4 15,-1 0 2-15,2 0 7 0,-1 0-2 0,1 0-5 0,1-1 5 0,-1 0 11 16,2 0 1-16,-1 0 1 0,2-2 5 0,-2 2 9 0,2-1-1 16,1 0-4-16,-2 0 7 0,2 1 7 0,-1-2-2 0,1 1-5 15,1 1 2-15,-1-2 2 0,2 2-4 0,-2 0-11 0,1 0-2 0,0 0 2 16,2 1-6-16,-2 0-9 0,1 0 3 0,-1 0 5 15,-1 0-8-15,0 1-9 0,0-1 4 0,-1 0 8 0,-1 0-3 0,0 0-4 16,-1 0 5-16,0 0 10 0,1 0-1 0,-2-1-2 16,1-1 5-16,0 0 10 0,1 1-2 0,-1-2-8 0,0 1 8 0,1-2 8 15,-1 2-5-15,0-2-11 0,-1 1 5 0,2 0 8 0,-2 0-8 16,0 0-11-16,-2 0 2 0,2 0 5 0,-1 1-5 0,1 1-9 16,-1-2 3-16,-1 2 7 0,1 0-4 0,1 1-7 0,-1 0 2 0,1 0 8 15,1 0-4-15,-1 0-8 0,3 1 3 0,-2-1 7 16,2 1-5-16,-1-1-10 0,1 2 5 0,0-1 6 0,1-1-3 0,-2 1-9 15,1-1 8-15,0 0 10 0,1 0 0 0,-2 0-3 16,2 0 4-16,-1-1 11 0,1 0 2 0,0-2-4 0,1 2 11 0,-1-1 15 16,2-1 0-16,-2 1-3 0,1-1 5 0,0 0 5 0,1 0-5 0,-1 1-8 15,0 0 0-15,1-1 0 0,-2 1-6 0,0-1-8 16,0 2-1-16,0 0 0 0,-2 1-9 0,0 0-12 0,0 0-3 0,0 1-1 16,-1 0-4-16,-1 1-5 0,0 0 1 0,0-1 3 15,-1 2-2-15,-1-2-2 0,0 1 1 0,-2-1 3 0,-2 2-2 0,1-2-2 16,0 0 2-16,-2 0 2 0,-1 1-1 0,0-2-4 0,0 1 4 15,-1-1 1-15,-1 1-2 0,0-1-2 0,-1 0 1 0,0 0 1 16,1 0-1-16,-2 0-1 0,0 0-1 0,0 0 4 0,-2 0-1 0,1 0-2 16,0 0-1-16,-1 1 4 0,0-1-4 0,-1 0-1 15,-1 1 2-15,1-1 2 0,-1 2 1 0,0-2-4 0,0 1 4 0,0-1-1 16,0 0 1-16,2 1-4 0,-2-1 2 0,0 0 5 16,0 0-1-16,1 0 2 0,-1 0 0 0,1 0 3 0,1 0 0 0,-2-1-3 15,1 1 3-15,-1-1 3 0,1-1 0 0,-1 1-1 0,2 0 1 16,-2 0 1-16,0 0 1 0,0-1-4 0,0 1-1 0,0 0 0 15,0-1-1-15,0 0-1 0,1 1-1 0,-1 0 2 0,1 0-2 0,2-2-3 16,-2 2 0-16,2-1 0 0,0 1 0 0,-1-1-2 16,1 0 1-16,0 1-1 0,-2 0 1 0,0-1-1 0,-1 1-1 0,0 0 2 15,-1 0-1-15,0 0 1 0,-1 1 1 0,-2 0 3 16,2-2 6-16,-2 2 4 0,0 0 4 0,0 0 2 0,0 0 1 0,2-1 4 16,-2 1 0-16,0 0 0 0,0 0 0 0,0-2 0 0,0 2-2 15,2-3-1-15,-2 1-1 0,0 2-2 0,0-2-5 0,0-1-7 16,0 1 0-16,0 2-3 0,0-3-3 0,0 1-1 0,0 2-2 0,0-4 1 15,0 4-1-15,0-2-1 0,0 2-1 0,0 0 4 16,0 0-2-16,0-2-2 0,0 2 1 0,-2-2 2 0,2 2-2 0,-1-2-2 16,1 2 1-16,-1-1 1 0,-1 0-2 0,1-1 0 0,-2 1 1 15,2 0 4-15,-2 0-2 0,1 0-3 0,-1-2 1 0,-1 2 4 16,1-1-2-16,-1-1-2 0,0 1-1 0,0-1 2 0,-1 1 1 16,1 0-2-16,0-1-4 0,-1 0-1 0,-1-1-5 0,1 0-2 15,0 1-5-15,-1-2-8 0,0 1-6 0,-1 0-5 0,0 0-1 0,-1 0 0 16,0 1-1-16,0-1-1 0,-1 1-1 0,0 0-3 15,-1 1 5-15,1-1 4 0,-2 1 1 0,1 1-1 0,-1 0 8 0,0-1 8 16,1 1 7-16,-1 1 1 0,2 0 3 0,-2 0 0 16,2 1 1-16,-2-1-1 0,2 2 3 0,-2-1 3 0,2 0-1 0,-1 0-2 15,1 0 0-15,0-1 4 0,-1 2-2 0,1-1-2 0,0-1 0 16,-1 1 1-16,1-1-2 0,0 0-7 0,-1 0 2 0,1 0 3 16,0 0-3-16,-2 0-1 0,0 0 1 0,1 0 4 0,0 0-2 0,0-1-4 15,-1 1 2-15,2-1 5 0,-2 1-2 0,0-2-2 16,1 2 4-16,-1-1 5 0,0 0-1 0,1 1-6 0,-1-1 3 0,0 0 5 15,1-1-5-15,-2 2-2 0,1-1 2 0,-1 1 6 0,1-1-4 16,-1 0-7-16,2 1 2 0,-2 0 6 0,1 0-3 0,-1 0-3 16,1 0 5-16,-1 0 2 0,2 0 1 0,-1 1-7 0,0-1 4 15,1 1 2-15,-1-1-1 0,0 0-4 0,1 0 4 0,-1 0 6 16,0 0-2-16,2 0-4 0,-2 0 2 0,1-1 4 0,-1 1-2 0,0-1-4 16,1 0 2-16,-2-1 5 0,1 0-2 0,-1 1-5 15,-1 0 1-15,1-2 2 0,-2 2-7 0,0 0-10 0,0 0-1 0,-2-2 3 16,2 2-4-16,-2 0-8 0,0 0 0 0,0-1 3 0,-2 1-6 15,0 1-9-15,0 0 3 0,0 0 6 0,-2 0-5 0,1 1-4 16,-2 1 6-16,1-1 11 0,-2 0-2 0,0 1-6 0,0 0 6 16,0 0 7-16,-1-1-1 0,0 2-7 0,-1-2 4 0,0 1 7 15,0 1-7-15,0-1-9 0,0-1 6 0,0 2 8 0,0-2-4 16,0 1-7-16,0-1 5 0,0 1 10 0,0-1-3 0,0-1-8 0,-1 0 7 16,1 0 8-16,-1 0-1 0,-2 0-4 0,0 0 5 0,1 0 13 15,-1 0-5-15,-1 1-9 0,1 0 3 0,-1 0 10 0,2 1-5 16,-2 0-8-16,0 0 0 0,0 1 7 0,0 0-4 0,0 0-6 15,-2 0 3-15,1 1 8 0,0 0-5 0,-1-1-11 0,1 2 7 0,0-1 7 16,1-1-3-16,-2 1-9 0,2-1 6 0,2 1 7 16,-1-2-1-16,0 1-6 0,2-1 3 0,0 1 8 0,-1-1-2 0,2-1-6 15,-1 2 6-15,1-2 9 0,-1 0-5 0,1 0-8 0,-2 0 4 16,2 1 9-16,0-2-3 0,2 1-8 0,-2-1 4 0,1 1 7 16,-1 0-5-16,1 0-8 0,1 1 2 0,-1-1 8 0,0 0-4 15,1 0-11-15,-1 2 7 0,-1-2 8 0,1 0-4 0,-1 1-10 16,2 0 5-16,-1-1 9 0,0 0-4 0,1 0-8 0,-1 0 4 15,0 1 8-15,2-1-6 0,0 0-7 0,-1 0 5 0,2 0 8 16,-1 1-4-16,1-1-11 0,0 0 6 0,0 0 7 0,1 0-4 0,-1 1-7 16,0-2 4-16,0 1 9 0,0-1-5 0,-1 0-7 0,1 0 5 15,0 1 7-15,0-1-5 0,0 1-7 0,1-1 5 0,-1 1 7 16,2-1-5-16,-1 2-7 0,0-1 5 0,1 0 7 0,-1 0-6 16,0 0-9-16,1 1 6 0,-1 0 9 0,0-1-5 0,-1 2-8 15,2-2 5-15,-2 1 8 0,0-1-4 0,0 2-10 0,-2-1 7 0,1-1 7 16,0 2-5-16,-1-2-7 0,2 1 5 0,-1 0 7 15,0 0-6-15,1-1-9 0,0 0 6 0,1 1 6 0,0-1-5 0,1 0-7 16,-1 0 6-16,2 0 8 0,-1-1-5 0,2 2-9 0,-1-2 6 16,1 1 6-16,0 0-3 0,0-1-8 0,0 1 5 0,0 0 6 15,1 1-1-15,-1-2-7 0,2 1 7 0,-2 0 7 0,1 0-8 16,-1 0-7-16,1 1 8 0,-1-1 7 0,2-1-5 0,-1 1-5 16,0 0 1-16,1-1 6 0,-1 1-3 0,2-1-6 0,-2 0 3 0,2 0 6 15,-2 0-5-15,2 0-8 0,-2 0 5 0,2 0 11 16,-2 0-7-16,2 0-8 0,-1 0 3 0,1 0 7 0,0 0-4 0,-1 0-7 15,2 0 5-15,-1 0 8 0,1 0-4 0,-1 0-8 0,1 0 4 16,-2 0 10-16,2 0-7 0,-1 2-10 0,1-2 6 0,-1 0 9 16,-1 1-4-16,1-1-7 0,0 0 4 0,1 1 7 0,-2-1-3 15,2 0-9-15,0 0 6 0,0 0 7 0,0 0-5 0,0 0-10 16,0 0 7-16,0 0 7 0,0 0-5 0,-1 0-8 0,1-1 4 0,0 1 7 16,-1-1-4-16,1 1-6 0,0 0 5 0,0 0 7 15,1 0-6-15,-1 0-6 0,1 0 3 0,1 0 9 0,-1 0-5 0,0 0-7 16,2 0 5-16,0 1 7 0,-1-1-5 0,1 1-7 0,0-1 5 15,1 1 7-15,-2-1-5 0,2 1-7 0,0-1 3 0,0 2 8 16,0-2-5-16,2 1-8 0,-2-1 5 0,0 0 9 0,1 0-4 16,-1 1-8-16,0-1 4 0,0 0 7 0,0 0-4 0,0 0-7 15,0 0 6-15,0 0 6 0,0 0-4 0,0 0-8 0,0 0 6 0,-1 0 9 16,1 1-8-16,-2-1-7 0,1 0 5 0,0 1 8 16,-2-1-4-16,2 2-7 0,-2-1 2 0,2 0 8 0,-2 0-4 0,0 0-8 15,1 1 3-15,-1 0 9 0,0-1-6 0,1 2-6 16,-1-1 4-16,0 0 7 0,-1 1-4 0,0-1-8 0,0 1 2 0,0-1 8 15,-1 2-3-15,0-2-6 0,-1 2 5 0,1-1 7 0,-2 0-5 0,-1 0-7 16,2 1 5-16,-2-1 7 0,-2 0-5 0,2 0-7 16,-2 1 6-16,0 0 6 0,0-1-4 0,0 1-8 0,1-1 6 0,0 1 6 15,1 0-5-15,-2-1-7 0,4 1 5 0,-2-1 5 0,1 1-2 16,2-2-8-16,-2 2 4 0,2-2 8 0,1 2-6 0,0-2-6 16,0 2 5-16,1-2 7 0,0 1-5 0,1-1-7 0,0-1 5 15,1 2 7-15,0-2-2 0,1 0-5 0,0 0 4 0,0 1 6 16,0-1-3-16,0-1-6 0,1 0 6 0,-1 0 10 0,1 0-2 0,-1 0-7 15,2 0 5-15,-1-1 11 0,0-1-7 0,1 1-7 16,-1 0 3-16,0 0 8 0,1 0-4 0,-1-1-10 0,2 1 5 0,-2 1 7 16,0-1-8-16,1 0-8 0,-1 1 1 0,0-1 7 0,1 1-5 15,0 0-11-15,1 0 4 0,0 0 10 0,-1 0-7 0,1 0-7 16,0 0 3-16,1 0 9 0,0 0-6 0,0 0-7 0,0 0 4 16,1 0 7-16,-1 1-2 0,0-1-11 0,0 0 7 0,0 1 8 15,0-1-6-15,0 1-9 0,-1 0 5 0,1-1 10 0,0 2-8 16,0-1-7-16,0-1 6 0,0 1 9 0,0 0-4 0,0-1-10 15,0 1 5-15,1 1 9 0,-1-1-4 0,1 0-10 0,-1-1 7 0,2 1 10 16,-1 0-6-16,0-1-9 0,1 2 4 0,0-2 8 0,0 1-4 16,2-1-8-16,-3 1 4 0,3-1 11 0,-3 0-6 0,3 0-10 15,-2 1 4-15,2-1 9 0,-3 1-5 0,0 1-10 0,1-2 8 16,-1 1 7-16,0 0-5 0,1-1-5 0,-1 1 4 0,0-1 9 16,1 1-3-16,-1-1-8 0,0 2 7 0,3-2 10 0,-1 0-3 0,1 0-9 15,0 0 6-15,0 0 10 0,0 0-4 0,0 0-6 16,0 0 3-16,0 0 11 0,0 0-7 0,0 0-10 0,0 0 5 0,0 0 5 15,0 0-7-15,0 0-10 0,0 0-5 0,0 0-2 0,0 0-23 16,0 0-32-16,0 0-27 0,0 0-26 0,1-2-46 0,-1 2-52 16,4 0-71-16,-1 2-78 0,-3-2-78 0,0 0-80 0,4 2-17 15,-1 0-1-15,-3-2 4 0,0 0 2 0,-3 4 22 0,-1-2 25 16,-1 0 28-16,-2-2 29 0,0-2 42 0,1 0 200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7:17:57.53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2684 7252 0 0,'-3'3'249'0,"1"-2"-5"0,-1 1-10 0,3-2 6 0,-3 0 14 16,3 0-4-16,-2 0-7 0,2 0 8 0,-3 0 11 0,3 0-44 0,0 0-67 16,0 0-43-16,-3 0-39 0,3 0-16 0,-2-2-13 0,2 2 16 15,-2-1 17-15,2 1 1 0,-2-2-5 0,2 2 7 0,-3-1 16 16,3 1-2-16,-1 0-8 0,1 0 4 0,-3-2 4 0,3 2-3 0,-3-1-5 16,2-1-7-16,1 2-6 0,0 0-6 0,-3-1-3 0,3 1-9 0,-2 0-7 15,-1-2-5-15,3 2-2 0,-1-1-7 0,-1-1-7 0,1 1 2 16,0 1 5-16,-1-2-7 0,1-1-11 0,1 3 4 0,-1-1 10 0,-1-2-8 15,2 3-9-15,0-3 3 0,-1 1 7 0,1 2-2 0,0-3-11 16,0 3 4-16,-1-1 7 0,1-2-7 0,0 3-10 0,-2-3 6 0,2 3 12 16,0-2-7-16,-1 1-13 0,1 1 5 0,0-3 12 0,0 3-6 0,-1-2-13 15,-1 1 7-15,2-2 12 0,-1 3-6 0,1-3-9 0,-1 1 6 16,-1 1 10-16,2-2-4 0,-1 0-10 0,1 3 10 0,-1-3 15 16,1 0-2-16,0 1-8 0,0-2 7 0,0 2 15 0,0-2-8 0,0 1-13 15,0 0 8-15,1-3 14 0,0 1-5 0,1 1-16 0,-1-1 11 0,2-1 14 16,-1 0-10-16,1 0-17 0,0 0 7 0,-1-1 13 0,1-1-7 0,0 1-10 15,-1 1 13-15,1-3 22 0,1 0-4 0,-1 3-10 0,1-3 8 16,-2 1 13-16,2 1-7 0,-1-1-13 0,1 1 6 0,0-1 11 0,0 1-8 16,0 1-14-16,1-2 2 0,1 1 8 0,-1-2-13 0,2 1-17 15,1-1 1-15,0 2 6 0,0-2-5 0,1 0-10 0,0 1 3 0,2-2 5 16,0 2-5-16,1-1-6 0,1 2 3 0,0-2 7 0,1 0-1 0,0 3-6 16,1-3 3-16,0 1 5 0,1 1-5 0,-2 1-8 0,2-2 1 15,-1 2 4-15,0 2-3 0,-2-2-8 0,0 3 4 0,-1 0 4 16,0 3-5-16,-1-2-5 0,0 2 2 0,-2 2 2 0,0-2-1 0,1 3-5 15,-2 0 1-15,0 3 5 0,0-2-4 0,0 2-5 0,0 2 1 0,0-1 5 16,0 4-3-16,-2 1-6 0,1 0 2 0,-2 0 5 0,-1 4-1 16,0-1-6-16,-1 3 3 0,-2 2 8 0,1 1-5 0,-4-2-6 15,0 4 6-15,-2 1 6 0,-2-2-2 0,0 2-7 0,-2-1 6 0,-2 1 8 16,0 0-5-16,-2-2-6 0,0 2 3 0,-2-1 4 0,0 1 1 0,-1 0-8 16,0-3 6-16,-1 1 6 0,0 1-5 0,0-4-5 0,-1 4 4 0,0-5 9 15,-1 3-5-15,0-2-7 0,-2 1 5 0,0-2 7 16,0 0-3-16,0 0-8 0,0 0 2 0,0-2 8 0,1-1-7 0,0 2-5 15,2-4 5-15,0 1 7 0,1-1-5 0,1-1-9 0,0-1 6 0,1 0 6 16,0-1-3-16,2-2-8 0,0-1 7 0,2-1 8 0,0-1 1 0,2-1-4 16,2-3 5-16,-1 0 9 0,2-1-4 0,-1-1-7 0,2-2 5 15,2 0 6-15,-1-2-4 0,0 0-7 0,2-2 4 0,1 0 5 0,0 0-4 16,1-2-6-16,1 0 0 0,0-1 0 0,2 0-3 0,2 1-4 16,0-2 1-16,1 0 4 0,1 2-1 0,1-3-4 0,1 3 1 0,-1 0 3 15,2 0 0-15,-1 1-5 0,1 1 1 0,0 2 4 0,1 1-5 16,-2 1-1-16,2 1 2 0,0 2-1 0,2 0 1 0,-2 2-4 0,2-1 1 15,0 2 2-15,2 0 1 0,0 2-4 0,0 1 1 0,2 0 4 16,1 0-2-16,0 1-2 0,1 2-1 0,0-1 1 0,0 1-1 0,0 0 1 16,0 1-1-16,-2 0 1 0,2 0-1 0,-1-1-2 0,-2 1-2 0,2-2 0 15,-3 2-6-15,0-2-11 0,0 2-4 0,-3-2-3 0,1 1-13 16,-1-2-19-16,-1 1-7 0,-1-1-3 0,-2 1-22 0,0-2-29 16,-1 0-24-16,-1-2-23 0,-2 1-40 0,-1-1-43 0,-1-1-86 0,-3-3-99 15,0 0-27-15,0 0-6 0,0 0 9 0,0 0 16 0,-4-4 7 0,-1-2 5 16,1-2 22-16,-2 0 28 0,1-2 25 0,-2 0 23 0</inkml:trace>
  <inkml:trace contextRef="#ctx0" brushRef="#br1" timeOffset="6724.9027">4017 6886 0 0,'2'-6'214'15,"-2"1"50"-15,0-1 11 0,0 2-5 0,0-2-6 0,0 1 3 0,0 1 9 16,0 1 0-16,0 0 0 0,0-2-15 0,0 4-17 0,0-2-71 0,0 3-89 15,0-3-18-15,0 3 6 0,0 0-3 0,0-2-6 0,0 2 6 16,0 0 4-16,-2-1 2 0,2 1 0 0,0 0 3 0,0 0 6 16,0 0 0-16,0 0-3 0,2 3-10 0,-1 1-14 0,0-1 1 0,2 2 7 15,-2 1-7-15,2 1-7 0,-2 2 6 0,2-1 12 0,0 2-6 0,-2 1-15 16,0 1 3-16,1 1 8 0,-1 1-14 0,0 1-21 0,-1 0 6 0,0 1 15 16,-1 2-14-16,0 0-19 0,-1 2 6 0,1-1 12 15,0 4-10-15,-2-1-23 0,0 1 7 0,1 2 16 0,-2 2-11 0,0 2-18 16,0 1 7-16,0 1 16 0,0 2-8 0,-2 2-18 0,2-1 10 0,-1 2 19 15,1 0-11-15,-1 0-17 0,1 0 10 0,-2-1 19 0,1-1-11 0,1-1-17 16,-1 0 8-16,1-1 19 0,0-4-11 0,0 1-18 16,0-2 10-16,0-3 17 0,1-3-7 0,-1-2-14 0,1-2 15 0,1-2 21 0,-1-3 0 15,0-3-6-15,1-2 21 0,0-1 28 0,1-1 1 0,0-2-10 16,-1-2 8-16,2-1 11 0,-2-1-8 0,-2-2-15 0,1-2 1 0,-1-1 5 16,-1-2-13-16,1-2-22 0,-2-2-4 0,1-2-4 0,-2-3-20 15,2-2-30-15,-2-1-5 0,1-3-1 0,-1 0-9 0,0-2-10 16,1 0 7-16,-1-2 10 0,2 2-1 0,-2-1-9 0,0 2 11 0,2 0 16 15,-2 1-5-15,2 4-11 0,0-2 11 0,-1 3 17 0,1 0-3 0,1 3-7 16,0-2 10-16,0 2 21 0,1 0-5 0,1 2-11 0,-1-1 10 16,2-1 18-16,1 3-6 0,0-1-14 0,0 1 11 0,1 0 20 0,2 0-4 15,-1 0-11-15,2 1 11 0,0-1 14 0,3 2-4 0,0-2-16 16,1 1 5-16,1-1 8 0,2 0-7 0,1 0-13 0,1 0 6 0,2-1 11 16,1-1-8-16,1 1-17 0,2-1 4 0,1-1 7 0,0 2-8 0,2-2-10 15,1 0 3-15,0 1 8 0,1-1-7 0,-2 2-7 0,1-1 3 0,0 2 6 16,-1 0-3-16,-2 2-9 0,0-1 3 0,0 4 6 15,-2 1-3-15,-1 0-9 0,-2 3 2 0,-1 1 7 0,1 2-8 0,-3 2-7 16,0 1 0-16,0 0 3 0,-1 1-10 0,-1 2-14 0,1 0-3 0,-2 2 1 16,2-1-14-16,-2 1-22 0,1-1-1 0,-1 2 3 0,0-1-13 0,1 1-17 15,-2 0-5-15,0-3-1 0,0 1-16 0,0 1-19 0,-2-1-13 16,1-1-9-16,0 0-13 0,-1 0-16 0,0-1-25 0,-1-1-27 16,-1 1-48-16,0-1-54 0,0-1-25 0,-1 2-22 0,-3-5 1 0,0 0 2 15,0 0 16-15,0 0 20 0,0 0 20 0,0 0 20 0,0 0 17 0,0 0 49 16</inkml:trace>
  <inkml:trace contextRef="#ctx0" brushRef="#br1" timeOffset="7273.9431">4515 6796 55 0,'0'-6'335'0,"1"-2"10"0,0 2 12 0,1 0-2 0,-2 2-2 15,1-1 1-15,-1 2 4 0,0 0-1 0,0 3-3 0,0 0-18 0,0 0-22 16,0 0-106-16,0 0-133 0,0 0-37 0,0 0-8 0,0 0-12 0,0 0-12 15,1 5 9-15,1-2 13 0,-1 3 1 0,0 1-7 0,1 2 14 0,-1 2 15 16,0 1 0-16,1 4-3 0,-1 1 18 0,-1 2 27 16,0 1 0-16,0 4-7 0,-1 1 8 0,-1 2 14 0,0 2-9 0,-2 1-15 15,0 1 3-15,0 1 9 0,-2 1-12 0,1 0-15 0,0 0 2 0,-2 0 7 16,2 0-17-16,-1-2-23 0,1 1-2 0,0-2 6 0,1 0-9 0,0-2-14 16,0-2 1-16,0-1 8 0,1-2-5 0,0 1-11 0,2-5 3 15,0 2 7-15,-1-3-5 0,1 0-11 0,1-3 1 0,0 0 4 16,1-3-5-16,1 0-8 0,-1-2 1 0,2-2 4 0,-2-2-8 0,2 0-7 15,-1-1 0-15,1-1 6 0,0-2-3 0,-1 1-9 0,1-2 3 0,1-1 9 16,0-1-4-16,0-1-7 0,0 0 4 0,1 0 5 0,2-2-1 16,0-2-7-16,-1 0 8 0,1-1 10 0,0-3-4 0,1 1-7 0,0-3 5 15,0 0 10-15,1-3-6 0,-1 0-11 0,1 0 5 0,-1 0 12 16,2-3-6-16,-1 1-9 0,0 1 8 0,1-1 10 0,-1 1-3 0,-1-1-8 16,1 2 8-16,1 0 11 0,-2 2-1 0,0-1-2 0,0 1 5 0,0 1 13 15,0 0-2-15,0 3-3 0,0-2 3 0,-2 2 4 0,1 0-4 16,0 2-7-16,-1 1 2 0,1 0 2 0,0 1-4 0,-1 2-8 15,0-1-3-15,-1 2 0 0,0 1-5 0,1-1-7 0,-2 4-1 0,1-1-1 16,0 1 1-16,-1 2-2 0,2 1 0 0,-2 1 1 0,1 1 1 0,-1 2-1 16,0 2 2-16,0 2 2 0,-1 1 1 0,-1 1 0 0,0 3 1 0,-2 0 2 15,0 0 0-15,-2 3-4 0,1-2 2 0,0 1 1 0,-2-1-2 16,2 2-2-16,-2-1-4 0,2-2-6 0,-2 0-15 0,2-2-19 16,1-1-8-16,-2 0-8 0,2-3-19 0,0 0-27 0,2-2-12 0,-1-2-9 15,0 0-21-15,2-1-21 0,0-2-21 0,-1-2-19 0,1 0-13 0,1-1-10 16,0-2-27-16,1-1-28 0,1-2-47 0,-1-1-53 0,2-2-10 15,1-3 2-15,0 0 5 0,0-2 7 0,0-2 17 0,1-2 23 16,0 0 27-16,-1-2 29 0,0 1 11 0,0 1 85 0</inkml:trace>
  <inkml:trace contextRef="#ctx0" brushRef="#br1" timeOffset="7623.9262">4957 7501 0 0,'8'-14'15'0,"-1"2"282"0,0 2 49 0,-1 1 32 0,0 0 29 15,-2 1 11-15,-2 4 13 0,0-1 10 0,-1 2 10 0,0 2 13 16,-1 1 10-16,-1-3-47 0,1 3-62 0,-1-3-83 0,1 3-89 0,-2 0-35 16,2 0-22-16,0 0-28 0,0 0-27 0,-2 0-12 0,-1 1-7 15,2 1-19-15,-1 1-22 0,1 0-4 0,0 1-1 0,-1 2-10 0,1 3-10 16,-2-1 2-16,2 4 8 0,0-2-4 0,-1 4-8 0,1-2 4 0,1 1 8 15,0 2-6-15,1-1-9 0,-1-1 3 0,2 1 6 0,0-1-9 16,1 1-10-16,0-4-2 0,-1 1 3 0,2-1-8 0,2-2-11 16,-2-1 4-16,1-1 9 0,0-1-6 0,2-1-11 0,0-2 7 0,-1-1 13 15,2-1-6-15,2-1-8 0,-1-1 10 0,0-3 13 0,1-1-6 0,0-1-9 16,2-3 9-16,0-1 12 0,0-1-6 0,0-3-15 0,0 2 9 0,0-4 15 16,0 2-8-16,0-1-13 0,-1-2 8 0,0 1 14 0,-2 1-1 15,0 1-9-15,-1 0 18 0,-1 0 29 0,0 3 5 0,-2 1 1 16,-1 2 17-16,-1 0 20 0,-1 2 6 0,0 2 0 0,-1 2 8 0,0-1 10 15,-1 4-5-15,0 0-5 0,0 0-2 0,0 0 0 0,0 0-11 0,0 0-14 16,0 0-10-16,-2 1-10 0,-1 2-9 0,2-1-9 0,-2 4-10 16,0 0-13-16,1 0-2 0,-1 3 2 0,0 1-5 0,1 1-8 0,0 2-8 15,0 1-5-15,0-1-16 0,2 1-17 0,0-1-19 0,2 1-20 16,-1-2-13-16,2-2-11 0,1 1-19 0,1-1-23 0,0-1-19 0,1 0-17 16,0-1-19-16,2-2-17 0,0-2-22 0,2 1-25 0,0-2-7 0,1-2-1 15,1-1-23-15,1 0-34 0,2-1-31 0,0-2-31 0,-1-2 7 16,2 1 22-16,2-4 17 0,-2 1 14 0,1-2 22 0,-1-2 24 0,0 1 30 15,0-2 36-15</inkml:trace>
  <inkml:trace contextRef="#ctx0" brushRef="#br1" timeOffset="8007.7142">5605 7420 0 0,'7'-12'108'16,"-3"1"252"-16,-1 2 13 0,-2-1 22 0,0 1 22 0,-2 1 4 15,0 1-1-15,-3 2 12 0,0 1 14 0,-2 1 4 0,0 0 0 16,-1 0-71-16,-1 1-86 0,-1 1-80 0,-1 1-77 0,0 0-22 0,-1 1-6 16,0 1-19-16,-1 2-26 0,0-1 1 0,0 2 8 0,2 1-13 0,-1 1-19 15,0 2 4-15,1 0 7 0,0 2-6 0,1-1-15 0,1 2 0 16,1 2 4-16,2-2-5 0,0 1-10 0,1 2 1 0,1-1 2 0,2 1-5 15,1 0-8-15,1-2-5 0,2 1-1 0,-1-1-9 0,4-2-7 0,0-1-4 16,1 1 5-16,2-4-4 0,1-1-7 0,0 0 2 0,2-1 3 16,0-2-6-16,3-2-10 0,-2-1-2 0,2-1 1 0,0-2-2 0,1-2-11 15,-2-1 7-15,1 0 11 0,0-1-4 0,-1-2-10 0,0-2 7 16,-2 1 13-16,1-2-6 0,-1-2-12 0,-1 1 12 0,-1-2 18 16,0 1-3-16,-1-1-8 0,-2 0 17 0,-1 0 26 0,1 2 10 0,-3-2 7 15,0 3 16-15,-1 0 22 0,-2 3 4 0,-1-2 5 0,0 4 11 0,-1 1 13 16,-1 0 4-16,1 0 4 0,0 3 5 0,-1 0 5 0,1 1-6 0,0-1-12 15,1 3-13-15,0 0-16 0,0 0-13 0,0 0-13 0,0 0-13 16,0 0-14-16,-2 2-5 0,1 1-3 0,1 0-12 0,0 0-14 16,1 3 2-16,-1 0 3 0,2 1-9 0,-1 2-13 0,0-1-2 0,1 2 4 15,0-1-7-15,0 2-7 0,0 1-2 0,0-2-2 0,0 1-10 0,1-1-15 16,0 1-13-16,-1 1-13 0,1-2-10 0,0-1-6 0,-1 2-15 16,2-2-18-16,0 0-12 0,2-2-12 0,-2 1-25 0,1-1-31 0,0 1-43 15,1-2-52-15,0 0-73 0,0 0-76 0,-1-2-12 0,2-2 9 16,1-1 5-16,0-1 4 0,0-1 19 0,1-1 29 0,0-2 15 0,2-2 14 15,0 0 32-15,1 0 133 0</inkml:trace>
  <inkml:trace contextRef="#ctx0" brushRef="#br1" timeOffset="8408.1162">6267 7030 208 0,'1'-6'512'0,"0"0"22"0,-1 0 13 15,2 0 7-15,-2 0 8 0,1 0-1 0,-1 1-4 16,0 2 2-16,0 0 5 0,0 3-1 0,0 0-2 0,0 0-153 0,0 0-198 15,0 0-98-15,0 0-67 0,0 0-22 0,0 0-7 0,0 0-10 0,1 2-12 16,2 1 5-16,0 3 7 0,-1 0-6 0,1 1-8 0,1 4 5 0,0 1 8 16,-1 3-4-16,1 0-7 0,-2 3 8 0,0 3 8 0,-2 0-1 15,0 3-7-15,-2 0 5 0,0 3 8 0,-1 0-1 0,-1 3-5 16,0 0 4-16,0 0 8 0,-1 1-4 0,-1 1-8 0,1 1-2 0,-2-2 4 16,1 2-5-16,-1-1-11 0,0-1 5 0,2 1 6 0,-2-4-6 0,2 1-9 15,0-4 3-15,-1-2 2 0,2-4-7 0,0-1-11 0,0-4 4 16,2-3 7-16,0-1-1 0,0-4-3 0,0-2 3 0,1 0 6 0,-2-3-10 15,1-2-16-15,-1-3-1 0,0 0 5 0,-1-4-5 0,0-1-5 16,0-3 7-16,0-3 8 0,2-1-2 0,-1-4-4 0,0 1 8 0,2-2 12 16,1-2 6-16,0 1 2 0,0-1 17 0,1 1 26 0,2-1 9 0,0 4 6 15,-1-2 9-15,1 1 8 0,1 2-1 0,1 2-4 0,1 1 2 0,-1 1 5 16,2 1-7-16,-1 1-13 0,2 1-4 0,2 1-1 0,-1 2-12 16,0 1-16-16,1 1-11 0,0 1-6 0,2 1-23 0,-1 1-28 15,1 0-19-15,0 3-19 0,1-2-25 0,-1 2-28 0,0 2-38 0,-1-1-38 16,0 2-46-16,-1 0-49 0,0 2-71 0,-2 1-78 0,0 0-62 0,-2 1-53 15,1 1-4-15,-2-2 17 0,1 1 18 0,-2-1 21 16,0 0 24-16,-2-1 23 0,1-2 37 0,-3-3 43 0,0 0 46 0,-3 4 307 16</inkml:trace>
  <inkml:trace contextRef="#ctx0" brushRef="#br1" timeOffset="8707.5945">5595 7076 103 0,'-3'-3'431'0,"0"2"8"0,3-2-4 0,-1 0 8 0,1 1 10 15,1-1-6-15,-1 2-6 0,0 1 3 0,0-3 9 0,2 0-5 0,-2 3-5 16,2 0-128-16,0-2-161 0,0 2-59 0,1 0-31 0,1 0 2 15,1 0 11-15,1 0-4 0,-1 0-4 0,2 0 8 0,1-1 10 16,0 1 0-16,0 0-3 0,1-2 3 0,0 2 4 0,1-1-11 0,0 1-19 16,2-2-11-16,-1 1-13 0,1-2-20 0,1 3-26 0,-1-3-29 0,2 1-28 15,-2 1-49-15,1-2-55 0,-1 1-71 0,0 1-77 0,-1-1-86 0,-2 1-91 16,0-1-28-16,1 1-11 0,-2 1 0 0,-2 0 0 0,0 1 13 16,-2 1 16-16,-2 1 25 0,0 1 27 0,-2 1 45 0,-3 2 105 15</inkml:trace>
  <inkml:trace contextRef="#ctx0" brushRef="#br1" timeOffset="8916.8624">5621 8028 226 0,'4'12'546'0,"-1"-1"29"15,-2-3 10-15,2-2 0 0,-2-2-5 0,2-2 5 0,-3-2 2 16,0 0-2-16,0 0-5 0,0 0 5 0,0 0 2 0,0 0-163 0,0 0-212 15,0 0-130-15,0 0-106 0,0 0-75 0,0 0-66 0,0 0-99 0,0 0-111 16,0 0-91-16,0 0-86 0,0 0-24 0,-5-1-3 0,-2 1-3 0,0-1-5 16,-1 0 7-16,0-1 11 0,-1 1 22 0,0 0 25 15,-2-1 48-15,3-2 111 0</inkml:trace>
  <inkml:trace contextRef="#ctx0" brushRef="#br1" timeOffset="10377.3485">5865 7034 190 0,'-1'-1'204'16,"1"1"12"-16,-1-2 20 0,1 2-5 0,0 0-11 0,0 0 10 0,-2-1 14 15,2 1-22-15,0 0-37 0,0 0-46 0,0 0-49 0,0 0-39 16,0 0-31-16,0 0 8 0,0 0 20 0,0 0-16 0,2 0-28 16,-2 0 10-16,0 0 22 0,2-2-12 0,-2 2-23 0,3 0 11 0,-3 0 20 15,3-1-10-15,-3 1-20 0,2-2 14 0,-2 2 25 0,2-1-8 0,0 1-14 16,-2 0 13-16,0 0 20 0,2-2-5 0,-2 2-13 0,0 0 11 0,2-1 17 16,-2 1-1-16,0 0-10 0,0 0 11 0,0 0 13 0,0 0-5 15,0 0-8-15,0 0-1 0,0 0 8 0,0 0-7 0,0 0-11 16,0 0 0-16,0 0-2 0,0 0-4 0,0 0-7 0,0 0-5 0,0 0-5 15,0 0-4-15,0 0-4 0,0 0-4 0,0 0-7 0,0 0-1 0,0 0-2 16,0 0-2-16,0 0-4 0,0 0 0 0,0 0 3 0,0 0-1 16,0 0-7-16,0 0 4 0,0 0 2 0,2 1-1 0,-2-1-4 15,0 0 2-15,2 0 7 0,-2 0-4 0,0 0-2 0,2 2 1 0,-2-2 3 16,0 0-2-16,2 0-2 0,-2 0 2 0,0 0 5 0,2 1-1 0,-2-1-4 16,0 0 7-16,2 2 4 0,-2-2-2 0,0 0-2 0,2 1 7 0,-2-1 10 15,2 2-1-15,-2-2-4 0,2 0 7 0,0 1 13 0,0 1-2 16,0 1-8-16,0-3 4 0,0 3 8 0,0 0-1 0,0-2-7 0,1 2 4 15,-2-1 10-15,2 1-11 0,0 0-14 0,-2-2 5 0,2 4 11 16,-2-4-10-16,2 4-17 0,-2-2 9 0,2 0 15 0,-2 1-6 0,2 1-14 16,-2-2 7-16,2 3 11 0,-1 0-10 0,0-2-15 0,0 2 9 0,1 2 12 15,-2-2-7-15,2 0-14 0,0 1 7 0,-1 2 14 0,1-1-12 16,0-1-19-16,-1 2 7 0,1-1 13 0,0 2-10 0,-1-2-18 16,2 2 5-16,0-1 8 0,0 0-20 0,0 0-31 0,0 0-17 0,0-1-16 15,0 1-46-15,0 0-60 0,0-3-85 0,0 1-98 0,-1-1-36 0,1-1-20 16,0-1 4-16,-4-4 8 0,0 0 1 0,5-1-4 0,-2-2 17 15,0-3 23-15,-2-3 20 0,-1 0 31 0</inkml:trace>
  <inkml:trace contextRef="#ctx0" brushRef="#br1" timeOffset="12645.5447">7340 6736 0 0,'1'-6'243'0,"-1"-3"34"0,0 1 7 0,2 1 7 0,-2-2 7 16,1 0 7-16,0 1 5 0,1 1 11 0,0-2 14 0,1 3-25 0,0-2-32 16,-1 1-49-16,0 1-53 0,0 0-20 0,0 0-9 0,-1 3-14 15,0-2-14-15,1 2-4 0,-1 0 4 0,-1 3-11 0,0 0-14 0,0 0-5 16,0 0-2-16,3 2-18 0,-1-1-26 0,1 2 1 0,1 2 7 16,0 1-15-16,0 0-24 0,0 3 12 0,0 1 19 0,1 2-5 0,-1 3-16 15,0 0 16-15,0 3 20 0,-1 2-4 0,0 2-13 0,-1 2 8 16,1 3 14-16,-2 2-12 0,-1 1-16 0,0 3 5 0,-1 1 11 0,-2 1-10 15,1 1-19-15,-2 1 4 0,0 1 10 0,-2-2-12 0,1 0-18 16,-2 0 1-16,1-2 8 0,-1 1-7 0,0-2-14 0,-1 0 6 0,0 0 9 16,0-3-6-16,0 0-12 0,0-2 7 0,0-2 11 0,0-1-7 0,0-2-10 15,0-1 7-15,2-2 8 0,-2-2-4 0,1-3-9 0,0 0 5 0,1-3 10 16,0-3-3-16,1 0-5 0,0-2 8 0,-1-2 9 16,1-2-3-16,0 0-6 0,-2-2 3 0,0-1 9 0,1-1-4 0,-1-2-8 15,0 0 3-15,-1-2 6 0,2-2-3 0,-2-2-9 0,1 0 3 0,0-3 1 16,1 0-4-16,0-3-7 0,1 0 2 0,0-3 5 0,1 0-4 0,1 0-4 15,0-2 4-15,1-1 7 0,0 2 9 0,2-1 9 16,0 1 9-16,2 1 9 0,-1 0 6 0,2 1 3 0,-1 1 7 0,2 2 8 16,0-1 8-16,0 3 7 0,2 0 3 0,-1 0 0 0,0 2 3 0,2 1 4 15,1-2-13-15,0 4-15 0,0-2-4 0,3 1-4 0,1 1-7 0,1 1-12 16,2-2-1-16,1 2-4 0,1 2-11 0,2-2-13 0,2 0-4 16,0 1-6-16,3 2-16 0,0-1-19 0,2 1-13 0,-1 0-10 0,2 1-20 15,-2-1-20-15,2 2-14 0,-2 1-19 0,-1 0-13 0,0 0-13 16,0 1-16-16,-1 2-13 0,-1 0-3 0,0 2 0 0,-2-2-1 0,0 1-1 15,-2 2 10-15,0-1 11 0,-1 1 8 0,-1 0 5 0,-1 0 14 0,-1 1 17 16,0-1 11-16,-2 0 4 0,-2 0 16 0,0 0 20 0,-2 0 8 0,0 0 2 16,-2-1 14-16,0 1 14 0,-2-3 7 0,0 0 4 15,-2 0 20-15,1-2 23 0,-2 1 13 0,-1-2 12 0,0 0 18 0,0 0 18 16,0 0 1-16,0 0-2 0,0 0 8 0,0-3 13 0,0 0 2 0,0 0 2 16,-1 0 12-16,0-2 20 0,-1 2-10 0,1-1-16 0,-2-2-4 0,2 1-2 15,0 1-12-15,-2-1-14 0,0 1 8 0,1-2 14 0,-2 3-4 16,0-2-10-16,0 1-1 0,-2 1-1 0,1 0-13 0,-2-2-19 15,-1 4-2-15,0-1 1 0,-1 1-2 0,-2 1-8 0,-1 0-2 0,-1 3 2 16,-2-2-9-16,1 4-13 0,-4 1-1 0,2 0 1 0,-1 0-1 0,0 3 2 16,-1 0-1-16,2 3-1 0,0-2 1 0,2 4 2 0,-1-2-1 15,3 1-1-15,0 1-1 0,1 1 4 0,2 0-1 0,1 0-2 0,0 1-1 16,3-1-4-16,1 2-3 0,1-2-3 0,3 0 0 0,1 0 3 16,2 0-3-16,1-3-1 0,3 0-1 0,2 0 1 0,2-3-4 0,2 0-5 15,0-2-1-15,3-1 4 0,0-1-5 0,3-1-5 0,0-2 1 0,-1-1 1 16,2-1-3-16,2-1-5 0,-2 1 1 0,1-5 2 0,-1 2-1 15,0-1-1-15,0-2 2 0,-1 0 2 0,-2-2 2 0,-1 1-2 16,0-2 4-16,-3 1 5 0,-1-2 3 0,-2 1 5 0,-2 0 11 0,-2-2 14 16,0 1 11-16,-2 1 8 0,-3-2 16 0,-1 2 14 0,-3-1 5 0,1 1 3 15,-4 0 8-15,0 1 5 0,-2-1 2 0,-2 2 3 0,1-2 3 0,-2 1 0 16,1 1-10-16,-2 1-14 0,-2 0-8 0,2 0-7 0,0 1-13 16,0 1-20-16,2 1-6 0,-1 0 0 0,0 0-12 0,2 3-15 0,1-2-12 15,1 2-14-15,2 0-26 0,0 2-28 0,1-2-22 0,1 3-21 16,3 0-21-16,0-2-16 0,1 4-23 0,3 1-24 0,0-2-15 0,3 2-14 15,2 2-17-15,2-2-19 0,2 1-17 0,2 1-17 0,2 1 0 16,1-3 4-16,2 1-11 0,0-1-16 0,1 0-7 0,2-1-6 16,1-1-7-16,-2-1-11 0,2-1-8 0,-1-1-7 0,1 1 14 0,-1-2 20 15,-2-2 31-15,0 1 35 0,-1-1 13 0,0 1 5 0,-2-2 77 0,-1 0 99 16,-2 0 104-16,-1 0 104 0,-2-2 74 0,-2 2 68 0,-2-1 47 16,-2 1 44-16,-2-2 18 0,-1 1 12 0,-3-1 11 0,-1 1 11 0,-2-1 17 15,-1 1 21-15,-1-2-36 0,-2 1-48 0,0 1-72 0,-1-2-76 16,0 1-35-16,0 1-23 0,-1-2-17 0,-2 1-17 0,1 1-3 0,-1 1 0 15,0-2-11-15,1 4-14 0,-1-2-11 0,0 1-6 0,1 2-9 0,0 0-9 16,2 2-8-16,0-1-10 0,0 1-6 0,2 4-4 0,-1-2-11 16,2 2-9-16,-1 2-3 0,2-1-2 0,2 4-7 0,0-2-7 15,1 3-1-15,2 0 5 0,1 0-1 0,0 1-7 0,2 1 4 0,0-2 4 16,3 1-5-16,0-1-7 0,1 2 3 0,1-4 2 0,2 1-5 0,-1-2-6 16,2 0 3-16,2-3 3 0,-1 0-3 0,0-3-5 0,2 0 4 0,0-3 4 15,-1 0 0-15,1 0-3 0,0-5 3 0,-1 2 6 0,1-3 0 16,-2 0-3-16,1-3 4 0,-1 2 4 0,-1-5-1 0,-1 1-2 15,-1-1 2-15,0-1 4 0,-1 1-1 0,-1-2-1 0,-1 1 8 0,-2-1 8 16,-1 1 8-16,0 1 3 0,-1 0 17 0,-1 1 22 0,0 2 12 0,-2 0 7 16,0 2 8-16,-2 1 9 0,1 0-3 0,0 3-1 0,-1 0-1 15,1 1 2-15,1 2-12 0,-1-1-13 0,1 1-8 0,0 0-9 0,0 0-21 16,-3 0-26-16,2 1-10 0,-1 1-7 0,2 2-8 0,-1-1-8 16,1 2-4-16,0 1 0 0,0 3-15 0,0 0-18 0,0 1-9 0,0 2-6 15,1 0-9-15,1 0-12 0,0-1-15 0,1 1-18 0,1-2-16 0,-1 1-16 16,1-1-25-16,1-1-28 0,-1 0-16 0,1-1-13 0,1-1-9 0,-1 1-9 15,0-2-13-15,2-2-19 0,1 1 1 0,-1-4-1 0,1 1-16 16,1-2-24-16,2-2-27 0,-1-1-25 0,1-1-4 0,2-2 1 16,1 0 10-16,0-2 7 0,1-2 25 0,1 1 28 0,0-3 25 0,1 0 23 15,-1-2 56-15,2 1 67 0,-1-1 121 0,0 1 143 0,1-2 87 16,-2 3 69-16,0-3 51 0,-3 3 45 0,0-2 35 0,-1 2 35 0,-1 2 14 16,-2 1 8-16,-2-2 20 0,0 4 26 0,-2 1-25 0,-1 0-40 15,-1 0-80-15,-1 3-95 0,1 0-41 0,-2 3-25 0,-1 0-21 0,0 0-21 16,0 0-24-16,0 0-24 0,0 0-16 0,0 1-14 0,0 4-11 0,-1-1-8 15,1 2-14-15,-1 2-14 0,-1 4-2 0,1 0 2 0,-2 0-4 0,1 4-7 16,-1 1 4-16,-1 1 7 0,0 0-4 0,0 3-9 0,1-3 3 16,-1 1 5-16,2 1-11 0,-1-2-15 0,0 0 0 0,2-3 3 15,0 1-6-15,1-2-9 0,0-2 6 0,1-2 6 0,0-1-3 0,1-1-6 16,0-2 7-16,1-3 13 0,1 0 2 0,0-2-2 0,1-1 8 0,1-3 11 16,2 0-1-16,0-1-5 0,1-5 3 0,3 0 4 0,1-3-2 15,1-5-8-15,0 1 3 0,2-2 10 0,0-3-5 0,0 1-10 16,-1-2 2-16,1-1 3 0,-1 2-1 0,-1-1-7 0,1 2 7 0,0-1 7 15,-2 3-2-15,0 0-2 0,-1 3 2 0,0 0 5 0,-1 2-4 0,0 2-10 16,-2 4-2-16,0-1 1 0,-1 2-6 0,0 2-11 0,-1 2-1 16,0 1-4-16,-1 2-5 0,1 1-9 0,0 4 1 0,-2 0 2 0,0 0 0 15,1 4-3-15,-1 1 0 0,-1 4 2 0,0-2-4 0,-1 5-4 16,-2 0 2-16,0 3-1 0,1-1-4 0,-2 1-9 0,0 0-7 0,-2 0-5 16,2 0-15-16,-1-2-20 0,0-1-14 0,-2-1-19 0,2-2-17 0,-2 0-22 15,2-3-26-15,-1-3-31 0,1 0-29 0,0-3-28 0,-1 0-55 0,1-3-61 16,1-3-88-16,0 0-89 0,0 0-17 0,-4-5 7 15,0-1 17-15,1-4 18 0,2-2 18 0,0-5 21 0,2-1 32 0,0-1 34 16,1-5 30-16,2 0 42 0</inkml:trace>
  <inkml:trace contextRef="#ctx0" brushRef="#br1" timeOffset="12827.0325">9431 6454 0 0,'0'-3'229'0,"0"3"305"0,0-3 21 0,0 3 0 15,1-3-6-15,0 0-16 0,-1 1-19 0,0-1-7 0,0 3-4 0,0 0-4 16,-2 2-5-16,-1 1-62 0,0 1-81 0,-1 4-168 0,0-1-195 16,-1 4-59-16,0-1-19 0,-1 4-16 0,1 1-17 0,-2 0-11 0,2 3-5 15,-2 0-47-15,1 3-56 0,-2 1-97 0,1 1-106 0,-1 1-35 16,1 0-9-16,1 0 9 0,-1 0 13 0,2 0 4 0,-2-3-1 0,2 0 16 16,-1-3 22-16,0 1 27 0,-1-2 24 0</inkml:trace>
  <inkml:trace contextRef="#ctx0" brushRef="#br1" timeOffset="16683.1451">3620 8645 0 0,'1'-3'49'0,"1"0"170"0,-1 0 21 0,0 1-3 0,1 0-7 0,-1-1 5 16,-1 3 10-16,0-2 13 0,0 2 13 0,0 0-8 0,1-3-17 15,-1 3-42-15,0 0-47 0,0-2-22 0,0 2-16 0,2-2-13 0,-2 2-10 16,0-3-1-16,1 1-1 0,-1 2-7 0,0-3-7 0,0 1-4 0,0 2 1 16,1-2 1-16,-1-2 6 0,0 2-5 0,0-1-2 0,2 1-2 0,-2 2 0 15,0-3-12-15,0 1-15 0,0 2 1 0,0 0 5 16,0 0-9-16,0 0-12 0,0 0 5 0,0 0 8 0,0 0-11 0,0 0-23 15,0 0 4-15,0 0 8 0,0 0-10 0,0 0-19 0,0 0 10 0,0 0 14 16,0 4-5-16,0-1-13 0,0 2 17 0,0 1 27 0,0 1-3 0,-2 2-9 16,2 1 12-16,-1 1 20 0,0 1-4 0,-1 1-8 0,1 2 11 0,-2 0 17 15,2 1-7-15,-2 1-16 0,2 1 8 0,-2 0 11 0,1 1-16 16,-1 1-22-16,0 2-1 0,1 0 7 0,-1 0-11 0,-1 2-14 16,0-1-1-16,0 1 10 0,0 0-10 0,0 0-16 0,0 0 5 0,0 0 8 15,0 0-7-15,0 0-13 0,0-1 4 0,0 1 9 0,1 0-11 16,-1-1-14-16,2-2-4 0,-1 2 4 0,0-2-22 0,2-2-22 0,-2-1-9 15,2-1-4-15,0-3-26 0,-1-2-33 0,2-1-36 0,-1-3-36 16,1-1-53-16,-1-1-53 0,1-6-62 0,0 0-60 0,0 0-17 0,0 0-4 16,4-3 14-16,0-2 20 0,0-3 11 0,0-3 6 0,1-1 24 0,-1-4 30 15,1-1 38-15,-1-1 259 0</inkml:trace>
  <inkml:trace contextRef="#ctx0" brushRef="#br1" timeOffset="17350.3789">3664 8752 0 0,'-3'-5'55'0,"1"0"260"0,0 0 11 15,1 2 8-15,0-2 8 0,-2 1 15 0,2 1 14 0,-1-1 4 0,1 0 3 16,0 2 13-16,-1 0 20 0,2-1-79 0,0 3-106 0,0-3-52 16,0 3-36-16,0-3-24 0,0 3-19 0,2-2-7 0,-1 1 2 15,0-1-16-15,2 1-26 0,1 0 3 0,1 0 7 0,1 0-17 0,2-2-26 16,0 2 4-16,2-1 14 0,2 0-13 0,0 1-20 0,3 0 7 0,0 0 19 16,-1 0-10-16,4-1-17 0,-2 1 10 0,1 0 15 0,-1 1-12 0,0 0-18 15,0 1 10-15,-1 0 16 0,-1 1-14 0,0 0-23 16,-1 0 8-16,-1 1 17 0,0 0-14 0,-1 2-21 0,-2 0 7 0,0 0 11 15,-1 1-10-15,-2 0-22 0,-1 1 7 0,-2 0 14 0,-2 2-16 0,-1 0-24 16,-3 1 8-16,-2 1 16 0,-2 1-9 0,-2 1-15 0,-2 1 12 0,-2 1 18 16,0-1-5-16,-2 2-13 0,0-2 12 0,-1 2 20 0,0-1-7 15,0 0-10-15,0-2 14 0,0 0 20 0,0 0-2 0,0-2-16 0,2 0 11 16,0-3 18-16,1 1-6 0,2-2-13 0,2-1 14 0,1-1 23 16,1-2-3-16,3 0-7 0,0-2 11 0,3 0 20 0,1-1-7 0,0 0-16 15,3-1 14-15,1 0 23 0,1-2-4 0,2 0-7 0,2-1 9 16,3 0 17-16,1 0-11 0,2-2-17 0,1 0 7 0,1 0 10 0,2 0-8 15,0-2-11-15,1 1 5 0,0 1 14 0,0-1-12 0,0 1-16 16,0 0-2-16,-2 1 6 0,1 2-11 0,-2-1-14 0,-1 2 2 0,0 0 8 16,-2 2-10-16,-2 2-13 0,-3 0 1 0,0 2 5 0,-2 0-5 0,-2 4-13 15,-1-1 5-15,-2 2 9 0,-4 2-3 0,0 1-6 0,-2 3 3 16,-3 0 9-16,-1 2-3 0,-3 1-7 0,-1 2 5 0,0 1 10 16,-2-1-1-16,-1 3-2 0,0-1 2 0,-1 0 10 0,2 0-4 0,-2 1-2 15,0-2 4-15,0 1 6 0,0-2 0 0,0 0 1 0,0-2 2 0,1-3 0 16,0 1 2-16,1-3 1 0,2-2 1 0,-2-2 1 0,4 0 1 15,-1-3 3-15,0-3-3 0,2 1-5 0,0-3 1 0,-1-1-1 0,1-1-5 16,1-1-7-16,-1-2 1 0,1-1 1 0,0-1-6 0,0-1-12 16,1 0-3-16,0-3 0 0,1 1-14 0,0-2-14 0,2 0-13 0,2-1-13 15,-1-1-18-15,3 1-22 0,0 0-26 0,3 0-26 0,1 0-26 0,0 1-31 16,2 1-37-16,1 2-40 0,2 0-98 0,1 0-114 0,-1 2-27 16,2 0-2-16,1 3 11 0,0-1 15 0,1 3 15 0,0 0 20 15,2 1 25-15,-2 1 28 0,2 1 29 0,-2 2 26 0</inkml:trace>
  <inkml:trace contextRef="#ctx0" brushRef="#br1" timeOffset="17867.032">4284 9046 0 0,'1'-6'135'0,"1"0"217"16,-1 0 2-16,0 0 3 0,1 1 5 0,-1 0-2 0,-1 1-6 0,1 1 3 15,-1 0 3-15,2 1-2 0,-1 1-4 0,-1 1-82 0,1-1-106 16,-1 1-77-16,0 0-71 0,2-2-14 0,-2 2 4 0,0 0-7 0,2 2-8 16,1-1 5-16,0 0 11 0,-1 0-6 0,2 0-9 0,-1 1 6 0,1-1 11 15,0 0-5-15,1 0-12 0,-1-1 6 0,2 0 9 0,-1-1-8 16,0 0-7-16,2 0 5 0,0-2 10 0,-1 0-8 0,1-2-13 15,1 0 6-15,-1-1 12 0,1-1-6 0,-2-2-10 0,1 0 4 0,0-1 13 16,-1-2-5-16,1 1-13 0,-2-2 10 0,1 0 10 0,-1 0-5 0,0-2-11 16,-1 1 5-16,0 0 14 0,-1-1-4 0,0 1-11 0,-1-1 6 0,1 1 12 15,0 0-3-15,-2 0-3 0,0 2 10 0,1 0 22 0,-1 0-2 16,-1 3-8-16,0-1 16 0,0 2 20 0,0 1-1 0,0 2-10 16,0 0 8-16,0 1 14 0,0 2-9 0,0 2-16 0,0 0 4 0,0 0 9 15,0 0-17-15,0 0-20 0,0 0 2 0,1 2 14 0,1 2-16 0,-1 1-23 16,0 1 6-16,2 1 16 0,0 1 1 0,-1 2-7 0,2 2 17 15,-1 0 23-15,1 1 2 0,-1 2-7 0,1-1 9 0,-2 3 14 0,1 1-4 16,0 0-7-16,-1 1 8 0,0 1 11 0,-2 1-2 0,1 0-7 16,-1 1-5-16,-1 0-5 0,-1-1-11 0,1 2-10 0,0 0-7 0,-2 1-4 15,0-1-5-15,-1 1-4 0,0 0-5 0,0 0-4 0,0 0-13 16,0 1-15-16,0-1-18 0,0 0-18 0,-1 0-24 0,1-1-25 0,0-1-20 16,-1 0-17-16,1-2-37 0,-2 0-40 0,2-1-71 0,0-2-78 15,2-2-71-15,-1-2-68 0,0-1-14 0,2-2 4 0,1-2 11 0,1-2 14 16,1-2 20-16,0-2 29 0,-2-2 18 0,7-1 15 0,0-1 38 0,1-3 223 15</inkml:trace>
  <inkml:trace contextRef="#ctx0" brushRef="#br1" timeOffset="18171.1365">4852 9008 0 0,'0'-2'366'0,"0"-2"52"0,0 2 29 0,0-2 11 0,0 1 2 15,0-1 8-15,0 1 11 0,0 0-4 0,-1 1-1 16,1-1 3-16,0 3 6 0,-2-2-118 0,2 0-160 0,0 2-67 0,-1-3-40 15,1 3-47-15,0-2-42 0,0 2-29 0,0 0-17 0,0 0-41 0,0 0-45 16,0 0-53-16,0 0-56 0,0 0-97 0,0 0-110 0,0 0-31 0,3 3-4 16,-1 1-4-16,1-2-4 0,0 2 11 0,-2 1 15 0,0 0 18 15,1-1 17-15,-1 4 31 0,-1 0 34 0</inkml:trace>
  <inkml:trace contextRef="#ctx0" brushRef="#br1" timeOffset="18335.1867">4835 9292 91 0,'0'0'420'0,"-3"0"21"0,0-2 17 16,1 0-2-16,0-2-6 0,1 2 0 0,0 0 6 0,1-1-21 0,0 3-24 15,-2-2-36-15,2 2-38 0,0-3-200 0,0 3-253 0,0 0-149 0,0 0-121 16,0 0-44-16,0 0-25 0,0 0 1 0,0 0 4 16,0 0 0-16,0 0-5 0,0 0 20 0,-2 4 24 0,-1 1 36 0,0 0 140 15</inkml:trace>
  <inkml:trace contextRef="#ctx0" brushRef="#br1" timeOffset="19904.21">5777 8802 0 0,'-1'-1'148'0,"1"1"7"0,0 0 1 0,-1-1-2 16,1 1-1-16,-2-2 12 0,2 2 17 0,0 0-28 0,0 0-38 15,-1-2-20-15,1 2-11 0,0-2-14 0,0 2-16 0,-1-2 8 0,-1 0 17 16,2 2-7-16,0-2-11 0,-1-1-1 0,0 2 8 0,-1-1-7 0,1-1-16 16,0 1 14-16,1-1 23 0,-2 1-17 0,1 0-29 0,1-1 8 0,-1 1 21 15,-1-2-10-15,2 1-19 0,-1-1 13 0,1 0 19 0,-1 1-5 16,-1-1-14-16,1 1 8 0,0 0 16 0,-1 0-4 0,1 0-8 16,0 0 10-16,-1 0 12 0,1 1-2 0,-2-1-5 0,2 1-4 0,0 0-1 15,-1-1 2-15,1 2-1 0,0-1 1 0,-1-1-1 0,1 2 4 0,0-1 7 16,-1-1-3-16,2 2-6 0,-1-1 9 0,1 0 10 0,-1 0 1 15,1 1-10-15,0 1 10 0,-2-3 16 0,2 3-8 0,0-2-13 0,0 2 9 16,0 0 12-16,0 0-9 0,0-4-15 0,0 4 3 0,0-2 9 16,0 2-13-16,0 0-19 0,0 0-1 0,0 0 3 0,0 0-13 0,2-1-22 15,-2 1 1-15,0 0 5 0,0 0-10 0,2 0-18 0,2 0 2 0,0 1 5 16,0 1-4-16,2 1-9 0,-1 0 3 0,2 2 5 0,-1 1-2 16,1 0-3-16,1 1 6 0,0 1 9 0,1 0 1 0,1 2 1 15,-1 0 4-15,0 1 9 0,1 1 0 0,0 1-3 0,1 1 1 0,0 0 5 16,-1 2 3-16,1-2 0 0,1 2 3 0,0 0 0 0,0 0 0 0,0 1 0 15,0 0-6-15,0-1-6 0,0 1-1 0,0 0 2 0,0 0-2 0,0 0-7 16,0-2 2-16,-1 2 5 0,1-1-8 0,-2-1-11 0,1 1 4 16,-2-1 2-16,1 0-5 0,-1-1-8 0,0 1 3 0,1-2 6 15,-2-1-6-15,0 1-8 0,-2-2 1 0,1 1 4 0,0-1-6 0,-2-2-8 16,0 1 4-16,1-1 2 0,-2 1-8 0,-2-2-16 0,1 1-4 0,0-2-1 16,-1 0-11-16,0 0-12 0,-1-1-11 0,-1 0-10 0,1 0-9 15,-1 0-13-15,0-1-16 0,0 0-19 0,-1 0-10 0,1 0-8 16,-1-1-15-16,-1 1-15 0,1-1-14 0,0-1-14 0,-1 0-16 0,1-1-16 15,0-1-34-15,1-1-41 0,0 0-63 0,0 0-68 0,0 0-5 0,0 0 16 16,-2-6 7-16,2 0 5 0,-1-1 21 0,1-1 27 0,-1-1 21 0,1-1 18 16,-2-2 24-16,0-2 197 0</inkml:trace>
  <inkml:trace contextRef="#ctx0" brushRef="#br1" timeOffset="20303.2436">6157 8746 0 0,'2'-10'189'0,"-1"0"51"0,-1 1 4 0,0 0 17 0,0 2 18 16,0 1 6-16,-1 0 2 0,-1 1 11 0,1 1 17 0,0 0-40 0,-1 2-56 15,1-1-29-15,0 2-17 0,-2 0-22 0,2 0-19 0,1 1-9 0,-2-2-7 16,2 2-8-16,0 0-9 0,-2-1-12 0,2 1-14 0,0 0-4 15,-3 1-1-15,3-1-11 0,-3 2-12 0,2-1 3 0,0 0 7 0,-1 1-7 16,1 1-13-16,0-1 5 0,-2 2 19 0,2 1-8 0,-2-1-11 16,0 1 13-16,1 1 19 0,-2 0-6 0,0 0-14 0,0 1 10 0,0 1 13 15,-2-1-9-15,1 1-15 0,0 2 6 0,-2-1 15 0,-1 2-9 0,0 0-14 16,-3 2 7-16,1 2 10 0,-2 0-8 0,-2 3-11 0,0 0 4 16,-1 1 10-16,-1 2-5 0,-1 0-13 0,1 2 4 0,-2 0 8 15,1 0-7-15,0 1-10 0,1-1-1 0,-2 1 2 0,2-2-7 0,-1 2-10 16,1-1-2-16,1 0 1 0,1-1-6 0,0-1-6 0,2-2-6 0,2 1-2 15,0-4-19-15,4 0-22 0,0-3-16 0,2-2-13 0,2-1-28 0,0-3-37 16,2-1-37-16,2-1-40 0,0-2-64 0,2-2-67 0,3-1-67 16,1-1-68-16,1-2-18 0,2-3-2 0,1-3 14 0,0 0 20 15,3-2 13-15,-1-2 13 0,2-1 29 0,-1 0 32 0,0 0 40 0,1-2 258 16</inkml:trace>
  <inkml:trace contextRef="#ctx0" brushRef="#br1" timeOffset="20904.0687">6448 9054 0 0,'4'-2'72'0,"0"-2"246"0,0 2 12 15,-3-2 6-15,1 2 3 0,-1-1 4 0,-1 1 7 0,-1-1-4 0,-1 1-2 16,0-2 5-16,0 2 11 0,0-2-81 0,-1 2-109 0,0-2-52 0,1 1-26 16,-1-1-22-16,-1 1-17 0,0-1 4 0,0 2 10 0,0-2-8 15,0 2-14-15,-1-1 10 0,-2 2 16 0,2 0-11 0,-2 0-17 16,0-1 7-16,1 2 14 0,-2 2-11 0,1-1-19 0,-1 0 7 0,0 1 14 16,0 2-7-16,0 0-18 0,0-1 12 0,0 2 24 0,0 1-9 0,0 0-16 15,1 0 10-15,-1 1 16 0,2 2-5 0,-2 0-13 0,1 1 7 16,-1 1 8-16,1-1-8 0,-1 4-16 0,2-2 4 0,-1 2 7 0,2-1-11 15,-1 2-17-15,2 0 1 0,0 0 7 0,2 0-10 0,0 0-13 16,2 0-2-16,2 0 1 0,0-2-10 0,2-1-16 0,0 0-1 0,3-3 5 16,0 0-9-16,2-3-16 0,0 0 4 0,2-3 9 0,0 0-11 0,1-2-13 15,1-1 3-15,-1-1 12 0,1-3-6 0,-1 1-12 0,0-2 9 0,0-1 18 16,-1-1-6-16,0-2-10 0,-2 0 13 0,0-2 18 16,-1 0-6-16,0-1-15 0,-1-1 13 0,0 0 22 0,-2-1-8 0,0 1-15 15,-1-1 9-15,-1 1 19 0,0-2-8 0,-1 2-16 0,0 0 16 0,-1 1 19 16,-1 0 6-16,0 0 0 0,0 1 18 0,0 1 25 0,0 2 2 0,0 0-6 15,0 0 9-15,0 2 14 0,-1 2-2 0,1 0-6 0,0 0 6 16,-2 2 10-16,2 2-7 0,0-2-13 0,0 2-8 0,0 0-11 16,0 0-14-16,0 0-14 0,0 0-8 0,0 0-2 0,0 0-4 0,0 0-1 15,2 2-4-15,0 0-4 0,1 2 1 0,-2 0-1 0,2 0-2 0,0 2 1 16,-2 2 0-16,2-1 1 0,-2 1 1 0,0 2-2 0,1-1 0 16,-1 3 0-16,0 0-6 0,-1 0-9 0,2 2-14 0,-1 0-14 15,0 0-10-15,1 1-8 0,-1-2-20 0,0 1-26 0,2 0-14 0,0-2-16 16,-1 0-25-16,1-3-33 0,1 1-40 0,1-2-46 0,-1-2-73 0,2-1-84 15,0-1-25-15,2-3-8 0,2-1 1 0,0-4 7 0,1-1 19 0,0 1 27 16,-1-4 13-16,4 0 13 0,-2-2 28 0,-2 0 34 0</inkml:trace>
  <inkml:trace contextRef="#ctx0" brushRef="#br1" timeOffset="21153.8617">6848 8924 423 0,'3'-4'457'0,"-2"-1"20"0,0 1 20 16,1-1 8-16,-2 2 2 0,0-1 6 0,0 2 8 0,0 2 4 0,-2-3 4 15,1 2-34-15,1 1-48 0,-3 0-136 0,3 0-164 0,-4 0-53 0,2 0-17 16,-1 1-19-16,0 1-20 0,2-1-8 0,-2 1-6 0,1 2-5 16,-1 1-4-16,2 1-6 0,-2 1-4 0,2 1-2 0,-2 2 0 0,2 1-2 15,-1 1-2-15,1 1-1 0,0 1 5 0,-1 2-1 0,2-1-4 16,0 2 4-16,2 1 4 0,-1-1-2 0,2 1-4 0,-1-1 2 0,2 0 1 16,0-2-2-16,2 1-5 0,-1-3-1 0,0 0 2 0,2-2-7 0,0 0-11 15,-1-3-6-15,2 1-6 0,-1-2-9 0,1-2-14 0,0-1-17 16,0-1-23-16,0-1-18 0,0-1-15 0,1-1-29 0,1-1-32 15,-1-1-40-15,2-2-40 0,-1 1-66 0,2-2-75 0,0 0-42 0,0-2-33 16,3-2-3-16,-2 1 8 0,1 0 19 0,-1-2 22 0,0 0 19 0,-1 2 14 16,-1 0 29-16,-2-1 35 0</inkml:trace>
  <inkml:trace contextRef="#ctx0" brushRef="#br1" timeOffset="21394.236">6665 9670 486 0,'-5'6'516'0,"1"-3"7"0,1 0 5 0,2-3 2 0,1 0-2 15,-3 0-5-15,1 0-2 0,2 0-4 0,-3-2-7 0,3 2-48 0,0 0-58 16,-3-1-193-16,3 1-232 0,-2 0-115 0,-1 1-79 0,3-1-124 0,0 0-135 15,-5 2-37-15,5-2-11 0,-4 0-2 0,0 1 4 0,4-1 4 0,-4 5 6 16,4-5 19-16,-3 1 26 0,3-1 27 0,-4 5 30 0</inkml:trace>
  <inkml:trace contextRef="#ctx0" brushRef="#br1" timeOffset="22856.0833">8021 9000 76 0,'-1'-4'332'0,"1"0"7"0,-1 0 3 0,-1-1 7 0,1 0 11 16,0 1-1-16,-1-1-5 0,1 1 4 0,0-1 7 0,-1 1-23 15,1 0-35-15,0-1-83 0,-1 0-103 0,0 1-35 0,0-1-17 0,0 0 6 16,0 0 12-16,0 0-8 0,-1 1-16 0,0-1 11 0,1 0 17 16,-2 0-1-16,1 0-6 0,-1 2 9 0,0-2 14 0,1 1-11 0,-1 0-20 15,0 0 4-15,0 0 7 0,-1 1-11 0,1-1-13 0,-1 1 5 0,-1 0 8 16,0 1-7-16,-1 1-10 0,0-1-1 0,1 1 1 0,-2 1-10 16,-2 1-11-16,1 1-2 0,-2 0-2 0,1 2-5 0,-1 0-8 15,0 2-2-15,-1 2 1 0,0 0-4 0,2 2-4 0,-2 0 0 0,1 2 0 16,2 2-1-16,-1-1-2 0,2 2 0 0,2 1 0 0,-1 1-2 0,3 0 2 15,1 1-3-15,2 0 0 0,1 1 0 0,3-1 0 0,-1 0-1 0,4-1-1 16,0-1-2-16,4 0-1 0,0-2 1 0,2-2-2 16,2-1 0-16,0-1-2 0,2-3 1 0,2-2-5 0,0-2-5 0,2-1-2 15,0-2-4-15,0-3 1 0,2-2-7 0,-2-2-7 0,1-1-4 0,0-2-4 16,1-3-10-16,-2 0-10 0,1-4-1 0,-1 0 4 0,0-2-11 0,0-1-14 16,-3-3 5-16,1 0 11 0,-1-1-8 0,-2-1-11 0,-1-2 7 15,-2 1 10-15,-1 0-5 0,-2-2-8 0,-1 0 11 0,-1 1 20 16,-2-1-4-16,-2 2-11 0,0-2 19 0,-3 3 31 0,0 0 4 0,-2 1 1 15,0 1 28-15,-2 1 32 0,0 3 16 0,0 1 8 0,0 1 16 0,0 4 19 16,0 1 4-16,0 1 1 0,0 3 4 0,0 2 6 0,1 0-6 16,0 2-11-16,2 1-7 0,0 2-7 0,1 1-19 0,0 0-20 0,0 0-16 15,-2 2-13-15,2 2-6 0,2 0-6 0,-2 2-9 0,1 3-6 16,2 0 0-16,-2 3 3 0,2 0-1 0,-1 3-4 0,1-1 1 0,0 3 4 16,-1 0-2-16,1 1-1 0,0 1 2 0,-1 1 1 0,0 2 0 0,-1 0-3 15,0 0 1-15,-1 2 4 0,0 0-1 0,0 0-2 0,0 2 2 0,0 0 2 16,-1-1 0-16,0 2-4 0,-1-2 2 0,0 1 2 15,0 1-1-15,0-2-4 0,-1 0-1 0,0-1 2 0,-1 0-7 0,2-1-10 16,-1-2-12-16,0-1-12 0,2-1-7 0,-2-4-5 0,2 0-8 0,0-2-8 16,1-3 1-16,-2-3 7 0,2-1-5 0,-1-1-7 0,1-3 4 0,0-2 5 15,0 0 1-15,-3-2 1 0,1-2 12 0,-1-1 15 16,-1-2-3-16,1-1-8 0,-1-2 13 0,0-2 16 0,0-2-8 0,0-2-14 16,0-1 7-16,0-1 18 0,-1 0-9 0,0-2-14 0,-1-1 11 0,1 0 18 15,-2 0-6-15,-1 0-10 0,0 0 16 0,0 0 25 0,0 0 10 0,-1 2-2 16,1 0 18-16,-1 2 24 0,1 2 7 0,0 0 4 0,0 2 13 15,0 2 13-15,1 0 8 0,2 3 5 0,-1 0 11 0,2 2 16 0,0 0-2 16,2 1-8-16,0 1-7 0,1 2-13 0,1 2-10 0,0-3-8 16,0 3-17-16,3-1-15 0,1 0-6 0,2 1-2 0,1 0-13 0,2 1-16 15,1-1-8-15,2 1-2 0,1 1-10 0,2-1-12 0,1 0 3 0,1 0 6 16,2 0-4-16,-1-1-10 0,2 2 7 0,2-1 7 0,-1-1-11 16,0 1-14-16,2-1-7 0,-2 1-1 0,1 0-10 0,-2 1-14 15,1 0-6-15,-2 0-2 0,-1 2-5 0,1 0-10 0,-2-1-2 0,-1 2-5 16,0 0-3-16,-1 1-6 0,-2 0 4 0,-1 0 5 0,0 0 8 0,-1 1 7 15,-2-1 4-15,1 1 2 0,-2-1 8 0,0 0 7 0,-2 0 0 0,1-1 0 16,0 0 10-16,-2-2 11 0,-1 1-3 0,0-2-3 16,-1 0 8-16,-1-1 10 0,-2-1-2 0,0 0-5 0,0 0 7 0,0 0 9 15,0 0 0-15,0 0-3 0,0 0 9 0,0 0 13 0,-1-3 5 0,0 1 2 16,-1 0 11-16,1-1 14 0,-2 1 9 0,2 1 6 0,-2-2 9 0,2 2 6 16,0 0 6-16,1 1 5 0,-3-1 1 0,2-1 0 0,1 2-2 15,0 0-2-15,0 0-10 0,-2-1-11 0,2 1-7 0,0 0-4 16,0 0-13-16,0 0-16 0,0 0-4 0,-1 3 0 0,1-3-9 0,0 3-13 15,1 2-1-15,1 0 7 0,-1 0-7 0,0 1-7 0,1 0 6 0,-2 1 8 16,1 1-5-16,-1 1-8 0,1 0 5 0,-1 1 8 0,0 1-5 16,-1-1-8-16,1 1-1 0,-1 1 0 0,-1-1-16 0,1 1-23 0,0 0-20 0,-1-1-20 15,1 0-29-15,0-2-30 0,-1 1-41 0,0-2-44 16,0 1-65-16,1-2-71 0,0-1-82 0,-1-1-84 0,2-5-22 0,0 0-5 16,0 0 13-16,0 0 19 0,0 0 22 0,0 0 22 0,8-2 28 0,-1 0 25 15,1-2 43-15,1 1 133 0</inkml:trace>
  <inkml:trace contextRef="#ctx0" brushRef="#br1" timeOffset="23623.0227">8867 8898 30 0,'2'-5'427'15,"0"2"29"-15,-2-1 23 0,-2 0 4 0,2 2 1 16,-1 0 5-16,1 2 3 0,-3-2-1 0,3 2-4 0,-2-1 2 0,2 1 6 16,-3 0-127-16,0 1-167 0,1 1-78 0,-1 0-54 0,-1 2-32 0,1-1-22 15,-1 2-6-15,2 1 2 0,-1 1-5 0,0 2-6 0,1-1 4 0,-1 0 7 16,0 2-2-16,1 1-8 0,-1 1 5 0,0-1 3 0,1 1-3 15,-1 1-7-15,0-1 4 0,1-1 4 0,-1 1-2 0,0-2-5 0,2 0 1 16,0-2 5-16,-1 1-4 0,2-3-4 0,0 0 1 0,0-1 2 16,0-2 1-16,0 0-1 0,0-3 2 0,0 0 3 0,0 0-1 0,3 0-4 15,0-2 4-15,-1 0 1 0,2-2 0 0,0 0-5 0,0-4 2 0,2 1 3 16,-1-2-3-16,2-1-4 0,-1-2-1 0,1 0 4 0,0 0-4 16,1-1 1-16,0-2-1 0,0 2 4 0,0 0-1 0,1 1 1 15,-1-1 4-15,0 2 6 0,0 0 4 0,0 2 2 0,-1 0 5 0,-1 2 4 16,1 1 0-16,-2 0 0 0,1 1 0 0,-1 2 0 0,0 0 0 0,1 1 0 15,-2 1-3-15,0 1-2 0,1 1-4 0,-1 0-3 0,0 1-3 16,1 1-6-16,-1 2 0 0,2-1-1 0,-2 2-4 0,1 0 1 0,-1 2-1 16,1 0 5-16,-1 2-3 0,0 0-1 0,0 1 1 0,0 0 3 15,0 2-3-15,0-1-2 0,-1 0 1 0,1 0 1 0,0 0-5 0,0-1-7 16,0 0-7-16,0-2-10 0,0 0-4 0,1-1-7 0,-1-2-7 0,2 0-7 16,-1-1-4-16,0-3-4 0,1 1-10 0,-1-3-10 0,2-1-5 15,-1-2-2-15,1 0-13 0,2-3-16 0,1-2-1 0,-1-1 5 16,2-3-7-16,-1-1-14 0,2-4 4 0,0-1 10 0,0-1-4 0,2-3-2 15,-2-1 11-15,0-1 16 0,0-2 2 0,-2-1-2 0,1 1 16 0,0-3 22 16,-1 0 5-16,1-1 2 0,-2-1 14 0,1-1 22 0,-1-1 8 16,-1 0 4-16,1-1 22 0,-1 2 27 0,-1-1 12 0,0 2 9 0,-2 2 27 15,-1 3 33-15,0 2 21 0,-1 4 15 0,-2 3 13 0,-1 2 17 16,1 3 3-16,-1 4 0 0,-1 2-4 0,1 1-5 0,-1 3-17 0,1 2-19 16,0 0-15-16,-3 1-13 0,2 3-23 0,-2 2-26 0,0 2-16 0,-1 4-13 15,0 2-10-15,-1 6-5 0,0 1-7 0,-2 3-5 0,0 4 1 16,1 2 4-16,-1 2-1 0,0 1-4 0,1 1 1 0,-1 1 4 15,0 1-2-15,-1 0-10 0,2 0 2 0,-1 0 5 0,0 0-8 0,2-2-9 16,0-1 1-16,1-3 7 0,1-1-4 0,2-4-5 0,-1-1 1 0,2-3 7 16,2-4-4-16,-1-2-4 0,2-3 2 0,-1-2 8 0,1-2 0 0,1-2-6 15,0-2 8-15,0-3 11 0,1-1-2 0,1-1-7 0,0-3 5 16,2-2 6-16,0-1 3 0,2-4-1 0,0-1 5 0,1-2 10 16,0-2-5-16,1-2-8 0,0 0 2 0,1-2 5 0,-1 1-4 0,0-2-1 15,1 1 5-15,-1 1 7 0,2-2-2 0,-2 3-5 0,0 0-2 0,0 1-2 16,0 2-4-16,0 2-9 0,0 1 3 0,-2 1 5 0,1 2-5 15,-2 2-8-15,2 2-1 0,-2 2-3 0,-1 2-6 0,0 1-7 0,0 1 1 16,0 1 4-16,-1 3-1 0,0 1-6 0,-1 1 3 0,1 3 6 16,-2 1-1-16,1 2-4 0,-2 0 2 0,0 3 6 0,-2 2 0 0,0 0-4 15,-2 1-1-15,0 0 1 0,0 1-11 0,-2 0-14 0,0-1-7 0,-1 0-6 16,-1-1-19-16,0-1-23 0,-1-2-17 0,-1 0-17 0,1-2-22 16,-2 0-22-16,1-2-39 0,-2 0-45 0,0-3-46 0,0 1-50 15,-2-2-99-15,0-1-111 0,-2-1-29 0,0-2-2 0,0-2 14 0,-3-1 20 16,2 0 17-16,-3-2 19 0,0-2 18 0,0 0 22 0,0-1 40 0,-2-1 44 15</inkml:trace>
  <inkml:trace contextRef="#ctx0" brushRef="#br1" timeOffset="23959.4391">8668 8651 73 0,'-3'-3'422'0,"1"0"26"16,0 0 22-16,1 0 8 0,0 0 4 0,-2 0 14 0,2 0 17 15,-2 1 26-15,0 0 22 0,2-1 22 0,-2 1 22 0,2-1-124 0,0 1-166 16,-1 0-69-16,1 0-43 0,1 2-25 0,-1-2-20 0,1 2-11 0,0 0-11 16,0 0-20-16,0 0-29 0,0 0-47 0,0 0-49 0,0 0-49 15,1-1-53-15,-1 1-47 0,3 0-50 0,1 1-74 0,-2 1-81 16,1 2-105-16,0 1-114 0,-1 1-29 0,2 0-5 0,-1 1 7 0,0 0 9 16,-1 2 22-16,1-1 26 0,-2 2 29 0,1-1 28 0,-2 3 37 0,0 0 40 15</inkml:trace>
  <inkml:trace contextRef="#ctx0" brushRef="#br1" timeOffset="24195.5516">8572 9502 99 0,'-3'9'459'0,"1"0"13"0,-1-3 2 0,2 0 8 0,1-5 10 16,0-1 3-16,0 0 4 0,0 0 13 0,0 0 17 0,0 0 31 0,0 0 31 15,0 0-116-15,2 0-163 0,-2 0-75 0,0 0-51 0,2-1-13 16,-1-1-4-16,-1 2-5 0,1-3-10 0,1 2-10 0,-1-3-15 16,0 2-31-16,-1-1-40 0,2 2-68 0,-2-1-82 0,1-1-104 0,-1 3-112 15,0 0-136-15,-1-3-144 0,-2-1-39 0,-1 2-12 0,-1-1-6 0,-2 1 0 16,-1 2 8-16,-1 0 10 0,-1 1 16 0,-2 1 22 0,0 1 40 0,0 2 49 16</inkml:trace>
  <inkml:trace contextRef="#ctx0" brushRef="#br1" timeOffset="25741.8676">10608 8503 126 0,'-1'-5'273'0,"-1"-1"7"0,1 2 5 0,0-1 9 0,-1 1 12 16,1 1 12-16,0-1 11 0,-1 2 7 0,2-1 6 0,0 3-50 16,-1-2-67-16,1 2-46 0,0 0-43 0,1-3-14 0,-1 1-8 15,2 1-5-15,0 0-1 0,1-1 3 0,0 1 5 0,1 0-7 0,1 0-8 16,2 0 2-16,-1-1 11 0,2 1-10 0,2 0-17 0,-1 0 7 0,0 0 11 16,2-1-10-16,0 1-16 0,1 0 1 0,0 1 4 0,0-1-15 15,0 1-23-15,1 0-1 0,-1 0 5 0,1 0-16 0,-1 0-22 16,2 1 3-16,-2 0 9 0,0 0-9 0,0 1-16 0,-2 0 2 0,1 2 11 15,-2-1-7-15,1 1-14 0,-2 1 1 0,0 1 8 0,-2 0-9 0,0 1-12 16,-2 0 5-16,-2 1 11 0,1 1-5 0,-3 0-14 0,-1 1 7 0,-2 1 14 16,-1 1-7-16,-3 0-11 0,-2 0 6 0,-2 1 15 0,-1 0-6 0,-1 2-6 15,-2-2 7-15,1 0 16 0,-2 0-8 0,-2 0-12 16,2-1 7-16,-1-1 13 0,0 0-10 0,-2 0-13 0,2-2 8 0,-1 0 16 16,2-1-8-16,0-1-13 0,0-1 8 0,2 0 13 0,0-1-5 0,2-1-13 15,3-1 12-15,0 0 21 0,1-2 2 0,2 0-5 0,2 0 13 16,2-1 16-16,2 0-4 0,0 0-5 0,0 0 2 0,0 0 10 0,2-2-7 15,2 0-8-15,2-1 4 0,0 0 4 0,2-2-7 0,3 0-12 16,2 0-7-16,2 0-2 0,1 1-9 0,1-2-11 0,2 1 1 0,1 0-1 16,0 1 1-16,1 1-4 0,-1 0 2 0,2 2 2 0,-2 1-1 0,-2 0-2 15,0 3-1-15,-1 0 4 0,-2 1-4 0,-2 2 1 0,-1 0-1 0,-1 1 4 16,-2 0-4-16,-1 2-1 0,-1 0 2 0,-2 1 2 16,-1 1 1-16,-1-1-4 0,-3 2 4 0,-2 2 1 0,-2 0 3 0,-1 0 3 15,-2 1 3-15,-1 0 1 0,-1 0 5 0,-2 0 5 0,-1 1 2 0,-1-2 5 16,1 0 2-16,-1-1 2 0,-2 0 1 0,0-1-2 0,1-1 0 0,-2 0 0 15,-2-2-5-15,2 1-5 0,-1-1-1 0,-2 0 1 0,2-2-5 0,-2 0-9 16,2-1 0-16,0-1 0 0,1-1-6 0,-2-1-8 16,4-2 4-16,-1 1 5 0,2-2-5 0,-1-2-7 0,4 0-1 0,0 0 0 15,1-2-12-15,2 0-16 0,1 0-14 0,2-1-17 0,0 0-16 0,2-1-15 16,1 1-27-16,2-1-28 0,1 1-28 0,2 1-23 0,0-1-32 16,1 0-29-16,2 1-83 0,1 1-100 0,0 0-32 0,2 0-17 0,1 0 9 15,2 2 15-15,-1 0 13 0,3 0 13 0,-2 1 29 0,3 0 32 16,-1 1 24-16,1 0 23 0</inkml:trace>
  <inkml:trace contextRef="#ctx0" brushRef="#br1" timeOffset="26442.9187">11395 8950 0 0,'1'-4'363'0,"0"0"100"0,-1 1 16 16,0-1-2-16,2-1-3 0,-2 2 0 0,0-1-2 0,1 2-7 16,0-1-9-16,1 1 0 0,0 0 8 0,1 0-107 0,0 1-143 0,-1 0-97 15,1 0-85-15,1 0-35 0,0-1-21 0,1 1-2 0,1 0 7 16,0 0-13-16,2 0-14 0,2-1 1 0,-1 1 7 0,0 0-16 0,2-1-21 16,1 0-1-16,-1 0 4 0,1 0-15 0,1-1-18 0,-1 1 0 0,1-1 9 15,-1 0-5-15,2-1-7 0,-1-1 14 0,0 1 20 0,1-2 5 16,-2-2 0-16,1 0 14 0,-1-2 20 0,-1 0 5 0,-1-2-1 15,1-2 11-15,-2 1 19 0,1-2-1 0,-4-1-5 0,1-2 5 0,-2 0 11 16,-1-1-4-16,0 0-8 0,-2-3 6 0,-1 0 13 0,-1 1 1 0,-1-2-1 16,-2 0 17-16,0 0 23 0,-1 2 2 0,0-2-2 0,-1 3 13 0,0-1 19 15,-1 1 7-15,1 2 1 0,0 1 15 0,-1 1 18 0,1 3 1 16,1 1-1-16,0 1 0 0,0 3-1 0,0 1-16 0,1 1-22 16,1 2-3-16,0 1 3 0,1 0-13 0,0 2-19 0,1 1-7 0,0 0-4 15,0 0-14-15,0 0-17 0,-3 1-7 0,2 0-3 0,-1 3-4 0,1 1-8 16,0 2 3-16,-2 1 1 0,2 3-1 0,-2 2-3 0,0 2 5 0,-1 2 2 15,0 2-1-15,0 0-1 0,0 4 2 0,-1 0 5 0,1 2 3 16,-1 0 0-16,-1 1 3 0,1 1 5 0,0 0-1 0,-1 1 4 16,1 0-1-16,0 0 4 0,-1 0-1 0,1 1 1 0,0-2-1 0,1 2 1 15,-2-1 1-15,2-1-3 0,0 0-3 0,2-2-3 0,-1-2-3 0,0 0 0 16,2-3 0-16,0-2-5 0,1-1-1 0,0-3 2 0,1-2-1 16,0-2-1-16,2-2 3 0,-2-1 3 0,2-2 2 0,1-1-2 15,-1-2 7-15,1-2 7 0,1 0 1 0,0-1 0 0,1-3 3 0,0 1 7 16,2-3-4-16,0-1-4 0,2-3 2 0,-1-2 5 0,2-1-4 0,1-2-7 15,0-1 5-15,1-1 8 0,-1-2-4 0,1-1-5 0,1 1 5 16,-1-1 7-16,0 1 4 0,1-2 0 0,-1 3 9 0,0-1 12 0,1 2 0 16,-1 0-5-16,0 1 5 0,1 1 6 0,-1 2-6 0,-1 0-10 15,1 2-4-15,-1 0 4 0,0 3-8 0,0-1-14 0,-1 3-7 0,-2 0-3 16,-1 3-9-16,0-1-13 0,-1 3-1 0,0 1 4 0,-2 0-7 0,-1 2-5 16,0 1 1-16,0 0 3 0,-1 2-2 0,-1 2-4 0,1 1 5 15,-2 1 5-15,-1 2-1 0,0 2-4 0,-1 0 4 0,-2 3 6 16,1 0-5-16,-2 0-2 0,0 2-1 0,-2 0 2 0,1 0-9 0,0 2-10 15,-1-2-11-15,2 0-8 0,-1 0-17 0,1-2-25 0,0 0-17 0,0 0-17 16,1-2-26-16,1 0-28 0,-1-2-42 0,0 0-46 0,2 0-59 16,-2-1-60-16,1-1-89 0,0-2-95 0,1-1-23 0,1-2-2 0,0-5 17 15,0 0 20-15,3 4 19 0,-3-4 21 0,5 1 22 0,0-2 25 16,2-2 44-16,0 0 52 0</inkml:trace>
  <inkml:trace contextRef="#ctx0" brushRef="#br1" timeOffset="26826.5082">12137 8875 54 0,'0'0'435'0,"0"-2"19"0,0-1 7 0,0 3 10 0,2-2 10 16,-2 2 1-16,0-2-4 0,0 2 2 0,0 0 5 0,0 0-2 0,0 0-5 15,0 0-127-15,0 0-165 0,1-2-82 0,-1 2-62 0,0 0-15 16,4 0-3-16,0 0-12 0,0 2-18 0,0-1 4 0,0 0 11 16,1 1-7-16,2 1-8 0,0-1 4 0,-1 1 8 0,1-1-7 0,0 2-16 15,-1-2 2-15,1 2 6 0,0-2-10 0,1 0-16 0,-2 1 8 0,2-1 11 16,-1 1-10-16,1-2-13 0,0 0 6 0,0-1 12 0,-1 0-7 0,1-1-13 15,0 0 11-15,-2-1 18 0,2 0-4 0,-1 0-8 0,1-2 12 16,-1 0 18-16,1 0-8 0,-2-2-13 0,1 0 11 0,0 0 16 16,-1 0-3-16,0-2-11 0,-1 1 19 0,-1-1 28 0,0 1 6 0,-1-1 4 15,-2 2 14-15,0 0 15 0,-1 0 9 0,0 2 8 0,-1-1 10 0,-2 1 13 16,1 1 4-16,-2 0 1 0,0 1 1 0,-2-1 4 0,1 2-10 16,-2 0-11-16,-1 1-13 0,0 0-13 0,-1 1-3 0,-2 2 0 15,1 1-9-15,-1 1-12 0,-1 2-4 0,-1 2-1 0,1 2-8 0,0-1-10 16,1 4 2-16,0-1 3 0,1 2-4 0,0 1-10 0,2 0 2 0,2-1 5 15,0 2-8-15,4-1-11 0,-1-1-2 0,3 0-1 0,1-1-7 0,2 0-7 16,1-2-5-16,3 0-3 0,-1 0-17 0,4-2-19 0,0-2-16 16,2 0-17-16,0-2-30 0,3-2-36 0,1-1-44 0,0-2-47 15,1-2-59-15,-1-2-60 0,2 0-105 0,-2-2-122 0,0-1-32 0,-2-2-7 16,1-2 10-16,-2 0 16 0,1 0 16 0,-4-1 19 0,1-1 28 0,-3-1 33 16,0-1 45-16,-3 1 51 0</inkml:trace>
  <inkml:trace contextRef="#ctx0" brushRef="#br1" timeOffset="27135.2582">12311 8465 0 0,'-4'0'159'0,"0"1"336"0,1-1 18 0,0 0 7 0,2-1 1 16,0-2 1-16,1 3 0 0,1-2 0 0,-1 0 0 0,0 2 0 15,3-2 1-15,-3 2-52 0,2-1-67 0,1 1-145 0,0 0-161 0,1 1-50 16,0-1-14-16,1 2-4 0,0-1-1 0,1-1 1 0,2 1 1 16,0-1-1-16,0 1 0 0,0-1-10 0,1 0-11 0,2-1-26 0,-2 0-23 15,2 0-40-15,-2-2-41 0,2 2-37 0,-2-1-32 0,0 0-40 16,-1 1-34-16,2 0-78 0,-2 0-90 0,-2 0-52 0,2 1-47 15,-1 0-5-15,0 0 7 0,-2 0 16 0,0 1 21 0,-1 1 33 0,0 2 39 16,-1 1 33-16,-2 1 30 0</inkml:trace>
  <inkml:trace contextRef="#ctx0" brushRef="#br1" timeOffset="27346.3791">12359 9400 270 0,'-6'8'550'0,"2"-2"25"0,2-1 10 0,0-2-2 0,1 0-5 15,1-3-13-15,0 0-16 0,0 0-25 0,0 0-29 0,-4 0-45 0,1-1-53 16,-1-1-239-16,2 1-299 0,2 1-198 0,-6-2-168 0,1-1-56 16,1 1-17-16,0 0-4 0,0-1 7 0,0 1 13 0,1-2 15 15,1 1 25-15,0-1 29 0,2 4 45 0,-2-5 53 0</inkml:trace>
  <inkml:trace contextRef="#ctx0" brushRef="#br1" timeOffset="28127.8443">13549 8780 22 0,'0'-9'315'0,"2"-1"6"0,-2-1 9 0,1 2 6 0,-1-2 8 16,1 1 13-16,-1 1 15 0,0-1 13 0,0 1 8 0,0-1 3 0,-1 2 0 15,0-1-85-15,-1 1-115 0,1 1-20 0,0-1 7 0,-2 2 0 0,-1 0-3 16,0 0 3-16,0 2 6 0,0-1-3 0,0 1-6 0,-1 1-11 0,-1-1-7 16,1 0-21-16,-2 1-19 0,2 0-14 0,-2 1-6 0,1 1-15 15,-1 0-18-15,0 1-11 0,-1 0-8 0,0 1-10 0,0 0-10 16,0 1-12-16,0 1-13 0,0 0-2 0,2 2 3 0,-2 0-5 0,1 0-10 16,0 1 3-16,1 1 8 0,0 0-5 0,1 2-6 0,1-1 3 0,0 2 6 15,1-1-2-15,1 1-7 0,2 1 8 0,0-2 5 0,2 2-2 0,1 0-7 16,2 0 7-16,1-2 7 0,2 2 0 0,0-1-6 0,1-1 3 15,2 1 7-15,1-1-1 0,0 0-3 0,1-1 6 0,-1-1 5 16,1 1-4-16,-1-2-5 0,2 0 2 0,-2 0 8 0,-2-2-3 0,2 1-6 16,-1-1 0-16,-2 1 8 0,1-2-5 0,-2 1-6 0,0-1 1 0,-2 2 7 15,1-1-5-15,-2 1-6 0,1-2 3 0,-2 2 7 0,-2 0-5 0,1 0-8 16,0-1 3-16,-2 1 6 0,0 0-5 0,-1 0-7 0,0 0 5 16,-1-1 7-16,0 1-5 0,-1 0-7 0,0 1 3 0,-2 0 8 15,-2 0-5-15,1 0-8 0,-2 1 4 0,-1 0 7 0,0 1-6 0,-1-2-6 16,-2 1 1-16,-1-1 8 0,0 0-7 0,0 0-10 0,-1-1-1 0,0-2 3 15,-2 1-9-15,0-1-9 0,-1-1 0 0,0-1 3 0,0-1-3 16,0 0-7-16,0-1 4 0,0-1 7 0,2 0-4 0,-1-2-4 0,3 1 4 16,0-1 10-16,3 1 1 0,-1-2-4 0,4 0 10 0,-1 0 10 15,3 0 0-15,0 1-6 0,3-1-6 0,1-1-8 0,1 1-17 0,2 0-19 16,2-1-19-16,2 0-22 0,2 0-20 0,3 0-20 0,1-1-32 16,3 1-32-16,2-1-42 0,0 1-47 0,4 0-40 0,-1 0-40 0,2 1-62 15,1 0-71-15,0 0-10 0,2 1 11 0,1-1 20 0,1 0 22 16,0 1 19-16,0 2 16 0,1 0 34 0,1-1 37 0,-2 1 39 0,0 2 210 15</inkml:trace>
  <inkml:trace contextRef="#ctx0" brushRef="#br1" timeOffset="28478.1577">14001 8851 0 0,'3'-1'51'0,"0"0"360"0,-3 1 16 0,1-1 26 0,-1 1 24 16,0-4 12-16,-1 2 6 0,-2-2 12 0,0 2 11 0,1 0 17 0,-2 0 22 16,-2 0-44-16,1-1-59 0,0 1-100 0,-1-1-111 0,0 1-37 0,-1 0-16 15,0-1-22-15,-1 1-22 0,0 1-13 0,0-1-10 16,0 2-9-16,2 0-9 0,-2 2-21 0,0 0-22 0,1 0-14 0,-1 2-11 15,1 2-17-15,1 0-19 0,-1 1-2 0,0 3 2 0,1-1-4 0,0 3-6 16,1 0 5-16,1 2 4 0,0 0-2 0,1 2-4 0,1-1 3 0,2 1 5 16,0-1-2-16,1 1-6 0,2 0 4 0,1-1 8 0,2-2-3 15,1 2-4-15,1-3-1 0,3 0 7 0,-1-3-5 0,2 0-8 0,2-2 2 16,-1-1 6-16,3-1-4 0,-1-2-5 0,1-1 1 0,0-4 7 16,0 0-5-16,0-2-6 0,-2 0 3 0,1-4 7 0,0 0-2 0,-2-3-5 15,-1-1 3-15,-1-1 9 0,-1-1-2 0,0-2-7 0,-2-1 8 16,-2 0 7-16,0-2 0 0,-2 1-3 0,0-1 4 0,-3 1 10 0,0-1-2 15,-1 2-2-15,-1 0 5 0,0 0 11 0,-2 3-1 0,0 0-1 16,-1 2 3-16,0 0 5 0,-1 2-5 0,1 2-9 0,-1-1-2 0,1 3-2 16,0 1-13-16,0 1-17 0,0 0-20 0,1 2-17 0,0-1-35 0,1 2-41 15,0 0-48-15,2 1-47 0,0 0-49 0,-2 1-48 0,-1 1-94 0,0 1-109 16,2 0-58-16,1-3-43 0,-1 6-5 0,1 0 9 16,0 0 16-16,1-1 16 0,0 0 31 0,2 0 34 0,0-2 44 0,-1 0 47 15,1-1 47-15,-3-2 343 0</inkml:trace>
  <inkml:trace contextRef="#ctx0" brushRef="#br1" timeOffset="28761.7787">14015 8653 258 0,'-4'0'532'0,"0"-1"23"16,2 0 8-16,1 0 7 0,1-3 7 0,0 2-2 0,0-1-4 0,0 3 4 15,0-2 2-15,1-1-2 0,1 2-4 0,-2 1-160 0,1-1-210 16,2 0-97-16,-1 0-67 0,1-1-17 0,1 1-7 0,0 0-5 0,1 0-7 15,2 0 5-15,1-1 6 0,1 0-1 0,2 0-7 0,1-1 2 0,0 1 8 16,1-1-4-16,2 0-4 0,-2-1 2 0,2 1 7 0,0-1-6 16,-1 0-6-16,1 2 1 0,0-2 4 0,-1 2-7 0,0 0-7 15,0-1 3-15,-2 2 6 0,2 0-4 0,-2 0-5 0,-2-1 3 0,0 2 6 16,-1 0-5-16,-1 0-7 0,0 0 0 0,-1 2 3 0,-1-1-18 0,0 0-24 16,-2 0-19-16,0 0-19 0,0 2-20 0,-2-1-23 0,0 1-39 15,0 0-41-15,0 2-58 0,-2 0-61 0,0 0-97 0,-2 1-106 16,1 0-30-16,0 0-9 0,-1 0 14 0,2-2 20 0,0 1 20 0,0 0 23 15,2-1 19-15,2-1 21 0,0 0 39 0,0-1 43 0</inkml:trace>
  <inkml:trace contextRef="#ctx0" brushRef="#br1" timeOffset="28936.2257">14821 8180 244 0,'10'-14'570'0,"-1"1"35"0,-1 2 13 16,-1 1 6-16,-3 2 4 0,0 1-2 0,-2 1-7 0,0 1-2 15,-2 3-5-15,0 2-6 0,0 0-9 0,0 0-161 0,0 0-203 16,0 0-136-16,0 4-112 0,0 1-58 0,0 1-41 0,0 3-44 0,-2 0-43 16,1 2-61-16,-2 3-67 0,-1 2-107 0,-1 2-124 0,-2 1-31 0,-1 4 0 15,-1 0-1-15,0 2 1 0,-2 0 13 0,0 2 22 0,1-2 25 16,-1-1 28-16,2 0 37 0,1-1 38 0</inkml:trace>
  <inkml:trace contextRef="#ctx0" brushRef="#br1" timeOffset="29729.0482">15988 8719 0 0,'1'-6'10'0,"1"1"350"15,-2-1 15-15,0 0 2 0,1 0-5 0,-1 0 0 0,0 0 4 16,-1 0-4-16,-1 0-7 0,1 0 7 0,0 0 12 0,-2 0-62 0,0 0-82 15,1 0-81-15,-2 2-82 0,-2-1-34 0,1 0-19 0,0 1 11 0,-2 1 19 16,0 0-6-16,1 1-11 0,-1 0 11 0,-1 0 18 0,0 2-13 0,0 0-19 16,-1 0 7-16,-1 2 14 0,1 0-10 0,-2 2-15 15,1 0 8-15,-1 1 17 0,0 1-10 0,-1 1-19 0,2 2 8 0,-1-1 19 16,2 1-5-16,-2 0-15 0,2 2 10 0,-2 1 19 0,2 0-10 0,-2 1-17 16,0 0 2-16,1 2 11 0,-1 0-12 0,2 0-18 0,1 0 5 0,0 1 10 15,1 0-11-15,2-1-14 0,1 1-1 0,2-2 5 16,2 1-10-16,2-2-20 0,0-1 4 0,2 0 10 0,2-3-13 0,0 0-19 15,4-2 3-15,-1-1 9 0,3-2-13 0,0-2-19 0,3-2 7 0,-1-1 11 16,2-2-7-16,2 0-9 0,-2-3 12 0,1-1 20 0,2-2-5 0,-2-2-14 16,2 1 13-16,-2-4 19 0,0 0-5 0,1-2-13 0,-1 1 15 15,-2-2 18-15,-1-1-6 0,0 0-13 0,-2 0 8 0,-2 0 17 0,0 0-6 16,-2 1-15-16,-2 0 20 0,1 1 29 0,-3 1 14 0,-1 1 6 16,-2 2 20-16,0 2 22 0,-1 1 7 0,0 1 4 0,0 2 5 0,-1 2 10 15,0 0-4-15,1 2-4 0,0 2-1 0,-2-2-2 0,2 2-17 16,0 0-22-16,0 0-18 0,0 0-15 0,0 0-13 0,-1 3-13 0,1 0-10 15,0 2-15-15,0 1 2 0,1 1 2 0,-1 2-4 0,2 0-6 16,-1 3 5-16,0-1 5 0,1 2 1 0,-1-1-4 0,0 2 5 0,1-1 6 16,-1 1-4-16,0-1-4 0,1 2 1 0,-2-1 7 0,0 1-5 0,0-1-7 15,0 0 0-15,0 1 0 0,-2-2-10 0,1 1-14 0,-2 0-21 0,2-2-23 16,-2 0-26-16,1-2-28 0,0 0-44 0,1-2-52 0,0 1-103 16,-1-2-117-16,1-2-51 0,1-5-33 0,0 0-6 0,-1 5-1 15,1-5 7-15,0 0 13 0,0 0 22 0,0 0 25 0,0 0 25 0,0-6 25 16</inkml:trace>
  <inkml:trace contextRef="#ctx0" brushRef="#br1" timeOffset="30030.041">16360 8786 0 0,'4'0'252'16,"-1"2"205"-16,-1-2 19 0,-2 0 1 0,0 0-2 0,2 1 7 16,-1 0 7-16,0 0 10 0,1 2 11 0,-1-1 14 0,-1 0 11 0,1 2-68 15,1 0-92-15,-2 0-104 0,1 1-106 0,-1 1-31 0,1 0-11 16,-1 1 0-16,0 2 6 0,-1-1 0 0,0 2 0 0,-1 2-9 0,0 1-15 16,-2 1-11-16,-2 2-8 0,1 1-19 0,-2 2-20 0,1 0-16 0,-4 2-11 15,1 0-26-15,-2 0-26 0,1 0-23 0,-1 0-22 0,-1-1-31 16,0 0-36-16,0-2-42 0,0 0-48 0,1-1-66 0,-1 0-75 15,2-3-93-15,0 1-102 0,2-3-25 0,0-1-4 0,2-3 14 0,0-1 18 16,4-2 21-16,2-5 18 0,0 0 27 0,0 0 27 0,4-5 42 0,1-1 50 16</inkml:trace>
  <inkml:trace contextRef="#ctx0" brushRef="#br1" timeOffset="31348.2695">15517 8191 0 0,'2'-6'85'0,"0"0"248"0,2 0 15 0,-1 1 17 16,0 1 17-16,-2-1-1 0,2 0-4 0,-2 0 8 0,0 0 17 0,-1 1-1 16,2 0-5-16,-2 0-75 0,0 1-93 0,0-1-66 0,-2 1-56 15,2-1-14-15,-1 2-4 0,0-1-19 0,-2 1-24 0,2-1 3 0,-2 2 14 16,0 0-16-16,-1 0-23 0,2 0 5 0,-2-1 13 0,0 2-13 15,-2 0-19-15,1 0 2 0,0 0 10 0,-1 2-12 0,0-1-20 0,-1 1 10 16,-1 1 17-16,1-1-4 0,-1 2-13 0,0 0 10 0,-1 1 21 16,0 1-11-16,-1 0-16 0,1 1 9 0,0 2 18 0,-1-1-9 0,2 1-16 15,-1 0 7-15,1 2 18 0,0-1-11 0,0 0-19 0,1 2 6 0,2 0 14 16,0 0-11-16,1 2-18 0,1-1 10 0,0 1 19 0,2 1-8 16,2 0-14-16,1 2 14 0,0 1 23 0,2 1-4 0,2 0-11 15,0 3 8-15,2 0 17 0,2 0-6 0,0 2-9 0,1-1 5 0,0 1 11 16,1-1-7-16,0 0-13 0,-2-2 4 0,1 1 10 0,0-3-10 0,-2 0-18 15,-1-2 0-15,0 0 9 0,-1-3-7 0,-2 1-10 0,-1-3 1 0,0 0 4 16,-1-3-3-16,-2 1-8 0,0-2 5 0,-1 0 8 0,-1-1-5 16,-2-1-9-16,-1-1 4 0,-1-1 8 0,-2 1-4 0,-1 0-10 15,0-1 5-15,-1-2 6 0,-2 0-4 0,-1 0-4 0,0-1 4 0,0-1 5 16,-1-1-1-16,1-1-7 0,0 0 2 0,-1 0 8 0,1-2-4 0,1 0-10 16,0 0 4-16,1-1 7 0,0 0-2 0,2 0-4 0,2 0 6 0,-1 1 11 15,2-1-1-15,1 1-4 0,0-1 5 0,2 2 7 16,1-1-2-16,0 2-4 0,1-1 5 0,0 1 5 0,0 0-1 0,1-1-4 15,0 2-1-15,2-1 5 0,0 0-7 0,1 0-8 0,0 1-3 0,0-2-2 16,1 1-2-16,0 0-7 0,2 0 2 0,0 0 2 0,-1 1-5 0,1 0-5 16,0 1 1-16,-2 0 1 0,2 0-2 0,-2 1-1 0,0 1 0 15,1 1 2-15,-1-1-1 0,0 2-1 0,1 0 3 0,-2 1 0 0,0 0 0 16,-2 1 0-16,2 1 0 0,-1 0 5 0,-2 2-1 0,2 0 2 16,-2 2 2-16,-1 0-1 0,0 2 2 0,0 0 3 0,-1 2 2 0,-2 0-1 15,1 2 2-15,-1 0 0 0,-1 0 5 0,-1 1 2 0,-1 0 2 16,1 1 0-16,0-1 0 0,-2 0-1 0,2 0 2 0,-2-1 1 0,2 1-1 15,-1-3-5-15,1 2 1 0,0-2 1 0,1 0-1 0,1-2-4 16,0 1-2-16,1-2 0 0,0 0-3 0,1-3-3 0,0 1 1 0,1-2 2 16,1-1-4-16,0 1-4 0,1-1 1 0,-1 0 4 0,2-1-5 0,-1 0-8 15,1 0-13-15,0-1-11 0,-1 0-19 0,0-1-20 0,0 1-37 16,1-1-41-16,0 1-53 0,-2-2-60 0,0 1-102 0,-1-4-117 0,2 6-36 16,-2-6-12-16,0 5 0 0,0-5 7 0,1 4 11 0,-1-4 14 15,0 0 19-15,3 3 16 0,-3-3 40 0,6 0 41 0</inkml:trace>
  <inkml:trace contextRef="#ctx0" brushRef="#br1" timeOffset="32699.0494">17103 8189 9 0,'0'-6'321'16,"0"1"22"-16,0 0 22 0,0 2 7 0,0-1 6 0,0 2 13 0,0 2 19 15,0-3-4-15,0 3-7 0,0 0-19 0,0 0-23 0,0 0-93 0,0 0-113 16,0 0-38-16,0 0-17 0,0 0-20 0,0 0-20 0,2 3 10 16,0 0 18-16,-2 3-11 0,1 0-17 0,-1 3 8 0,0 0 20 15,-1 2 0-15,-1 2-4 0,1 0 11 0,-2 2 19 0,1 0-5 0,-1 1-15 16,-1 2 3-16,0 0 4 0,-1 1-10 0,-1 0-13 0,1 3 2 0,-2 0 7 16,1-1-4-16,-1 3-5 0,-1 0-5 0,0 1-8 0,0 1-4 0,0-1-3 15,0 0-3-15,0-1-4 0,0 0-2 0,0-1-3 0,0 0-8 16,0-2-11-16,0 0-4 0,1-2-1 0,2-1-9 0,0-1-7 15,-1-3 1-15,4-1 7 0,-1-1-4 0,0-2-7 0,2-2 2 0,0-2 8 16,1-1-3-16,0-1-4 0,1-2 4 0,-1-2 6 0,0 0 0 0,3 0-3 16,-1-1 7-16,2 0 11 0,2-2-4 0,0 0-5 0,1-2 7 0,2-1 11 15,2-1-1-15,1-2-5 0,0-2 4 0,3-1 11 0,-1 0-6 16,1-1-9-16,1-1 5 0,0 1 5 0,0-2-2 0,1 2-10 16,1-1 5-16,-1 0 8 0,2 1-8 0,-2 0-11 0,0 1 1 0,1 1 4 15,-1 0-6-15,-2 2-9 0,-1 0 0 0,0 2 6 0,-2 1-9 0,-2 0-9 16,0 3-2-16,-2 0 1 0,-2 2-5 0,0 0-9 0,-2 2 3 0,0 0 9 15,-2 2-5-15,0 0-7 0,-1 2 5 0,0 1 7 0,-1 1-3 16,-1 2-3-16,-2 1 4 0,-1 2 7 0,-1 2-2 0,-2 0-5 16,-1 3 7-16,-1 0 5 0,-3 2-2 0,0 0-8 0,-3 1 4 0,1 1 7 15,-2-1-4-15,0 1-7 0,0-2 2 0,1 0 5 0,-1-2-2 0,3 0-7 16,-1-3 4-16,1 0 7 0,2-2-6 0,2-2-6 0,0-2 6 16,1 0 6-16,1-2-5 0,0-3-4 0,2 0 3 0,1-2 8 15,0-1-7-15,0-1-4 0,0-2 0 0,0 0 3 0,0-3-6 0,1 0-10 16,1-3 2-16,-1 0 4 0,2-2-10 0,1-1-11 0,0-1-4 0,1-1 1 15,0 0-11-15,2 0-17 0,0-1-11 0,-1 2-10 0,1 0-19 0,1 1-19 16,0 1-29-16,0 1-30 0,0 2-23 0,1 2-20 16,1 0-26-16,-1 2-27 0,0 3-60 0,2 0-71 0,0 2-59 0,1 2-59 15,1 0-8-15,0 2 8 0,1 1 18 0,-1 1 21 0,0 2 32 0,1-1 35 16,-1 0 23-16,0 2 21 0,1 1 32 0,-1 0 226 0</inkml:trace>
  <inkml:trace contextRef="#ctx0" brushRef="#br1" timeOffset="32949.5543">17689 8887 255 0,'2'-2'532'0,"-2"2"23"0,1-3 8 16,-1 3-1-16,3-1-4 0,-3 1-4 0,0 0-4 0,0 0-4 0,0 0-4 15,0 0-2-15,0 0 1 0,0 0-161 0,0 0-214 0,0 0-95 16,-2 3-59-16,1 0-23 0,0 2-10 0,-2 0 5 0,0 2 7 15,1 0 3-15,-2 3 0 0,0 1 7 0,-2-1 8 0,1 4-3 0,-2-1-4 16,1 1-5-16,-2 1-9 0,1 0-20 0,-1 2-23 0,0-1-32 0,0 0-36 16,0 0-39-16,0 0-39 0,0-1-54 0,0-2-63 0,1 2-92 15,1-3-98-15,-1 0-26 0,2-3-8 0,1 0 7 0,1-2 7 0,2-2 18 16,1-5 21-16,2 2 33 0,-2-2 36 0,8-2 36 0,2-2 72 16</inkml:trace>
  <inkml:trace contextRef="#ctx0" brushRef="#br1" timeOffset="33399.74">18452 8688 0 0,'7'-6'295'0,"-2"-1"152"0,-1 0 18 0,0-1 6 0,0 0 3 16,0 1 8-16,-1-2 7 0,-2 2 13 0,0 0 11 0,1-1 15 0,-1-1 15 15,0 2-73-15,1-1-103 0,-2 0-88 0,-2 1-82 0,1 1-31 0,-2 0-13 16,1 0-6-16,-2 1-1 0,-2 2-7 0,0-1-5 0,-1 1-11 16,0 0-17-16,-1 1-11 0,-1 1-16 0,-2 1-20 0,1 1-25 15,-1 2-11-15,-1 2-7 0,0 1-5 0,-1 3-8 0,1 1 3 0,0 2 3 16,0 2-3-16,0 1-5 0,1 1 5 0,2 1 6 0,-1 1 0 0,2 1-3 16,2 0 2-16,-1 0 5 0,3 2-4 0,0-2-1 0,3 0 1 0,-1 0 1 15,4-1-7-15,0-1-13 0,4 0-14 0,-1-3-12 16,3-1-29-16,1-1-37 0,2-1-45 0,1-1-49 0,1-3-62 0,2-1-65 15,1-1-119-15,1-2-136 0,2-1-43 0,1-5-13 0,1 1 2 0,2-3 11 16,1 0 12-16,0-2 12 0,1-1 27 0,1-3 33 0,-1 1 45 0,0-1 50 16</inkml:trace>
  <inkml:trace contextRef="#ctx0" brushRef="#br1" timeOffset="34217.2575">19036 8143 0 0,'-1'-6'220'0,"-1"0"167"0,1 0 2 16,0 1 5-16,1-1 10 0,-2 0-1 0,1 3-7 0,1-1 11 0,0 1 16 15,0 0 1-15,1 1 1 0,-1 2-82 0,2-3-104 0,-1 2-82 0,2 0-74 16,-1 0-11-16,1 1 7 0,1-1-8 0,0 1-13 0,0 0 7 0,1 0 11 16,1 0-11-16,-1 0-20 0,0 0 1 0,2 0 7 0,-2 1-14 15,2 1-20-15,0 1 2 0,-1-1 8 0,0 2-10 0,-1 0-13 16,0 1 6-16,1 0 9 0,-1 1-4 0,-1 1-11 0,-1 0 6 0,1 1 10 16,-2 0-2-16,0 0-5 0,-2 2 6 0,0 1 9 0,0 0 4 0,-2-1 4 15,1 4 7-15,-2-1 10 0,1 1 1 0,-2 1-1 0,0 1 5 16,0 1 8-16,-2 1 4 0,1 0 4 0,0 3 4 0,-1-2-1 0,1 2 1 15,1 1-1-15,0 0-10 0,1-1-9 0,1 2-4 0,-1-1-4 16,2-1-5-16,-1 1-10 0,2-2-2 0,0-1 1 0,2-1-11 0,0-1-14 16,2-2-1-16,2-2 4 0,-1-1-7 0,2-1-8 0,1-3 2 0,1-1 8 15,0-1-3-15,1 0-7 0,0-2 5 0,1-2 8 0,1 1-3 0,0-3-6 16,0 0 5-16,0-3 4 0,1 0-5 0,-1-2-8 16,2-1 2-16,-1-1 8 0,0-2-7 0,1 0-11 0,-1-2 0 0,-1 0 4 15,-1-1-7-15,-1-1-10 0,0 0-2 0,-2-1 1 0,-2 1-5 0,1 0-10 16,-2 0 5-16,-1 1 6 0,-1 1-1 0,0 1-5 0,-2 1 6 0,-1 2 6 15,0 1-2-15,-1 1-4 0,-2 2 6 0,0 1 9 0,1 1-1 16,-2 1-4-16,0 1 5 0,-2 0 11 0,2 3-4 0,-1 1-5 16,-2 1 1-16,1 1 7 0,-1 2-2 0,0 2-5 0,2 1 7 0,-2 3 5 15,2-1 0-15,1 2-4 0,0 0 7 0,0 2 10 0,1 0-2 0,1 2-5 16,0-1 7-16,2 0 11 0,2 0-1 0,-1 0-4 0,0 1 5 16,2-2 8-16,1-2-2 0,0 2-3 0,0-1 4 0,0-1 8 0,0-1-4 15,0 1-11-15,-1-2 3 0,1 0 7 0,-2 0-2 0,1-1-10 16,-2 2 2-16,1-2 6 0,-2-1-4 0,0 1-8 0,-3 0 1 0,0 0 5 15,-2 2-6-15,0-2-9 0,-3 1 5 0,-2 2 2 0,0-2-2 0,-2 2-11 16,-2 0 3-16,1-1 3 0,-3 1-6 0,1-1-8 0,-1 1 4 16,2 0 2-16,-1-2-10 0,0 0-12 0,2 0-10 0,1-2-10 15,1 0-23-15,2-3-34 0,0 1-47 0,1-3-55 0,0 0-98 0,1-1-115 16,0-1-85-16,3-1-76 0,4-4-25 0,0 0-10 0,0 0 6 0,-4-3 9 16,3 0 11-16,1-3 10 0,1-2 25 0,1-1 29 0,0-2 50 15,1-2 133-15</inkml:trace>
  <inkml:trace contextRef="#ctx0" brushRef="#br1" timeOffset="36786.7592">6597 8705 0 0,'-1'2'180'0,"0"1"81"0,1-3 10 16,0 0 17-16,-2 1 17 0,2-1 10 0,0 0 10 0,0 0 8 0,0 0 11 16,0 0-23-16,0 0-32 0,0 0-49 0,0 0-54 0,0 0-16 15,0 0-7-15,0 0-11 0,0 0-13 0,0 0-2 0,0 0-1 16,0 0-10-16,0 0-16 0,0 0 2 0,0 0 10 0,0 0-10 0,0 0-11 15,0 0 1-15,0 0 6 0,0 0-11 0,0 0-17 0,0 0 1 0,0 0 6 16,0 0-11-16,0 0-14 0,0 0-2 0,0 0 3 0,0 0-8 0,0 0-10 16,0 0-1-16,0 0 1 0,0 0-5 0,0 0-5 0,0 0-1 15,0 0 1-15,0 0-5 0,0 0-2 0,0 0-2 0,0 0-2 16,0 0 1-16,0 0 2 0,0 0-4 0,0 0-5 0,0 0 1 0,0 0 1 16,0-3-2-16,0 3-5 0,0 0 1 0,2-1 2 0,-2 1-4 0,0 0-1 15,1-1-1-15,-1 1 4 0,3-1-2 0,-3 1-6 0,1-1 3 16,2-1 6-16,-2 1-3 0,2 0-6 0,-1 1 3 0,1-1 6 15,0 0 0-15,1-1-3 0,0 1 7 0,2 0 8 0,1 0 0 0,1-2-3 16,1 1 8-16,2 0 8 0,1-2 2 0,1 0-1 0,1 1 5 0,2-1 7 16,0-1-4-16,1 1-4 0,0-1-1 0,2-1 1 0,0 1-6 0,1-1-9 15,-2 1-2-15,2-1 4 0,0 0-8 0,0 1-11 0,0-1-1 16,-1 2 2-16,1-1-7 0,-1-1-8 0,-2 1 2 0,0 0 4 16,-1 0-5-16,-1 1-6 0,-2-1 4 0,-1 1 7 0,-1 1-4 0,-3-1-5 15,-1 2 2-15,-2-1 8 0,0 2-1 0,-2 0-7 0,0 0 8 0,-3 1 11 16,0 0-1-16,0 0-4 0,0 0 8 0,0 0 5 0,0 0-2 15,0 0-8-15,0 0 3 0,-3 0 4 0,0 0-1 0,3 0-6 0,-2 0 2 16,-1 1 2-16,0-1-5 0,3 0-10 0,-2 0-1 0,2 0 3 16,-3 0-4-16,3 0-7 0,0 0 4 0,0 0 2 0,0 0 1 0,0 0-5 15,0 0 1-15,0 0 2 0,0 0-1 0,0 0-5 0,0 0 1 0,0 0 5 16,0 0-1-16,0 0-5 0,0 0 1 0,0 0 4 0,0 0-8 16,0 0-9-16,0 0-3 0,0 0-2 0,0 0-7 0,0 0-10 15,0 0-5-15,0 0-3 0,0 0-12 0,0 0-17 0,0 0-16 0,-3 0-16 16,1 0-14-16,2 0-11 0,-4 0-19 0,0 0-21 0,0 0-22 0,0 1-26 15,0-1-39-15,0 1-45 0,-2-1-96 0,1 1-111 0,-2-1-24 0,1-1 4 16,-1 0 16-16,-2 0 17 0,-1 1 13 0,-2-1 10 16,-1-1 24-16,-2 1 30 0,-1 0 27 0,-2 0 27 0</inkml:trace>
  <inkml:trace contextRef="#ctx0" brushRef="#br1" timeOffset="38471.6055">3536 10198 25 0,'1'-3'261'0,"2"1"8"0,-2 1-1 16,1-1 11-16,-2 2 15 0,1-1-13 0,-1 1-25 0,1-2 16 0,-1 2 29 15,0 0-37-15,0 0-55 0,0 0-47 0,0 0-45 16,0 0-38-16,0 0-37 0,0 0 3 0,0 0 11 0,0 0-13 0,0 0-20 16,0 0 5-16,0 0 17 0,0 0-10 0,0 0-19 0,0 0 11 15,0 0 21-15,0 0-7 0,0 0-19 0,0 0 10 0,0 0 16 16,0 0-8-16,0 0-19 0,0 0 9 0,0 0 12 0,0 0-4 15,2 2-11-15,-2-2 4 0,1 3 14 0,0-3-7 0,1 3-14 16,-1-2 10-16,0 1 16 0,2 1-5 0,0 0-8 0,-1 0 7 0,1 1 11 16,0 1-1-16,-1 1-6 0,1 0 8 0,0 1 13 0,-1 2 7 15,0 0 7-15,0 2 11 0,0 1 14 0,-1 0 5 0,0 3-1 16,-1 0 10-16,0 3 10 0,0 0 15 0,0 0 15 0,0 3 3 16,-1 0 4-16,0 3-1 0,-1 0-3 0,1 0-9 0,-2 3-9 15,1 0-9-15,-1-2-7 0,0 4-11 0,-1-4-11 0,2 2-10 16,-1-1-9-16,0-2-21 0,1 1-22 0,-1-2-7 0,0-1-4 15,2-2-9-15,0-1-9 0,1-2-3 0,-2-4-1 0,2-1-8 0,0-1-8 16,0-4-5-16,2 1-7 0,-2-4-16 0,0 1-18 0,1-4-13 16,-1-1-17-16,1 2-33 0,-1-2-36 0,0 0-39 0,0 0-39 15,3-2-48-15,-2 1-50 0,2-4-58 0,0 1-60 0,-1-2-61 16,2-2-64-16,-1-1-5 0,1-1 10 0,0 1 15 0,0 0 13 16,0-3 31-16,0 1 37 0,0 2 39 0,-1-1 40 0,-1 1 49 0,1 0 265 15</inkml:trace>
  <inkml:trace contextRef="#ctx0" brushRef="#br1" timeOffset="39122.1142">3659 10366 100 0,'2'-2'279'0,"2"-1"15"0,0 2 18 0,2-2 9 0,0 0 8 15,1 0 2-15,0 0 4 0,1-2 11 0,1 1 17 0,2-1-42 0,-1 1-57 16,1-2-63-16,1 1-61 0,0 1-28 0,-1-1-14 15,1 1-11-15,0-1-8 0,-2 2-13 0,1 0-10 0,-2 2-4 0,1-1 2 16,-1 2-15-16,-1 0-19 0,0 2 2 0,0-1 10 0,-1 2-13 0,-1-1-16 16,1 2 6-16,-2 1 12 0,1-1-10 0,-2 2-17 0,-2 0 4 0,1 2 14 15,-2 1-9-15,-1 0-15 0,-1 0 6 0,-2 3 15 16,1 0-7-16,-2-2-19 0,0 2 11 0,-2 2 14 0,1-2-8 0,-2 0-12 16,1 0 7-16,-1 0 17 0,0-2-9 0,-1 1-15 0,0-2 8 0,0 0 16 15,-1 0-6-15,1-2-15 0,0-1 10 0,1 0 17 0,1-1-1 0,-1 1-11 16,3-5 15-16,0 2 19 0,1-1-2 0,1-1-11 0,2-1 10 15,0 0 19-15,0 0-8 0,0 0-17 0,0 0 10 0,2-1 14 0,1-1-7 16,2-1-18-16,1 0 8 0,2-1 11 0,1 1-11 0,2-2-17 16,1 1 6-16,1-2 12 0,0 1-9 0,3 1-15 0,-1-1 7 0,1 1 19 15,1 1-8-15,-1 0-14 0,0 3 8 0,0-2 14 0,-1 2-8 0,0 0-18 16,-1 2 4-16,-2-1 8 0,0 4-7 0,-1-2-13 0,-2 3 5 16,1 0 15-16,-4 3-10 0,0 0-14 0,-2 1 6 0,-3 2 12 15,-1 2-5-15,-3 1-10 0,-1 3 9 0,-2 0 14 0,-4 3 1 0,0 0 1 16,-4 1 10-16,0 2 11 0,-2-1 4 0,-2 1 2 0,1 0 7 0,-2-2 5 15,-1 1 4-15,0-1-1 0,0-2 1 0,0-1-1 0,-1-1-4 0,1-1-1 16,0-2-7-16,0-2-8 0,0-1-4 0,3-1-1 16,-1-2-9-16,4-3-12 0,-1 0 0 0,3-5 2 0,3 1-8 0,-1-2-11 15,4-2 1-15,0 1 1 0,2-5-14 0,3 0-20 0,1 0-16 0,1-3-13 16,2 0-18-16,2-3-19 0,2-2-23 0,2-1-24 0,1 0-24 0,-1-1-24 16,2-1-30-16,1 2-32 0,-2-1-41 0,2 2-46 0,-1 2-71 15,-2 0-79-15,2 2-17 0,-2 2-1 0,-1 1 8 0,-1 2 14 16,0 1 22-16,-1 4 28 0,-6 0 22 0,7 0 17 0,-2 3 34 0,-1 0 34 15</inkml:trace>
  <inkml:trace contextRef="#ctx0" brushRef="#br1" timeOffset="39822.9016">4335 10486 243 0,'-3'0'309'0,"0"-2"9"0,1 1 10 16,-1-2 4-16,0 1-1 0,1-2 8 0,-1 1 6 0,0 0 5 0,2-3 5 15,0 1-58-15,-1 1-73 0,1-2-67 0,1 0-62 0,0-2-19 16,0 1-1-16,0-1-9 0,1 1-15 0,2-2 5 0,0 3 7 0,-1-3-6 16,2 0-12-16,0 3 3 0,2-3 7 0,0 1-10 0,1 1-18 15,1-2 9-15,0 0 14 0,3 1-10 0,-1-1-13 0,1 2 11 0,2-2 20 16,1 0-5-16,-1 1-13 0,2-1 11 0,-1 2 18 0,1-2-10 0,1 0-14 15,-1 1 6-15,-1 1 13 0,1 1-7 0,0 0-15 16,-3 1 6-16,1 1 9 0,-2 4-13 0,-1-2-23 0,1 4 1 0,-2-2 8 16,-1 4-13-16,0 1-19 0,0 2 4 0,-1 1 10 0,-2 2-6 0,1 2-14 15,-4 2 7-15,1 2 10 0,-2 1-6 0,-1 4-12 0,-1 0 7 0,-2 1 14 16,1 4-4-16,-2 1-11 0,-2 0 9 0,0 0 13 0,-1 1-4 0,0-1-9 16,1 2 8-16,-2-5 13 0,0 1-5 0,-2-1-7 0,1 0 6 15,0-1 14-15,-1-2-5 0,0 0-8 0,-1-2 8 0,-1 1 11 16,0-4-2-16,0 1-8 0,-1-2 4 0,1-2 2 0,-2-1-5 0,1-1-10 15,-2-2 2-15,2 0 6 0,0-3-6 0,-1 0-4 0,2-2-4 16,-1 1 1-16,2-4-5 0,-1 1-6 0,2-2-3 0,0-3 0 0,1 1-2 16,1-2 1-16,1-2-1 0,2 0 4 0,0 0-4 0,2-3 1 15,0 0-1-15,3 0-1 0,0-2 2 0,3-1-2 0,1 2 1 0,1-2 1 16,2 0-2-16,1 1-2 0,1 1 1 0,2 1 4 0,1 0-2 0,1 0 1 16,1 3-2-16,-1-2 1 0,2 4 1 0,1-2-2 0,-2 3 0 0,2 1 0 15,0 1 0-15,2 1-2 0,-2 1 4 0,0 2-1 16,0-1 1-16,0 2-2 0,-2 1 1 0,2-1-1 0,-2 2-1 0,-1 2-1 15,0-1 1-15,-1 1 1 0,-1 2-2 0,0-1-2 0,-2 2-2 0,0 1 0 16,1 0-9-16,-2 0-8 0,-2 0-4 0,2 0-3 0,-1-2-15 0,0 2-16 16,-1-1-10-16,1 1-5 0,-2-2-29 0,1 2-30 0,-1-1-41 0,-1-1-40 15,0-1-84-15,0 2-97 0,-1-4-46 0,1 1-31 0,0-1-7 16,-2-2 1-16,2-1 13 0,-1 1 16 0,0-4 10 0,-3-1 9 16,0 0 25-16,0 0 31 0</inkml:trace>
  <inkml:trace contextRef="#ctx0" brushRef="#br1" timeOffset="40537.7988">5128 10496 438 0,'-1'-3'489'16,"1"0"6"-16,0 0 0 0,0 0 0 0,0-1 0 0,0 1-9 0,1 0-11 15,-1 1-1-15,0 2 0 0,1-3-36 0,-1 3-48 0,2-1-145 16,-2 1-176-16,2 0-69 0,1-2-41 0,0 1-16 0,-1-1-9 0,2 2-21 15,0-1-30-15,2 1-25 0,-2 0-23 0,1 0-60 0,-1 0-72 16,-4 0-68-16,5 0-65 0,1 1-26 0,-2 1-11 0,0 1 7 0,-4-3 11 16,2 4 10-16,0-1 10 0,-2-3 22 0,0 6 29 0,-2 2 32 0,0-2 211 15</inkml:trace>
  <inkml:trace contextRef="#ctx0" brushRef="#br1" timeOffset="40774.779">5133 10960 61 0,'0'0'450'0,"0"0"32"0,0 0 19 0,0 0 13 16,0 0 10-16,2-3 2 0,-2 3-1 0,0-3 2 0,0 3-1 0,0-3 1 15,-2 0-1-15,2 3-130 0,0-2-166 0,-1-1-92 0,1 2-69 16,-1-2-50-16,1 0-40 0,0 3-43 0,0-2-44 0,0 2-71 0,-2-3-79 15,2 3-105-15,0 0-115 0,0 0-34 0,0 0-10 0,0 0-3 0,0 0-1 16,0 0 2-16,0 0 7 0,0 0 16 0,0 0 19 0,0 0 32 16,0 0 35-16</inkml:trace>
  <inkml:trace contextRef="#ctx0" brushRef="#br1" timeOffset="43880.2503">6064 10168 54 0,'1'-6'261'16,"1"1"7"-16,-1 1 4 0,0-1 10 0,2-1 13 0,-2 0-11 0,1 0-20 15,0 2 18-15,0-2 28 0,-1 0-25 0,0 1-42 0,1 2-52 16,-2-1-56-16,1 2-26 0,-1 2-14 0,0-3-5 0,0 3-5 16,0 0-5-16,0-1-4 0,0 1-8 0,0 0-8 0,0 0-2 0,-1-3 1 15,1 3-8-15,0 0-9 0,0 0 1 0,0 0 5 0,0 0-9 16,0 0-13-16,0 0 4 0,0 0 7 0,0 0-5 0,0 0-16 0,0 0 10 15,0 0 13-15,0 0-8 0,0 0-13 0,0 0 9 0,0 0 14 16,0 0-7-16,0 0-14 0,0 0 7 0,0 0 16 0,0 0-8 0,0 0-19 16,0 0 11-16,0 0 12 0,0 0-9 0,0 0-18 0,0 0 6 0,0 0 17 15,0 0-14-15,0 0-20 0,0 0 8 0,0 0 15 0,0 0-9 0,0 0-16 16,0 0 10-16,0 0 18 0,2 1-2 0,0 1-8 0,0 2 13 16,0-1 21-16,0 2 0 0,0 1-11 0,0 0 11 0,1 0 14 15,0 1-7-15,-1 2-10 0,1-1 5 0,0 2 10 0,-1-1-8 0,2 2-14 16,-1 1-1-16,1 0 8 0,0 0-12 0,0 0-15 0,0 3-1 15,0 0 4-15,0 1-5 0,0 1-5 0,0 1 4 0,0 3 4 0,0-2-1 16,0 4-4-16,0-1 1 0,0 2 1 0,1 0 1 0,-1 0-7 0,2 0 4 16,-2 0 4-16,1-1 1 0,0-1-2 0,1 1 2 0,-1-1 5 15,0-2 0-15,1 1 2 0,-1-2 1 0,-1-1 3 0,1-1 3 0,1-1 1 16,-2-1 2-16,1-1 0 0,-1-1-1 0,0 1-1 0,0-4-1 16,0 1-3-16,-1-4-3 0,1 2 0 0,-2-3-4 0,2 0-10 0,0-1 2 15,0-1 3-15,0 1-4 0,0-4-5 0,0 2 1 0,0-1 7 16,2-2-5-16,-1 0-6 0,2 0 1 0,-1 0 8 0,1-2-3 0,0 1-7 15,-1-2 4-15,1 1 7 0,0-2-5 0,-1 1-10 0,2 0 2 0,-1-3 3 16,0 0-6-16,1 0-7 0,-2 0 4 0,1-3 6 0,0 0-3 16,-1 0-8-16,1-2 4 0,0 1 7 0,-2-4-5 0,0 2-7 15,-1-3 3-15,0 2 6 0,-1-4-1 0,0 1-7 0,-1-1 4 0,0 1 7 16,-1-4-3-16,0 2-9 0,-1-1 4 0,0-2 8 0,0 1-4 0,0-1-8 16,0 2 4-16,-1-2 8 0,1 0-3 0,-1 1-7 0,1-1 2 0,0 2 8 15,0 1-4-15,0 0-8 0,0 0 4 0,0 1 8 0,0 2-3 16,-2 0-7-16,2 2 5 0,0 1 11 0,0 1-3 0,0 2-6 15,0 2 6-15,-1-1 11 0,1 2-4 0,0 2-7 0,0 1 3 0,0 0 8 16,0 3-7-16,0 0-5 0,0 0 1 0,0 0 7 0,0 0-7 0,0 0-12 16,0 0 2-16,0 0 2 0,0 0-11 0,0 0-16 0,0 0-2 15,0 0-1-15,3 1-8 0,-3-1-14 0,2 2-5 0,0-2 1 0,-1 1-4 16,0 1-5-16,1-1-2 0,-1 1-3 0,0-2-8 0,1 1-5 16,-1 1-7-16,0-1-7 0,-1-1-6 0,3 2-4 0,-3-2-17 0,1 0-21 15,-1 0-21-15,0 0-26 0,0 0-35 0,0 0-46 0,0 0-85 0,0 0-97 16,0 0-26-16,0 0-3 0,0 0 12 0,0 0 15 0,0 0 10 15,0 0 8-15,0 0 26 0,-2-3 29 0,2 3 29 0,0 0 44 16</inkml:trace>
  <inkml:trace contextRef="#ctx0" brushRef="#br1" timeOffset="44222.974">6799 10604 0 0,'1'-3'303'0,"-1"0"93"0,0 0 18 16,0 0 0-16,1 0-6 0,-1 2 4 0,0-2 7 0,0 3-4 0,0 0-5 16,0 0 5-16,0 0 13 0,0 0-107 0,0 0-138 15,0 0-60-15,0 0-33 0,0 0-23 0,2 3-19 0,-2 0 14 0,1 0 17 16,0 3 5-16,-1 0 0 0,2 0 6 0,-1 1 14 0,0 2-5 0,1-1-9 15,-1 4-3-15,0-2 0 0,1 1-12 0,-1 1-15 0,0 1-3 16,1-1 0-16,0 2-11 0,0-2-14 0,-1 0-7 0,0 0-5 0,1 0-7 16,-1-2-4-16,0 1-3 0,1-2-4 0,-1 0-2 0,0-2-6 15,-1-1-9-15,2 0-9 0,-1-1-20 0,0-2-22 0,1 0-15 0,-2 0-15 16,0-3-39-16,0 0-46 0,0 0-100 0,0 0-115 0,0 0-61 0,0 0-46 16,0-6-8-16,-2-2-2 0,1 1 7 0,-2-2 11 0,1 0 17 15,-1-2 23-15,0 1 16 0,-1-2 14 0,0 0 40 0,-1 0 343 16</inkml:trace>
  <inkml:trace contextRef="#ctx0" brushRef="#br1" timeOffset="44407.5355">6817 10409 85 0,'-1'-4'425'0,"-2"-1"13"0,2 1 3 16,-2-2 9-16,2 1 10 0,0 1-4 0,-2 1-6 0,2-2 3 0,-1 4 8 15,1-2-4-15,0 0-7 0,1 3-135 0,-2 0-174 0,2 0-85 0,0 0-61 16,0 0-16-16,0-3-6 0,0 3-24 0,3-2-36 0,-3 2-21 15,0 0-21-15,3 0-46 0,1 3-55 0,-4-3-82 0,4 3-94 16,-2 2-34-16,2-2-11 0,-1 0 11 0,0 1 19 0,-1-2 5 0,-2-2 1 16,3 4 19-16,-3-4 21 0,0 0 27 0,0 0 63 0</inkml:trace>
  <inkml:trace contextRef="#ctx0" brushRef="#br1" timeOffset="44620.7095">6940 9958 28 0,'1'0'363'0,"2"-2"9"0,1 1 11 0,0-1-4 0,0 1-5 16,0 1 4-16,1 1 7 0,2 2-5 0,0-1-5 0,1 1 1 16,0 0 8-16,1 3-136 0,2-3-179 0,-1 1-68 0,2 1-31 15,0 1-43-15,0-2-49 0,2 1-88 0,-1-1-100 0,-1 1-44 0,1 1-24 16,-1 0 0-16,2 0 4 0,-2 0-4 0,-2 3-6 0,1-2 6 0,0 1 11 15,-1 2 16-15,0 1 19 0</inkml:trace>
  <inkml:trace contextRef="#ctx0" brushRef="#br1" timeOffset="45278.6343">7837 10474 0 0,'-2'-6'255'0,"-2"1"97"15,0 1-2-15,-2-1 4 0,1 1 6 0,-2-2-3 0,1 1-5 16,-1 2 2-16,-1-1 5 0,-1 1-2 0,1 0 0 0,-2 1-102 0,0 1-129 16,-1-1-62-16,0 1-38 0,1 1-1 0,-2 1 14 0,0 1-1 0,0-1-8 15,0 1 18-15,0 1 21 0,0 0 3 0,0 3-6 0,0-2 15 16,0 2 19-16,1 2-2 0,-1-1-8 0,0 2 10 0,1 2 13 15,1-1-8-15,-1 2-9 0,2 2 4 0,-1-1 11 0,1 1-12 0,0 1-15 16,1 0-1-16,1 1 4 0,2-1-14 0,-1 2-16 0,2-2-6 0,3 0 0 16,0 0-7-16,2-2-13 0,0 1-1 0,2-2 2 0,1-2-10 15,3-1-8-15,-1 0-5 0,2-1-3 0,2-4-12 0,2-1-12 0,0 0-9 16,1-3-6-16,2-1-15 0,-1-2-17 0,2-3-4 0,0 0 2 16,0 0-11-16,0-5-14 0,0 2 4 0,0-1 8 0,-2-2-4 0,-1 0-7 15,0-2 14-15,-2 2 20 0,-2-1 2 0,1-1-7 0,-2 1 22 0,-2 1 26 16,0-3-2-16,-2 1-8 0,-2 1 15 0,0 1 24 0,-2 0-2 15,0 0-7-15,-2 0 21 0,1 1 27 0,0 1 8 0,-2 1-1 16,2 0 20-16,-2 1 21 0,2 2 6 0,-1 2 0 0,1-1 6 0,0 2 11 16,-1 2-2-16,2 1-8 0,-1-3-4 0,1 3-4 0,0 0-13 0,0 0-16 15,0 0-15-15,0 0-13 0,0 0-10 0,1 3-7 0,2-2-10 0,0 2-13 16,-1 2 1-16,1-1 2 0,1 2-1 0,0 0-6 0,0 3 3 16,0-1 11-16,0 2-4 0,0-1-4 0,0 2 2 0,0 1 7 15,-1 0-5-15,-1 0-7 0,0 0-7 0,0 0-8 0,0 0-20 0,-1 1-25 16,0-1-30-16,-1 2-30 0,2-2-25 0,-2 0-23 0,0 1-45 0,-2-1-48 15,2-1-93-15,-1 1-107 0,0-3-53 0,1 0-40 0,1-2-4 16,-1-1 3-16,1-1 17 0,-1-5 20 0,6 1 29 0,-6-1 30 16,6-1 24-16,1-2 20 0</inkml:trace>
  <inkml:trace contextRef="#ctx0" brushRef="#br1" timeOffset="45561.8141">8188 10447 123 0,'0'-5'469'0,"0"1"26"0,0-1 15 0,0 2 9 0,0-1 8 15,1-1-1-15,-1 2-1 0,2-1 6 0,0 2 5 0,1-1 8 0,0 2 8 16,-1-2-129-16,4 0-175 0,-2 1-86 0,1-1-60 0,2 2-20 0,-1 1-5 16,1-2-8-16,0 2-3 0,1 0 3 0,1 0 7 0,-1 0-2 0,1 2-8 15,2-2-5-15,-2 1-5 0,2 2-11 0,0-1-14 16,-1 1 2-16,2 0 5 0,0-2-10 0,0 4-11 0,0-2-2 0,2 0 1 15,-1 1-10-15,2-1-15 0,-1 2-13 0,1-4-14 0,1 2-24 0,1-1-29 16,1-2-34-16,-1 0-36 0,0 0-39 0,2 0-42 0,-2-3-57 0,-1 0-60 16,2 1-99-16,-2-1-106 0,-2 0-26 0,1 0-2 0,0 0 10 15,-2 0 13-15,-1 0 21 0,-1 0 28 0,-2 0 34 0,-1 0 40 0,-3 2 37 16,-5 1 40-16</inkml:trace>
  <inkml:trace contextRef="#ctx0" brushRef="#br1" timeOffset="45815.2124">8281 10708 3 0,'-6'0'481'0,"-1"0"43"16,0 0 25-16,1 0 13 0,0-2 16 0,2 1 10 0,0-2 12 16,0 3 7-16,0-2 5 0,2 1 9 0,2 1 12 0,-2-2-109 0,2 2-143 15,0 0-113-15,0 0-98 0,0 0-44 0,0 0-29 0,0 0-13 0,0 0-10 16,2-1-16-16,0 1-11 0,2 0-5 0,0 0-5 0,3-2-8 15,0 2-14-15,2 0-14 0,2 0-10 0,1 0-15 0,1-1-19 0,2-1-16 16,-2 1-16-16,3 1-27 0,-1-2-27 0,1 1-33 0,-2-1-34 16,2 1-34-16,-1 1-31 0,-2-2-42 0,2 1-43 0,-3-1-82 0,0 2-95 15,-1 2-44-15,-2-2-23 0,0 0 5 0,-1 0 15 0,-1 0 24 0,0 0 26 16,-1 0 35-16,-2-2 34 0,-4 2 32 0,4-1 31 0</inkml:trace>
  <inkml:trace contextRef="#ctx0" brushRef="#br1" timeOffset="46145.9343">8376 10282 199 0,'-4'-8'416'0,"1"-1"8"0,2 0 2 0,1 0 9 16,-1 2 12-16,-1-2 3 0,1 1-3 0,0 1-4 0,-1 2-7 15,2 2 20-15,-1-1 27 0,0 2-127 0,1 2-172 0,0 0-50 0,0 0-17 16,-2 2 6-16,1-1 9 0,0 4 6 0,-1-1 3 0,1 4 6 0,0-1 4 16,-1 4-4-16,1 2-6 0,0 4-4 0,-1-1-1 0,1 4-4 0,0-1-6 15,-2 4-13-15,0 2-16 0,1 1-8 0,-2 1-10 16,0 3-13-16,-2-2-18 0,2 2-7 0,-1-1-2 0,0-2-9 0,-1 1-11 16,2-2-5-16,-1-1-2 0,1-1-12 0,0-1-17 0,0-2-19 0,0-2-19 15,0-1-40-15,1-1-43 0,-1-2-58 0,2-2-64 0,-1 1-97 16,-1-4-105-16,1 1-76 0,3-4-70 0,-1-1-20 0,1-1-10 15,0-5 10-15,0 0 11 0,0 0 19 0,5-2 22 0,1-4 37 0,-1-1 40 16,0-2 58-16,3-2 216 0</inkml:trace>
  <inkml:trace contextRef="#ctx0" brushRef="#br1" timeOffset="46748.422">9189 10337 0 0,'3'-7'54'0,"0"-2"358"0,-2 0 10 0,0 1 10 15,1-2 7-15,-1 2-2 0,0-2-8 0,-1 2 4 0,0-1 8 16,0 2-6-16,-1-2-7 0,0 1-50 0,-1 2-60 0,1 0-119 0,-2 0-134 15,-1 2-28-15,0 1 7 0,-1 0-4 0,0 0-4 0,-2 3 15 0,0 0 20 16,1 0 7-16,-1 3 0 0,0 0 12 0,-1 3 18 0,2 0 4 16,-2 0 1-16,1 3 13 0,-1 0 15 0,0 4 3 0,0 1 1 0,0 1 1 15,-1 3-2-15,1 0-8 0,-2 3-7 0,2 1-9 0,-1 1-10 16,1 1-5-16,0 1-8 0,0 1-10 0,1-1-18 0,1 1-9 0,0-2-9 16,2 0-13-16,0 0-20 0,3-2-6 0,1-2-3 0,1 1-11 0,2-3-13 15,1-3-1-15,1 0-1 0,2-2-8 0,1-2-10 0,1-2-2 16,2-3 1-16,1-2-9 0,1-1-12 0,2-1 0 0,0-4 3 15,1-1-2-15,1-3-2 0,-1-1 7 0,1-2 10 0,-1-3 1 0,0 0-2 16,0-2 7-16,-1-2 14 0,0-1 2 0,-3-1-4 0,0 0 13 0,-2 0 14 16,0-1 4-16,-2-1-1 0,-3 1 10 0,-1-2 11 0,-1 3 2 15,-1 0 0-15,-2 0 11 0,-1 0 8 0,-2 1 2 0,1 4-4 0,-2-1 4 16,-2 2 6-16,1 2-6 0,-2 1-8 0,2 1-8 0,0 2-10 16,-1 2-32-16,1 1-40 0,2-2-46 0,1 4-46 0,-1 1-58 0,3 0-58 15,-1 0-111-15,-1 3-124 0,2-3-70 0,-1 4-49 0,1 2-10 0,1 2-4 16,2-1 7-16,0 1 8 0,2-2 26 0,2 0 32 0,1 0 40 15,0 0 43-15,1 0 50 0,-1 0 323 0</inkml:trace>
  <inkml:trace contextRef="#ctx0" brushRef="#br1" timeOffset="47530.698">10373 10504 16 0,'-2'-5'414'0,"-1"2"27"0,0 0 23 15,1 0 8-15,0-1 7 0,1 1 5 0,-2 0 8 0,2 0 8 0,0 0 2 16,-1 3 13-16,2 0 11 0,0 0-110 0,0 0-148 0,0 0-71 16,0 0-53-16,0 0-24 0,0 0-17 0,2-3-8 0,-2 3-8 15,0 0 3-15,2-2 3 0,1 1 0 0,1 1-2 0,1 0-1 0,2 1-1 16,1-1-13-16,1 2-14 0,2-2-4 0,1 1 4 0,1-1-5 0,2 2-9 16,0-2 3-16,1 0 3 0,1 0-11 0,0 0-16 0,1 0-12 0,-1 0-13 15,-1 0-29-15,1 0-38 0,-1 0-29 0,0-2-31 16,0 1-38-16,-1-1-41 0,-2 1-54 0,1 1-53 0,-2 0-115 0,-2 0-135 15,0 0-37-15,-2 0-11 0,-2 0 4 0,-2 0 8 0,-4 0 21 0,3 4 24 16,-3-4 32-16,-3 6 31 0,-2 0 36 0,-2 2 39 0</inkml:trace>
  <inkml:trace contextRef="#ctx0" brushRef="#br1" timeOffset="47720.448">10320 10712 75 0,'-4'0'466'15,"1"0"25"-15,1 0 11 0,-1-1 5 0,2-2 3 0,1 1 3 0,0 2-1 16,1-3-1-16,0 2 2 0,2-2 0 0,1 1 0 0,1 1-129 0,2-2-169 16,1 0-97-16,1 1-70 0,3-1-25 0,0 2-13 0,2-2-14 0,0 0-16 15,2 1-16-15,2-1-16 0,-1 0-32 0,0 0-38 0,2 2-34 16,-2-2-34-16,1 1-58 0,-1 1-61 0,0 1-81 0,-1-2-88 0,-1 2-25 16,0 0-5-16,-2 0 5 0,-1 0 11 0,1 2 17 0,-2-2 16 15,0 0 31-15,-2 1 37 0,0-1 34 0,-1 2 138 0</inkml:trace>
  <inkml:trace contextRef="#ctx0" brushRef="#br1" timeOffset="47980.9613">10953 10391 432 0,'8'-3'591'15,"0"-1"13"-15,-1 1 1 0,0 0 1 0,-1-2 3 0,1 2-2 0,0 0-5 16,-1 3 1-16,1 0 1 0,1 2-1 0,-1 1-1 0,-1 0-191 0,0 1-248 15,-1 1-98-15,-1 1-56 0,-1 1-11 0,-1 2 2 0,0 0-6 0,-2 2-6 16,-2 1 0-16,1 0 8 0,-3 3-5 0,-1 0-8 0,-2 3-2 16,-1 0-2-16,-3 3-11 0,-2 0-14 0,-2 1-5 0,-1 2 0 15,-2-1-15-15,-1 1-15 0,-1-2-14 0,0 2-7 0,-1-1-16 0,-1 1-16 16,1-3-23-16,0 0-29 0,-1-2-29 0,2 1-25 0,2-4-64 0,-1-1-76 16,3-1-70-16,3-2-67 0,1-5-11 0,1-1 7 0,2-1 14 15,1-4 15-15,1-1 14 0,3-3 13 0,1-1 28 0,1-4 34 16,0-2 29-16,4-2 190 0</inkml:trace>
  <inkml:trace contextRef="#ctx0" brushRef="#br1" timeOffset="49015.5527">12179 9875 0 0,'2'-6'190'0,"0"0"167"0,0 2 15 0,1-1 5 0,0 1-1 16,-1-1 10-16,0 2 11 0,-1-1-1 0,0 2-3 0,1 1 8 16,-2 1 13-16,0 0-104 0,1-3-133 0,-1 3-55 0,0 0-32 15,0 0-24-15,0 0-20 0,3 1 13 0,-2 2 25 0,2 0-5 0,-1 2-11 16,1-1 11-16,0 2 23 0,1 2 0 0,-2 2-4 0,2 1 10 0,-1 2 16 15,0 2-1-15,-1 2-7 0,1 1 4 0,-2 1 10 0,1 4-7 16,-2-2-13-16,0 3-5 0,-2 3-2 0,0-2-8 0,-1 4-13 16,-1-1-10-16,-1 2-10 0,-2 0-5 0,0 0-2 0,-1 2-8 0,-1-2-10 15,0 0-2-15,-1 1-4 0,0-1-10 0,-1 0-13 0,0-1-1 0,1 1 5 16,-2-3-6-16,0 0-7 0,1-2 4 0,-1-1 6 0,0 0-3 0,1-1-9 16,-1-2 3-16,2 0 6 0,-2-3-3 0,1 0-8 0,-1 0 5 15,1-3 6-15,1 0-4 0,-1-3-5 0,2 0 3 0,-1-2 7 16,1-2-4-16,1-2-6 0,0 0 3 0,0-5 8 0,1 2-4 0,1-3-7 15,0 0 3-15,0-3 6 0,0 2-4 0,1-4-8 0,0-1 1 0,1 0 7 16,0-1-4-16,0-2-7 0,1-2 3 0,0 1 5 0,2-4-5 0,0 1-6 16,1-1 3-16,0 1 7 0,0-4-4 0,0 4-6 0,0-4 3 15,1 1 9-15,0 1-3 0,1-3-6 0,0 3 3 0,0-2 8 16,0 1-4-16,1-1-5 0,1 2 4 0,-1-1 9 0,1-1-5 0,0 2-5 16,0 0 1-16,1 0 1 0,0 0-10 0,1 2-16 0,0-2-17 15,1 1-15-15,1 1-30 0,0 1-36 0,0 0-47 0,0 0-46 0,0 3-91 0,0 0-104 16,0 0-72-16,1 0-60 0,1 3-17 0,-1 0-4 0,-1 0 9 15,1 0 12-15,1 1 17 0,-1 2 19 0,0-1 30 0,-1 1 30 16,0 0 49-16,-1 1 250 0</inkml:trace>
  <inkml:trace contextRef="#ctx0" brushRef="#br1" timeOffset="49315.4165">11872 9892 157 0,'0'-9'435'0,"0"0"14"0,1 1 10 0,2 1-3 0,2-2-8 15,1 1 4-15,0 2 8 0,2 0-4 0,2 2-7 0,2-2 4 0,1 1 12 16,3 1-153-16,1-1-201 0,2 1-60 0,2-2-17 0,1 0-14 0,2 0-16 15,1 0 7-15,2 1 16 0,1 1-9 0,1 1-14 0,2-2 8 16,1 2 15-16,1 0-18 0,2 2-28 0,-1-2-8 0,2 0-8 16,0 3-32-16,2-2-46 0,-2 1-41 0,-2 1-46 0,0 1-86 0,-4 1-97 15,0 1-41-15,-2 0-28 0,-2 0-13 0,-3 1-9 0,0 1 11 0,-3 2 17 16,-3 1 13-16,0-1 8 0,-2 1 32 0,-3 1 36 0</inkml:trace>
  <inkml:trace contextRef="#ctx0" brushRef="#br1" timeOffset="49732.9806">12548 10429 259 0,'-1'-3'393'0,"-1"0"24"0,1 0 27 0,0-2 12 16,1 2 8-16,-2 0 16 0,1 2 15 0,1 1 16 0,0 0 14 16,0 0-22-16,0 0-32 0,0 0-104 0,-3 0-119 0,3 0-43 0,0 0-17 15,0 0-22-15,0 0-22 0,0 0-15 0,0 0-9 0,-1 0-12 16,1 0-13-16,0 0-16 0,-1 3-14 0,1 0-8 0,0 0-6 0,0 1-15 15,0 1-17-15,0 1-1 0,0 1 3 0,0 2-4 0,-2-1-8 16,2 1 3-16,-1 0 7 0,-2 3-5 0,1-2-8 0,-1 1 3 0,-1 1 3 16,-1 1-6-16,-1 1-12 0,0 1 1 0,-1 0 4 0,-1 0-20 0,1 0-24 15,-1 1-23-15,0-1-19 0,0 2-30 0,2-2-33 0,-2 0-46 16,1 0-53-16,0 0-90 0,1-2-105 0,0-1-69 0,2 0-57 16,2-1-17-16,-1-4-2 0,2 1 13 0,-1-4 19 0,2-4 25 0,0 0 22 15,6 0 28-15,0-1 29 0,2-5 50 0,0 0 265 0</inkml:trace>
  <inkml:trace contextRef="#ctx0" brushRef="#br1" timeOffset="50099.5289">12800 10382 271 0,'1'-4'543'0,"1"1"27"0,-2-2 15 16,0 1 3-16,0-1-3 0,0 2 3 0,-2 0 0 0,2 2 0 16,0 1-6-16,-1-2 2 0,1 2 2 0,-3 2-166 0,1-2-217 0,-1 3-98 15,0 0-63-15,1 3-29 0,-2-2-16 0,0 4 0 0,1-2 5 16,-1 3-2-16,1 0-6 0,-1 3 4 0,2-2 8 0,-2 4-4 0,1-2-4 15,-1 1 2-15,0 4 8 0,0-4-5 0,0 4-6 0,0-2 3 0,0 0 6 16,0 0-3-16,0 0-8 0,0 0 5 0,0-2 6 0,0 1-4 16,0-2-7-16,0 0 4 0,0-2 7 0,1-1-5 0,1-1-7 15,-1-1 5-15,2-2 5 0,-1-1-4 0,2 1-4 0,0-5 2 0,0 0 7 16,0 0-5-16,0 0-6 0,0 0 1 0,3-2 8 0,0 1-3 0,-1-2-6 16,2 0 3-16,0-2 6 0,2-1-3 0,0-1-6 0,1-2 5 0,1 1 2 15,0-2-2-15,1 1-8 0,1 0 3 0,0-2 7 0,1 2-2 16,0-1-7-16,-1 1 5 0,1 0 5 0,0 1-2 0,-1-1-9 15,1 2 4-15,0 1 7 0,-1 1-4 0,0 1-8 0,-2 1 4 0,0 0 4 16,0 1-4-16,-2 2-10 0,0 2-1 0,-1-1 4 0,-1 1-14 0,1 2-17 16,-1-1-11-16,0 2-8 0,-1-1-14 0,1 1-13 0,-1 1-16 15,-1 1-17-15,1 1-18 0,0 1-18 0,-1 0-35 0,1 3-37 16,-2 0-40-16,2 0-43 0,0 0-46 0,-1-2-49 0,1 1-41 0,1-2-42 16,0 0-5-16,1-3 7 0,1-2 16 0,0-1 19 0,2-1 20 0,0-2 17 15,2 0 35-15,-1-2 46 0</inkml:trace>
  <inkml:trace contextRef="#ctx0" brushRef="#br1" timeOffset="50566.954">13441 9922 58 0,'3'-18'488'0,"0"3"40"0,-2 1 24 16,-1 5 10-16,1 0 8 0,-1 3-1 0,0 2-2 0,0 1 0 0,0 3 3 15,0 0-3-15,0 0-5 0,0 0-122 0,-1 3-161 0,0 3-110 0,-1 1-92 16,1 2-32-16,0 3-11 0,-2 3-5 0,0 2-2 0,-1 2 6 15,0 2 9-15,-1 3-2 0,0 3-4 0,-1 0 5 0,1 3 7 0,-2 3-3 16,-1-1-6-16,2 2 1 0,-2 1 7 0,0-1-10 0,-2 2-11 16,2-1-5-16,-1 1-2 0,1 0-7 0,0-2-9 0,0-1 3 0,0-1 6 15,0-1-4-15,1-2-5 0,2-2 3 0,0-2 9 0,-1-2-5 0,2-1-4 16,0-4 0-16,2-3 5 0,-1-1-2 0,2-4-2 0,-1-1 8 16,2-3 12-16,0-1 2 0,0-2 1 0,0-3 4 0,0 0 7 15,4-2-2-15,-1-2-5 0,1-1 2 0,1-1 5 0,2-1-4 0,0-5-4 16,1-2 2-16,1-2-1 0,2-2-7 0,1-2-10 0,0-2-5 0,0-1-3 15,1 1-2-15,0-2-2 0,1 1 4 0,-1 1 7 0,-1 1 1 0,1 0-1 16,1 3 4-16,-1 0 4 0,-1 1-2 0,1 2 1 0,-1 2 1 16,0 2 3-16,0 1 0 0,0 1 0 0,-1 1 0 0,0 2-5 15,-1 2-2-15,1 1-8 0,-2 1-2 0,-1 2 1 0,0 2-4 0,0-1-4 16,-1 2-1-16,0 2 2 0,-1 1-1 0,0 1-1 0,-2 1-1 0,0 4 1 16,-2 0-1-16,0 1-2 0,-2 4 1 0,-2 1 1 0,0 1 1 15,-2 2-1-15,-3 2-1 0,0-2-1 0,-1 3-5 0,0-3-6 16,0 1-2-16,-1-1-4 0,0 0-6 0,1-1-10 0,-2-1-4 0,1 1-4 15,0-4-12-15,1 2-15 0,-2-3-13 0,2 2-13 0,2-5-20 0,-1 0-22 16,2 0-26-16,-1-5-31 0,1 2-34 0,1-1-33 0,-1-2-43 0,1-2-44 16,-2-1-102-16,1 2-119 0,0-4-31 0,-1 1-6 0,1-2 8 15,0-2 10-15,-1 1 21 0,1 1 22 0,0-3 32 0,-2 0 35 16,0-3 37-16,1 3 37 0</inkml:trace>
  <inkml:trace contextRef="#ctx0" brushRef="#br1" timeOffset="50879.2131">12637 10156 157 0,'2'-3'459'0,"-2"3"15"0,0-3 9 15,0 0-1-15,0 0-7 0,0 3 4 0,1 0 4 0,-1 0-2 16,1-3-4-16,-1 3 3 0,0 0 5 0,0 0-154 0,0 0-194 16,0 0-82-16,0 0-43 0,2-2-37 0,-2 2-35 0,0 0-17 0,0 0-10 15,0 0-33-15,0 0-40 0,0 0-79 0,2 2-89 0,-2-2-70 0,2 3-62 16,-2-3-14-16,1 6 0 0,0-2 0 0,1 1 4 0,-2-5 20 15,1 4 29-15,0 1 16 0,1 1 16 0,-1-3 31 0,0 0 277 0</inkml:trace>
  <inkml:trace contextRef="#ctx0" brushRef="#br1" timeOffset="51103.8723">13187 9829 148 0,'4'-6'483'0,"0"1"21"0,-2 1 9 0,1-2 2 16,0 3 1-16,-2 0 1 0,2 1 1 0,-2-1-1 0,-1 3 2 15,1-1 2-15,-1 1-1 0,0 0-145 0,3 0-189 0,-2 1-88 0,1 2-62 16,-2 0-30-16,0 2-23 0,0 1-38 0,-2 1-43 0,0 2-64 16,-1 2-73-16,-1 1-110 0,-1 1-122 0,-1 1-37 0,1 2-12 0,-2-1-3 15,-1 2 0-15,0-1 0 0,0-2 0 0,0 1 9 0,2-3 15 16,-2 0 35-16,0-3 41 0</inkml:trace>
  <inkml:trace contextRef="#ctx0" brushRef="#br1" timeOffset="53352.9272">15288 9910 0 0,'0'-3'175'0,"0"0"154"0,0 3 11 16,0-3 4-16,0 3-1 0,0 0 4 0,-1-3 5 0,1 3-8 16,0 0-10-16,-3 0 16 0,0 1 22 0,1 1-87 0,-2-1-119 15,1 1-49-15,-1-1-28 0,1 2-22 0,-1-1-17 0,0 1 2 0,0 0 13 16,0 1-4-16,-1-1-8 0,1 2 8 0,-1 1 13 0,1-2-13 0,-2 2-17 16,2 0 4-16,-1 0 13 0,0 2-10 0,-2-2-15 0,2 1 12 0,-2 2 23 15,0 0-1-15,-1 2-5 0,-1 1 10 0,0-2 16 0,-1 4-1 16,-2-2-7-16,0 1 7 0,-2 4 7 0,-1-2-1 0,-1 0-9 15,-1 3 2-15,-1 0 5 0,-2 0-8 0,0 0-13 0,-2 3-7 0,-1 0-4 16,-1 1-11-16,0-1-8 0,-1 2-7 0,-1 1-7 0,1-2-2 0,0 1 1 16,1-1-5-16,1 1-4 0,0-4-1 0,3 1 3 0,0-2-4 15,3-2-8-15,1 1 3 0,1-5 4 0,2 1-4 0,2-2-9 0,1-1 3 16,2-2 6-16,1-1-6 0,2-1-9 0,1-1 2 0,1-2 7 16,2 0-3-16,1-3-6 0,0 0 4 0,0 0 10 0,2 0-4 0,0 1-4 15,0-1 8-15,2 0 8 0,0 0 1 0,0-1-4 0,2 1 7 16,-1 0 11-16,2-2-2 0,-1 2-5 0,1-1 1 0,0-1 7 0,-1 1-5 15,1 1-8-15,-2 0 2 0,1-2 5 0,-2 2-7 0,0-1-10 16,-2 1 0-16,-2 0 5 0,3 0-8 0,-3 0-11 0,3-2 2 0,-3 2 6 16,0 0-4-16,0 0-8 0,0 0 4 0,0 0 8 0,0 0-6 0,0 0-6 15,0 0 3-15,0 0 9 0,0 0-6 0,0 0-9 0,0 0 5 16,0 0 7-16,0 0-5 0,0 0-7 0,0 0 5 0,0 0 8 16,1 3-4-16,-1-3-7 0,1 2 5 0,1-2 8 0,0 1-4 0,0 1-8 15,0-1 4-15,1 1 8 0,1-2 0 0,0 0-3 0,0 0 9 0,0 1 15 16,1-1 0-16,2 2-4 0,0-2 8 0,-1 0 10 0,2 0-2 0,0 0-5 15,2 0 7-15,-1 0 8 0,0 0-1 0,1-2-6 0,-1 2 3 16,2-1 3-16,-1 1-9 0,1 0-12 0,0 0 0 0,1 0 0 16,0 0-4-16,1 0-7 0,2 0-1 0,-1 0 2 0,4 0-4 0,-1 1-5 15,0 1-1-15,3 1 4 0,0-3-4 0,2 3-5 0,0 0 4 0,1-3 3 16,0 3-3-16,1-2-8 0,1 1 4 0,0-2 4 0,1 0-5 16,0 0-2-16,1 0-1 0,1-2 5 0,0 1-1 0,1-1-7 15,-1 1 4-15,2-2 4 0,-2 0-3 0,1 1-6 0,-1-1 3 0,-1 2 4 16,-1-2 1-16,-2 0-8 0,-1 1 4 0,-2-1 4 0,-2 2-4 0,0-1-4 15,-3 1 3-15,-2-2 5 0,-2 3-4 0,0-2-7 0,-2 1 6 0,-1-1 5 16,-2 1-2-16,-1 1-6 0,0-2 3 0,-2 2 4 0,-2-1-1 16,1 1-3-16,-3 0 3 0,0 0 6 0,0 0-4 0,0 0-4 15,0 0 7-15,0 0 4 0,0 0 0 0,0 0-2 0,0 0 4 0,3-2 5 16,-3 2-2-16,1-1-2 0,-1 1 1 0,1-2 5 0,1 1-1 0,-1-2-7 16,0 3 4-16,1-3 2 0,0 0-1 0,0 1-7 0,-1-1-1 15,2 2 2-15,-1-2-4 0,1 0-5 0,1 1 0 0,0-1 3 16,0 2-2-16,0-2-4 0,1 0 2 0,1 1 4 0,-1-1-2 0,2 2-4 15,-2-2 2-15,0 0 2 0,-1 3-1 0,0-3-3 0,0 1 3 0,-1 1 5 16,0 1-4-16,-3 0-2 0,0 0-1 0,0 0 4 0,0 0-1 16,0 0-5-16,0 0 2 0,0 0 4 0,0 0-2 0,0 0 0 0,0 0 3 15,0 0 6-15,0 0 0 0,0 0 0 0,0 0 3 0,0 0 3 16,0 0 0-16,0 0-3 0,-3 0 1 0,0-2 4 0,2 1-1 0,-2-1-1 16,1 1 0-16,-1 1 0 0,-1-3-4 0,1 0-5 0,-1 1 0 0,-1-2 0 15,1 2-2-15,-1-2-4 0,-1 1 2 0,1 0-1 0,0-3 1 16,-1 1-4-16,0 1 4 0,-1-2-1 0,0 0 1 0,1-2-4 15,-2 1 1-15,0-1 1 0,0-1-3 0,-2 2-3 0,1-2 0 0,-2 0 4 16,1 0 1-16,-1 0-5 0,-1 0 0 0,-1 0 1 0,-1 0-1 0,1 0-3 16,-2 0 3-16,2 0 6 0,-2 0-1 0,2 0-5 0,-2 0 4 0,2 0 4 15,0-2-2-15,1 2-3 0,-2-1 3 0,2 1 4 0,0 0-1 16,2-2-1-16,-1 2 1 0,0-1 4 0,2-1-1 0,0 1-4 16,1 1 4-16,1-3 3 0,0 1-3 0,1 1 0 0,0-1 0 0,1 1 3 15,1-1-2-15,0 1-2 0,1 1 1 0,-1-2 3 0,2 2-3 0,-1 0-5 16,2 2 4-16,-2 1 1 0,2 0-3 0,-1 0-2 0,1 0 1 0,0 3-1 15,1 0-1-15,-2 1-6 0,2 2 0 0,0 0 0 0,0 0-6 16,0 0-9-16,0 0-4 0,0 0-2 0,0 0-8 0,-1 2-7 16,0-1-3-16,1-1-1 0,0 5-13 0,0-2-13 0,1 1-15 0,0 1-15 15,1 1-21-15,-1 0-24 0,2 1-31 0,-1 1-32 0,2-1-38 0,0 1-38 16,2-1-88-16,-1 2-103 0,2-1-64 0,2-2-52 0,0 0-5 16,3 0 8-16,0-2 16 0,0 1 17 0,2-2 23 0,0 0 26 15,0 0 34-15,-2 0 39 0,1 0 42 0,0-2 282 0</inkml:trace>
  <inkml:trace contextRef="#ctx0" brushRef="#br1" timeOffset="53753.3928">16404 10417 147 0,'1'-3'382'0,"-1"3"5"0,0 0 2 0,0-2 10 15,0 2 15-15,0 0 3 0,0 0-2 0,0 0 16 0,0 0 19 16,0 0-15-16,0 0-24 0,0 0-95 0,0 0-112 0,0 0-39 0,0 0-12 15,4 0 3-15,-1 2 9 0,1-2 3 0,0 0 2 0,1 1 5 16,1 1 8-16,-1-1-9 0,2 1-12 0,1-2-9 0,0 0-9 0,1 1-12 0,2-1-13 16,-1 0-17-16,1-1-20 0,1 1-8 0,1-2-8 15,1 1-15-15,0-1-20 0,2 1-7 0,-1-2-4 0,1 0-19 0,1 1-22 16,-1-1-18-16,2 2-16 0,-2-2-31 0,0 0-32 0,-2 1-38 0,1-1-38 16,0 2-40-16,-3-1-37 0,0 2-52 0,-2 0-52 0,1 0-91 0,-2 2-109 15,-1-2-17-15,-1 1 5 0,-2 2 13 0,-1-1 17 0,0 1 28 16,-4-3 29-16,0 4 37 0,-1 1 41 0,-3-1 37 0,-1 1 40 15</inkml:trace>
  <inkml:trace contextRef="#ctx0" brushRef="#br1" timeOffset="53920.2331">16405 10646 21 0,'-4'3'417'0,"3"2"25"0,1-4 20 15,1 2 8-15,2-1 4 0,0-2 12 0,1 0 15 0,1 0 12 16,2 0 12-16,1 0 7 0,1-2 4 0,2 1-119 0,2-1-158 0,-1 1-79 15,3-1-57-15,-2-1-36 0,2 2-30 0,1-2-34 0,-2 0-35 16,2 1-69-16,0-1-81 0,0 2-135 0,-1-2-150 0,0 0-56 0,-2 1-25 16,2-1-9-16,-2 2-6 0,2 1 2 0,-2 0 1 0,0 0 9 0,1 0 12 15,-1 1 27-15,2 2 30 0</inkml:trace>
  <inkml:trace contextRef="#ctx0" brushRef="#br1" timeOffset="55204.2918">17695 9862 210 0,'0'-5'315'0,"0"2"16"0,0-1 16 0,0 1 10 0,0 0 6 16,0 0 18-16,0 3 18 0,0-3 9 0,0 0 6 0,0 3-47 0,0-3-61 16,0 3-58-16,0 0-62 0,0 0-18 0,0-2-11 0,0 2-14 15,0 0-19-15,0 0-4 0,0 0 0 0,0 0-18 0,0 0-24 0,0 0-4 16,0 0-2-16,0 0-17 0,0 0-20 0,0 0-5 0,0 0 4 16,0 0-8-16,0 0-13 0,0 0 7 0,1 2 11 0,0 1 2 0,1 0-1 15,-2 3 8-15,1 0 11 0,-1 0 5 0,0 1 5 0,0 2 5 16,0 2 5-16,0-1-1 0,-1 4 1 0,1-1-2 0,-2 1-2 0,1 2-5 15,0 1-4-15,-1-1-7 0,1 4-6 0,-2-2 0 0,2 3 0 16,0-2-4-16,-1 2-11 0,0 0 4 0,0 2 4 0,0-1-1 0,0 1-4 16,0-1 5-16,-1 2 7 0,0-1 0 0,1 1-8 0,-1-2 7 0,0 1 5 15,1-1-4-15,-1 1-10 0,2-1-2 0,-1-1 3 0,0 0-6 0,0 0-8 16,0-1 1-16,0 1 1 0,0-3-5 0,-1 0-7 16,0 0 0-16,1 0 5 0,-1-3-8 0,0 0-8 0,1-2 1 0,0-1 5 15,0-1-4-15,0-1-4 0,1-2 1 0,0-1 6 0,-1-1-3 0,1-1-5 16,1-1 4-16,0-2 5 0,0-2 1 0,0 0-5 0,0 0 4 0,0 0 7 15,0 0-4-15,0 0-5 0,1-2 1 0,1-2 3 0,-1-1-2 16,0-1-5-16,2-1 2 0,0-1 5 0,-1-2-3 0,2-2-7 0,0 0 1 16,2 0 4-16,-1-2-5 0,0-1-7 0,2 2 5 0,0-2 6 15,1 0-3-15,0 0-4 0,1 0 2 0,0 0 4 0,1 0-2 0,-1 1-5 16,2-1 4-16,-1 3 2 0,1-1-2 0,0 1-5 0,1 1 4 0,0 1 4 16,0-1-4-16,1 1-5 0,-1 2 2 0,1-1 7 0,-1 2-4 15,0 1-5-15,0 0 2 0,-1 0 7 0,1 3-7 0,-1 0-4 16,-1 3 3-16,1 0 5 0,-2 0-2 0,1 3-6 0,-1 0 3 0,0 1 7 15,1 1-2-15,-1 2-8 0,-1 1 3 0,0-1 7 0,-1 4-1 0,-1-1-6 16,1 2 5-16,-2 0 7 0,1 2-2 0,-2 1-5 0,0 0 4 16,-2 1 7-16,0 1-1 0,-2-2-6 0,0 3 5 0,-3-3 4 15,0 0 0-15,-2 1-3 0,0-2 3 0,-3 2 4 0,-2-2-2 0,0-1-5 16,-1 1 4-16,-1-1 5 0,0-1-4 0,-1-1-7 0,-1-2 2 0,1 0 5 16,-2 0-2-16,2-3-6 0,-2 0 1 0,1 0 4 0,-1-3-4 0,0 0-5 15,1-2 2-15,-1 1 2 0,0-2-1 0,1-2-7 0,0 1 4 16,1-2 5-16,0 0-4 0,2-2-4 0,0 1-1 0,2-2 4 15,0 0-7-15,-1 0-7 0,2-2-3 0,2 1 2 0,-1-1-8 0,0-1-11 16,2 2-7-16,0-1-6 0,1 1-21 0,1-1-22 0,0 1-20 0,1 1-21 16,2 0-26-16,-2 1-29 0,4 1-38 0,-1 1-39 0,2-2-51 15,1 4-59-15,0-2-86 0,2 1-100 0,1 1-23 0,1-1-2 0,0-1 15 16,3 2 21-16,1 1 22 0,0-2 22 0,1 1 26 0,0-1 29 16,3 1 41-16,0 1 46 0</inkml:trace>
  <inkml:trace contextRef="#ctx0" brushRef="#br1" timeOffset="55689.0471">18388 9839 39 0,'-3'-6'369'0,"1"2"15"0,0-1 7 0,0 1 20 0,0-2 24 15,1 1 6-15,0 1 0 0,1 1-3 0,0-2-4 0,0 2 19 0,1-1 22 16,2-2-98-16,-1 1-137 0,2 1-54 0,2-2-27 0,-1 1-5 0,0-1-1 15,2 2-10-15,0-2-14 0,-1 3-6 0,2-2-5 0,0 1-5 16,0 1-14-16,2 0-9 0,-2 1-14 0,1-1-7 0,-1 2-7 16,0 1-13-16,0 1-13 0,0 1-7 0,-1-1-7 0,-2 1-8 0,0 2-13 15,-1 1 1-15,0-1 7 0,0 1-5 0,-1 1-7 0,0 0 3 0,-2 1 8 16,0 2-4-16,-1-1-5 0,-1 2 1 0,0 1 4 0,-2 1-2 0,-1 0-8 16,-1 0 4-16,-2 3 5 0,-1-3-3 0,0 4-6 0,0-2 2 15,0 2 7-15,0-1-3 0,0 0-6 0,1 0 3 0,1-1 6 16,0-1-3-16,2-1-8 0,2 0-1 0,-1-3-1 0,3 0-10 0,0-1-10 15,1-1-7-15,2-1-5 0,1-1-17 0,1-1-17 0,2-1-28 0,1 0-26 16,3-1-35-16,-1-1-35 0,4-1-47 0,-1 0-53 0,2 0-96 0,1-1-108 16,0 1-27-16,0-2-3 0,1-1 6 0,0 2 9 0,2-2 12 15,-2 0 18-15,1 1 27 0,-1-1 30 0,-2 2 33 0,-1 1 31 16</inkml:trace>
  <inkml:trace contextRef="#ctx0" brushRef="#br1" timeOffset="56054.9268">18705 10517 153 0,'0'0'513'0,"0"0"21"0,2 2 4 0,0-1 2 0,2-2 3 16,3-1-4-16,0 1-10 0,1 1-8 0,2-2-8 0,2 1-6 15,2-1-5-15,-1 1-155 0,3 1-200 0,-1 0-119 0,1 0-95 0,1 0-50 16,-1 0-36-16,1 0-42 0,2 1-42 0,-2 2-77 0,2-1-85 16,1 1-51-16,-1 0-42 0,1-2-9 0,-2 4 2 0,1-2 10 0,-2 0 13 15,-1 1 16-15,-1 1 13 0,0-2 30 0,-3 3 33 0,-2-2 37 0,1 1 337 16</inkml:trace>
  <inkml:trace contextRef="#ctx0" brushRef="#br1" timeOffset="56722.8886">20071 10025 0 0,'8'-9'354'0,"-2"-1"51"0,1 1 13 0,-3 0-2 0,0 3-10 16,0 0 5-16,-3 0 9 0,1 3-4 0,-1 0-10 0,-1 3 5 16,0 0 11-16,0 0-122 0,0 0-159 0,-1 0-65 0,1 0-35 15,0 0-25-15,-3 0-22 0,0 1 14 0,1 2 22 0,-1 0-3 0,0 2-11 16,1 1 13-16,-2 1 19 0,0 2-3 0,-2 0-9 0,1 2 12 0,-2 1 16 15,2 0-5-15,-2 0-13 0,-1 1 7 0,0 1 13 0,0 1-9 16,-1-3-17-16,-2 3 4 0,1 0 8 0,-2-2-7 0,-2 2-12 0,0-1-3 16,-2 2 5-16,0-1-8 0,-3 2-11 0,0-2 2 0,1 0 5 15,-2 1-5-15,0-2-9 0,0 1 1 0,1 0 5 0,0-2-6 0,3-1-10 16,0 0 2-16,2 0 5 0,2-1-3 0,0-2-4 0,2 0 2 0,1-3 4 16,2 0 1-16,2 0-2 0,1-2 5 0,1-2 6 0,2 1 2 15,1-3-1-15,0 0 11 0,3 1 9 0,1 1 15 0,1-2 14 16,3 0 5-16,0 0 7 0,3 0 5 0,2-2 2 0,3 1-1 0,1-1-5 15,2 1-2-15,2-2 1 0,1 0-5 0,0-2-8 0,1 4-4 0,0-4-4 16,-1 4-22-16,1-2-22 0,-2 0-12 0,1 1-10 0,-2 1-22 0,0 1-23 16,-2 0-22-16,0 0-17 0,-1 0-22 0,-2 0-19 0,-1 1-27 15,0 1-33-15,-1-1-34 0,-1 2-35 0,-1-1-29 0,-2 1-28 16,0 0-78-16,1 0-94 0,-1 0-23 0,0-3 0 0,-1 1 16 0,0-1 22 16,-1 0 16-16,0 0 16 0,-1-1 31 0,1-1 34 0,-2-1 34 0,-1 0 32 15</inkml:trace>
  <inkml:trace contextRef="#ctx0" brushRef="#br1" timeOffset="56935.2001">20283 10231 231 0,'0'0'487'0,"0"0"16"0,0 0 7 0,0 0 0 16,0 0 3-16,0 0 0 0,0 0-2 0,0 0-7 0,0 0-7 16,-3 1 16-16,2 1 25 0,-2-2-139 0,2 3-187 0,-2 0-83 0,2 3-50 15,-2-2-16-15,0 2-4 0,-1 2-1 0,0-1 4 0,0 4-1 0,0-1-2 16,-2 1-2-16,-1 2-2 0,-1 1-13 0,0 4-15 0,-1-2-12 15,-2 4-10-15,-1 1-25 0,0 0-26 0,1 1-25 0,-1 1-22 16,2-2-19-16,0 1-19 0,1-2-28 0,2-1-30 0,1-1-37 0,0-1-43 16,1-1-58-16,2-2-63 0,1-2-67 0,2 0-70 0,0-3-4 0,2 0 14 15,4-3 22-15,0-3 21 0,4 0 16 0,2-3 16 0,1-2 28 0,3-2 31 16,0-1 38-16,3-2 209 0</inkml:trace>
  <inkml:trace contextRef="#ctx0" brushRef="#br1" timeOffset="57389.6621">20736 10459 10 0,'5'-2'461'0,"-2"1"26"16,0-2 7-16,-2 0 4 0,0 0 4 0,1 0-2 0,-2-2-4 15,-2 2 4-15,2-1 4 0,-1-1 7 0,0 1 7 0,-2-1-107 0,0 1-143 16,1-2-95-16,-2 1-85 0,0 1-22 0,-2-1-7 0,1 1-2 0,-2-1 0 16,1 2 1-16,-2 0 1 0,-2 2-1 0,0-1-1 0,-1 1-9 15,-1 1-10-15,0 1-8 0,-1 1-9 0,1 1-6 0,0 0-9 16,0 1 3-16,0 2 4 0,1 0 4 0,2 2 1 0,-1-2 7 0,1 4 13 15,0-1-4-15,1 2-4 0,0 1 5 0,1 0 5 0,-1 0-4 0,1 0-6 16,2 1 5-16,1 1 5 0,0-2-7 0,3 1-12 0,-1-2-6 16,2-1-6-16,2 1-18 0,0-2-16 0,2 0-10 0,2-3-2 15,0 0-17-15,2 0-17 0,2-2-13 0,0-2-12 0,1-1-10 0,0 1-11 16,2-4-9-16,-1 1-8 0,1-1 1 0,1-2 4 0,-1-1 1 0,-1 1 1 16,1-2 11-16,-1-2 14 0,-1 1 8 0,0-2 7 0,-1 0 21 0,0 0 21 15,-2-2 4-15,0-1 2 0,-2 2 20 0,1-2 23 0,0-2 2 0,-2 2-1 16,-1 0 19-16,0 0 27 0,-1 0 15 0,-1 2 13 15,1-1 23-15,0 4 27 0,-2-2 17 0,0 3 14 0,-1 0 13 0,2 1 10 16,-2 1 0-16,0 1-6 0,0 3-2 0,0-3-2 0,0 3-14 0,0 0-15 16,0 0-23-16,0 0-25 0,0 0-18 0,0 0-16 0,0 0-22 0,0 0-23 15,0 4-8-15,0 1-2 0,-2 1-5 0,2 0-8 0,-1 3 1 16,0 0 7-16,-1 1-1 0,0 2-2 0,-1 2 4 0,-1-1 6 16,-1 2-8-16,1 0-10 0,-2 0-9 0,1 2-10 0,0-4-28 0,1 4-31 15,0-5-34-15,1 1-34 0,0-1-37 0,2 0-40 0,1-1-44 0,1-4-50 16,2 2-100-16,1-3-118 0,0 0-44 0,3-3-20 0,1-1 2 15,1-2 9-15,2-2 24 0,-1 1 29 0,4-4 34 0,-1 1 34 0,2-2 37 16,1 0 35-16</inkml:trace>
  <inkml:trace contextRef="#ctx0" brushRef="#br1" timeOffset="57757.2904">21243 10402 0 0,'4'-3'324'0,"-2"1"139"0,1 1 16 0,0-4 16 0,-1 2 18 15,0-1 13-15,-1 1 13 0,0 0 11 0,1 0 13 0,-1 0 17 0,0 1 22 16,-1-1-86-16,2 2-120 0,-2 1-101 0,-2-5-95 0,2 4-34 0,-1-2-14 16,0 1-11-16,-1 1-15 0,0-1-11 0,-1 1-14 0,0-1-13 15,1 1-8-15,-2 1-22 0,0-2-23 0,-2 2-8 0,1 2-5 16,-2-2-7-16,1 1-7 0,-2 4-2 0,0-2 3 0,-2 3-6 0,1 0-8 15,-2 1 4-15,1 2 7 0,-1 2 0 0,-2 1 1 0,1 1 5 0,-2 2 3 16,2 0-3-16,-1 2 0 0,1-1 0 0,0 1 8 0,0-1-4 0,3 1-4 16,-1 1 2-16,4-3 2 0,0 0-2 0,2-2-5 15,2 1-3-15,0-2 0 0,2 0-3 0,3-2 0 0,1 1 3 0,3-2 4 16,-1 0-2-16,4-2-7 0,-1 1-7 0,3-2-6 0,0 0-18 0,1-2-18 16,1 1-27-16,0-2-27 0,2 0-45 0,-1-3-52 0,1 1-70 0,0-1-70 15,0 0-126-15,0 0-138 0,-1 0-39 0,1-1-7 0,0 1 2 16,-2-2 7-16,1-1 17 0,-2 2 19 0,1-1 26 0,-1-2 29 15,-2 2 44-15,-1-1 50 0</inkml:trace>
  <inkml:trace contextRef="#ctx0" brushRef="#br1" timeOffset="62544.9441">3504 11750 121 0,'0'-2'305'0,"0"0"8"15,-1-1 8-15,1 1 5 0,0 2 2 0,-2-3 4 0,2 1 4 0,-1 0 0 16,1 2-2-16,0-3-41 0,1 0-56 0,-1 0-72 0,2 0-75 15,0-1-27-15,1 0-11 0,0 0-7 0,-1-1-7 0,2 0-1 0,0 0 5 16,0 0-3-16,0-1-4 0,2 2 2 0,-2-2 13 0,0 1-7 16,0 0-10-16,0 0 3 0,0 2 8 0,0-1-10 0,0 2-13 0,-2-1 2 15,1 1 8-15,-2 1-8 0,1-1-16 0,-2 2 5 0,0 0 12 16,0 0-10-16,0 0-16 0,0 0 8 0,0 0 17 0,0 0-8 0,0 0-14 16,0 0 13-16,0 0 19 0,0 0-6 0,1 2-15 0,-1-2 15 0,1 1 21 15,-1-1 0-15,0 3-8 0,0 0 17 0,0-1 27 0,0 2 3 0,2-1-1 16,-2 2 14-16,1 0 20 0,0 1 3 0,-1 1-3 15,2 2 14-15,-1 0 14 0,0 2 2 0,1 1-4 0,-1 0 1 0,0 2 4 16,1 0-7-16,-1 1-10 0,0 1-7 0,1 1-7 0,-2-1-7 0,0 1-10 16,0 1-11-16,0 1-11 0,0-1-9 0,0 2-9 0,-2-1-12 0,2 0-14 15,-1 0-4-15,0 2 0 0,-1-2-10 0,2-1-11 0,-1 1-3 16,0-1 3-16,1 0-3 0,-2-1-9 0,1 0 1 0,1-1 5 16,-1 0-4-16,-1 0-5 0,1-2 1 0,0 2 7 0,-1-2-10 0,0 2-11 15,-1-1-5-15,0 1-6 0,-1 1-15 0,0-2-20 0,-1 2-16 0,0-1-12 16,-2-1-18-16,2 2-22 0,-2-3-31 0,2 2-31 0,-2-2-30 15,2 0-28-15,-2-2-34 0,2 0-32 0,-1-2-80 0,2 0-92 0,0-2-32 0,2 0-19 16,0-4 5-16,2-4 12 0,0 0 17 0,0 0 20 16,0 0 31-16,6-1 34 0,0-2 28 0,1-5 29 0</inkml:trace>
  <inkml:trace contextRef="#ctx0" brushRef="#br1" timeOffset="63246.5323">3689 11904 0 0,'0'-4'207'0,"-1"1"174"16,0-1 18-16,-1 1-3 0,1-1-5 0,1 0 5 0,0 2 9 0,0-2 0 15,0 4-3-15,1-2 12 0,-1 0 18 0,2-1-90 0,-1 1-123 16,2-1-64-16,-1 1-44 0,2 0-27 0,2-1-18 0,0 0 9 0,4-1 16 16,-1 0-2-16,3-2-13 0,1 2 4 0,2-2 8 0,1-2-14 15,0 2-22-15,1-1-1 0,1 0 5 0,-1 1-16 0,0 0-20 0,-1 0-1 16,0 1 8-16,0 0-10 0,-2 2-16 0,-1 0 1 0,-2 2 7 15,-2 1-8-15,-1 1-11 0,0 2 1 0,-3 0 9 0,1 2-8 0,-4 0-8 16,0 2 5-16,-2 0 11 0,-3 2-6 0,-1 2-10 0,-1-1 2 0,-3 4 8 16,-2 0-6-16,-2 2-10 0,0-1 5 0,-2 2 11 0,-1 0-3 0,0 0-9 15,-1-1 6-15,2 1 9 0,-2-2-7 0,1 0-13 0,-1-2 10 16,1 1 11-16,1-2-4 0,-1-2-9 0,0 1 8 0,2-1 11 16,1-2-5-16,1-1-11 0,2-1 6 0,1 0 13 0,1-2-4 0,2 0-9 15,1-2 8-15,1-1 10 0,3-1-3 0,0 0-12 0,0 0 4 0,0 0 13 16,3-1-2-16,1 0-6 0,1-2 6 0,3 0 10 0,0-1-2 15,3 1-7-15,1-2 5 0,1 0 9 0,1 0-4 0,2 0-8 16,-2-1 4-16,2 2 10 0,2-1-2 0,-2 1-5 0,1 1 2 0,-1-1 3 16,1 2-6-16,-1-1-6 0,0 2 2 0,0 0 1 0,-1 1-5 0,-2 1-4 15,1 1 2-15,-1 1 4 0,-2 2-3 0,-1-1-6 0,-2 2 0 0,0 2 0 16,-1-1 3-16,0 2 1 0,-3 1 2 0,0 2 2 0,-2 0 2 16,-2 2 1-16,0 1 1 0,-1 2 4 0,-3-1 8 0,0 4 6 15,-1-1 5-15,-2 1 2 0,0 2 4 0,-1-2 1 0,-1 2-2 0,0-1-1 16,-1 1 0-16,1 0 6 0,-2-2-1 0,1-1-5 0,-2 0 1 0,0-2 4 15,0 0-10-15,-2 0-13 0,1-3 0 0,0-1 3 0,-1 1-6 16,0-4-9-16,0 1 2 0,0-2 4 0,0-1-6 0,0-2-9 16,0 0 0-16,1-2 6 0,0-1-11 0,1-2-10 0,0 1-1 0,0-4 1 15,0 0-11-15,1 0-17 0,2-3-8 0,-1 0-8 0,1-1-16 0,2-1-21 16,1 0-24-16,0-3-25 0,2 0-26 0,2 1-24 0,2-2-33 16,0 0-36-16,1 2-80 0,2-2-94 0,2 1-49 0,0 1-38 0,2-1-3 15,1 2 4-15,0-1 16 0,1 2 13 0,2 1 28 0,1 0 29 16,0 0 24-16,0 2 21 0,0 1 38 0,3-1 343 0</inkml:trace>
  <inkml:trace contextRef="#ctx0" brushRef="#br1" timeOffset="64497.9331">4323 11833 0 0,'-2'-3'256'15,"2"-1"104"-15,0 0 5 0,2 1 8 0,-2-1 10 0,1-1 2 0,0 2 1 16,1-1 11-16,0 2 19 0,1-2 4 0,1 2 0 0,0-2-95 16,1 2-121-16,1-1-61 0,-1 0-44 0,3 0-3 0,0 1 9 15,0 0-9-15,1-1-12 0,2 1 3 0,0-1 6 0,1 2-14 0,1 0-20 16,-1 1-1-16,1 0 4 0,1 0-16 0,-2 1-19 0,1 0 0 0,-1 2 8 15,-1-1-14-15,1 2-15 0,-2-1 1 0,0 1 7 0,-1 1-5 16,0 0-11-16,-1 1 4 0,0 0 7 0,-1 0-6 0,0 0-8 16,-2 0 5-16,-1 0 9 0,-1 0-6 0,-2 1-6 0,-1 0 5 0,-1 0 8 15,-1 0-4-15,-2 2-7 0,-1 0 2 0,-2 0 8 0,-1 0-4 0,-2 2-8 16,-1-1 4-16,-1 1 8 0,0-1-1 0,-3 1-10 0,2-1 5 0,-2-1 8 16,2 1-7-16,-2-2-8 0,2 1 4 0,0-2 7 0,-1 0-4 15,2-1-7-15,2 0 4 0,0-1 10 0,1-1 4 0,2-1 1 16,1 0 7-16,2-1 11 0,0-1 3 0,1-1 2 0,3 0 1 0,0 0 6 15,0 0 0-15,4 0 3 0,1-1 7 0,2 0 8 0,1 0 8 0,3-2 2 16,2 2-4-16,2-1-7 0,2-1-4 0,0 0-1 0,3 0-6 16,0 0-6-16,0 0 2 0,2 1 5 0,-2-1-4 0,0 2-9 15,0 0-3-15,-3 1-1 0,0 1-13 0,-1 2-13 0,-1-1 2 0,-2 2 5 16,-2 0-5-16,0 1-10 0,-3 1 5 0,-2 1 6 0,-2 1-6 0,-1 0-7 16,-2 2 4-16,-1 0 7 0,-2 1-4 0,-4 2-4 0,0 1 2 0,-4 0 8 15,0 2-3-15,-4-1-9 0,1 2 6 0,-3 0 6 0,0-2-3 16,0 2-9-16,-1 0 5 0,-2-1 4 0,0-1-3 0,1 1-8 15,-2-2 4-15,0-1 8 0,1 1-4 0,-1-2-7 0,1-2 4 0,2 0 7 16,0 0-4-16,2-3-7 0,0-1 1 0,3 0 9 0,2-3-3 0,0 1-8 16,2-2 8-16,3 0 11 0,0-1-5 0,1-1-6 0,4 0-2 15,-3-1 5-15,3-2-12 0,0 1-15 0,3-2-4 0,1-1-5 0,1-1-18 16,2-1-26-16,1-1-28 0,1-1-30 0,2 0-36 0,-1-1-36 16,2 1-43-16,2-1-49 0,-1 2-110 0,0-1-125 0,1 2-32 0,-2 0-4 15,1 0 2-15,0 2 4 0,-1 1 18 0,2 2 21 0,-2-1 30 16,-2 2 30-16,1 2 31 0,0 2 32 0</inkml:trace>
  <inkml:trace contextRef="#ctx0" brushRef="#br1" timeOffset="64870.0403">5216 12066 412 0,'0'-5'464'0,"0"0"10"0,1-1 10 16,1 0 2-16,-1 0 3 0,0 0 2 0,-1 0 5 0,2 2 7 0,-1-2 5 15,0 1-25-15,1 0-34 0,-1 0-145 0,0 0-176 0,1 1-52 0,-1-1-16 16,-1 1-12-16,1 1-9 0,-1 0-4 0,2 1-4 0,-2 2-19 0,1-3-21 16,-1 3-25-16,0 0-23 0,1-1-45 0,-1 1-53 0,3 0-70 15,0 1-78-15,-3-1-87 0,2 4-94 0,1 1-26 0,0 0-11 16,-2-1 1-16,0 2 1 0,1 0 15 0,-2 2 18 0,0 0 18 0,-2 0 15 15,1 1 42-15,0 0 90 0</inkml:trace>
  <inkml:trace contextRef="#ctx0" brushRef="#br1" timeOffset="65050.3289">5191 12346 174 0,'-2'1'508'0,"2"-1"25"0,-4-1 10 0,3-1 6 16,1 2 7-16,-1-2 1 0,1 2-5 0,0-2 1 0,0 2 7 15,0 0-5-15,0-3-5 0,0 3-160 0,0-1-207 0,0 1-124 0,1-2-104 16,-1 2-68-16,3-2-62 0,-3 2-71 0,4 0-74 0,-4 0-91 0,4 3-99 16,0-1-31-16,0 1-14 0,0 0 1 0,-2 1 4 0,1 1 11 0,-2-2 17 15,1 2 27-15,-1 0 30 0,0 0 47 0,1-1 55 0</inkml:trace>
  <inkml:trace contextRef="#ctx0" brushRef="#br1" timeOffset="66516.6353">6605 11740 0 0,'3'-5'222'16,"1"-1"51"-16,-1 1 4 0,1-1 11 0,-2 0 14 0,1 0 10 0,1 0 12 15,-1 0 7-15,-1 0 7 0,1 1-22 0,0-1-28 0,-1 1-63 16,1-1-69-16,0 2-16 0,-1-1 1 0,1 0-5 0,-2 1-4 15,1 1 2-15,-2-1 1 0,1 2-9 0,-1 2-12 0,0 0 1 0,0 0 8 16,0-3-10-16,0 3-16 0,0 0 2 0,0 0 3 0,0 0-16 0,0 0-25 16,0 0 2-16,-1-1 8 0,1 1-16 0,0 0-20 0,0 0 1 0,0 0 7 15,0 0-13-15,0 0-19 0,-3 0 4 0,2 1 12 0,-1 2-6 0,1-1-9 16,0 2 12-16,-2 1 15 0,0 1 1 0,1 2-4 0,-1 0 5 16,-1 2 8-16,0 1 4 0,-1 1 2 0,1 0 8 0,-2 1 11 15,0 1 1-15,-1 0 1 0,0 1 7 0,1 1 1 0,-2 1 3 0,-2 1 0 16,1 1 0-16,-2 1-2 0,1 2 2 0,-2 1 5 0,0 1-7 15,-2 1-8-15,2 1-4 0,-1 1 1 0,0-1-10 0,1 0-11 0,-2 1-5 16,2-2-3-16,2 0-12 0,-1-1-14 0,2 0-2 0,-1-2 1 16,2-2-6-16,2-1-11 0,0-2 1 0,1-1 5 0,0-2-5 0,1-2-5 15,1-1 1-15,0-1 7 0,1-2-4 0,0-2-5 0,2-1 2 0,-1-2 7 16,1-3-4-16,0 3-7 0,0-3 3 0,0 0 6 0,0 0-6 16,0 0-7-16,3-1-7 0,-1-2-4 0,1 1-19 0,1-1-28 15,-1-1-22-15,1-1-22 0,0-1-25 0,0-1-28 0,-2-1-39 0,1 1-43 16,0-1-52-16,-1-1-55 0,0 1-96 0,-2 0-109 0,0-2-26 0,0-1-5 15,0 0 17-15,1-1 23 0,0 0 23 0,1-1 26 0,-1 0 24 0,2-1 24 16,-1-1 41-16,2 2 46 0</inkml:trace>
  <inkml:trace contextRef="#ctx0" brushRef="#br1" timeOffset="67116.7455">6655 11718 0 0,'0'-4'255'0,"0"1"31"0,0-1 10 0,0 1 11 15,0-1 11-15,0 0 11 0,0 1 11 0,0-1 8 0,1 1 6 16,0-1-31-16,1 0-41 0,-1 1-59 0,0-1-62 0,2-1-22 0,-2 2-7 16,2-2-13-16,0 0-13 0,-1 0 1 0,1 1 5 0,1-1-10 0,-1 0-12 15,-1 1 3-15,1 1 8 0,0-1-10 0,-1 1-13 0,0 0 5 16,0 1 11-16,0-1-17 0,-2 3-23 0,1-1 4 0,-1 1 11 15,3 0-9-15,-3 0-15 0,2 1 5 0,2 1 11 0,-1 0-5 0,1 2-11 16,0-1 4-16,0 2 13 0,0 1-2 0,1 1-5 0,1 2 7 0,-1 0 11 16,0 1-2-16,1 1-5 0,-1 1 3 0,0 0 4 0,1 1 1 15,-1 0 1-15,0 1 3 0,1 1 1 0,-1-1 2 0,0 2-1 0,1-1 1 16,-1 1 0-16,0 1 3 0,1-2 3 0,-1 2-2 0,0-1-5 16,1 1-1-16,-2-1 2 0,1 1-9 0,-1 1-13 0,0-1-4 0,-1 1-1 15,-1 0-6-15,1 0-9 0,0 0-3 0,-2 0-1 0,2 0-10 0,-2 0-8 16,0 0-1-16,1 0 2 0,0-1-4 0,0-2-8 0,0 1 3 15,1-2 1-15,0 0-4 0,-1-2-4 0,1-2 1 0,0-1 3 0,1-1 0 16,-2-2-6-16,1 0 3 0,1-2 6 0,-1-1-3 0,1-1-5 16,-2-1 5-16,2-2 3 0,2-1-3 0,-1-1-1 0,0-2 1 0,2-1 3 15,1-2-2-15,0-2-5 0,0-2 2 0,0-2 4 0,1-1-5 0,1-2-6 16,-1 1 0-16,-1-4 1 0,1 1-2 0,-1-1-7 0,0-1 2 16,-1 1 3-16,1-2-3 0,-1 1-6 0,-1-1 0 0,0-1 3 15,0 2-4-15,0-2-5 0,-2 1 1 0,1 1 7 0,-1-1-4 0,0 1-2 16,-1 0 4-16,-1 0 6 0,1 0-2 0,0 1-5 0,-1 1 5 0,1-1 7 15,0 1-2-15,-1 1-3 0,1 1 6 0,0 1 4 0,-1-1 1 16,1 2-4-16,0 1 4 0,-1 2 10 0,0 2 0 0,-1 1-3 16,-1 2 6-16,0 1 7 0,0 1-2 0,0 1-4 0,0 2 4 0,0 2 1 15,0 0-3-15,0 0-8 0,0 0-1 0,0 0 0 0,0 0-10 0,0 0-17 16,-1 1-9-16,-1 1-9 0,1 2-23 0,0 0-28 0,1 0-30 0,0 2-30 16,0 2-33-16,0 0-33 0,0 2-46 0,1-1-52 0,-1 2-100 15,1 0-109-15,1 0-49 0,-1-1-28 0,0 1-4 0,1 0 5 16,-1 0 19-16,0 0 22 0,1-1 31 0,-1 1 32 0,0-1 30 0,-1 1 33 15</inkml:trace>
  <inkml:trace contextRef="#ctx0" brushRef="#br1" timeOffset="67983.9651">7379 12012 0 0,'0'4'226'0,"1"-2"121"0,-1-2 7 0,0 2-2 0,0-2-4 16,1 3 3-16,-1-2 6 0,2 1 2 0,-1 0 1 0,2-1 12 15,-2 0 18-15,2 0-101 0,-1 0-136 0,1 1-43 0,-3-2-17 0,4 0-17 16,0 0-13-16,0-2 11 0,0 1 13 0,0 0-3 0,1 0-15 16,1-2 4-16,-1 1 8 0,0 0-19 0,2-1-25 0,-2 1 1 0,1-1 10 15,-1 1-18-15,0 0-26 0,1-1 5 0,-1 1 17 0,-1-1-14 16,-1 1-18-16,-1 1 10 0,1-2 19 0,0 2-5 0,-2 0-12 0,-1 1 12 15,0-2 19-15,0 2-7 0,0-3-13 0,0 1 10 0,-1-1 18 16,-1 1-6-16,0 0-12 0,-1-1 10 0,0 1 14 0,-1-1-4 0,-1 1-14 16,-2 0 4-16,1-1 10 0,-1 1-7 0,-1-1-8 0,-1 1 5 0,-2 1 8 15,0 0 2-15,1 1-1 0,-4 0 11 0,2 1 14 0,-1 1 5 0,-2 1 5 16,2 0 3-16,-2 1 5 0,2 1 2 0,0 1 4 16,1 0-2-16,0 0 0 0,0 1-3 0,1 1 1 0,2 2-8 0,1-1-11 15,0 2-8-15,2 0-5 0,1 2-16 0,1-1-14 0,3 1-2 0,1 2 0 16,1-2-8-16,2 1-11 0,2 1 1 0,2-1 3 0,-1 1-6 0,4-2-8 15,-1 0 4-15,3-1 7 0,0 0-6 0,1-2-9 0,2-1 0 16,0 0 0-16,1-2-9 0,0 0-15 0,1-2-3 0,0 0 1 16,1-3-8-16,-1-1-11 0,2-1-5 0,-2-1 2 0,0-1-6 0,-1-2-10 15,2-2-2-15,-2 0 3 0,0-2 1 0,0-1 2 0,-2 0 6 0,1-2 12 16,-2 0 3-16,1-1 2 0,-4-1 7 0,1 0 9 0,-2-1 4 16,-1 1 5-16,-1-1 9 0,0 1 11 0,-3-1 10 0,0 1 9 0,0 1 13 15,-2 0 14-15,0 0 11 0,-1 1 10 0,-1 2 13 0,0 0 13 16,0 2 5-16,-1 0 5 0,-1 0 8 0,1 2 5 0,0 0-2 0,-1 0-5 15,1 2-6-15,0 0-6 0,-1 1-12 0,2 2-17 0,0 0-8 0,0 0-8 16,0 0-15-16,0 0-15 0,0 0-6 0,0 0-2 0,2 2-8 16,-1 1-8-16,2 0-2 0,-2 2 4 0,2 1-2 0,-1 1-3 15,1 2 1-15,0 0 4 0,-1 1-1 0,1 1-4 0,0 0 2 0,1-1 4 16,0 2-2-16,0 0-2 0,0-1-1 0,1 1 2 0,0 0-1 0,2-1-7 16,0-1 2-16,1-1 0 0,1 1-3 0,0-3-9 0,2 0 0 0,0-1 3 15,2-2-4-15,-1-1-5 0,3-1-2 0,-2-4 2 16,2 1-6-16,1-2-7 0,-2-2-1 0,2-1-1 0,0-1-6 0,-1-2-9 15,1 0 3-15,-1-2 2 0,-1-1-7 0,1-1-7 0,-2-1 2 0,1-1 4 16,-2-1-3-16,0 1-6 0,-2-2 6 0,0-1 9 0,-1 1 0 0,-1-1 0 16,-1 1 9-16,-2 0 12 0,-1 1 4 0,0 0 4 0,-3 2 14 0,1 0 22 15,-2 4 10-15,-2-1 9 0,1 2 15 0,-2 2 18 0,-1 2 1 16,0 1 1-16,0 1 5 0,0 1 7 0,-1 2-4 0,1 0-5 16,0 1 2-16,-1 1 5 0,1 2-6 0,0 1-13 0,0 1-4 0,0 2-4 15,0 3-10-15,0 1-13 0,0 1 1 0,1 3 2 0,2-1-1 16,-1 2-4-16,2 0 1 0,2 1 4 0,-1-1-2 0,2 0-7 0,1-1-2 15,0 0-1-15,1-2-2 0,0 1-8 0,1-1 0 0,-1-2 1 16,2 0-7-16,-2-1-10 0,2-1-5 0,-2-2-5 0,2-1-7 0,-2-1-12 16,-1 0-9-16,1-1-6 0,-1-1-16 0,-1-2-20 0,0 0-15 0,-1 1-8 15,1-2-19-15,-2 0-22 0,-1-1-32 0,0 0-38 0,0 0-37 16,0 0-39-16,0 0-90 0,-1-2-106 0,-2-1-53 0,1 0-36 16,-2-1 1-16,0 1 17 0,-2-1 12 0,0 0 11 0,-1 1 17 0,0-2 22 15,-2 0 35-15,-2 0 43 0,1-1 43 0,-2 0 336 0</inkml:trace>
  <inkml:trace contextRef="#ctx0" brushRef="#br1" timeOffset="68317.4025">7316 11684 4 0,'-1'-2'389'0,"-1"0"5"0,2 2-4 0,0-4 9 0,2 2 15 0,-2 2 5 16,0 0 5-16,0 0 19 0,0 0 23 0,0 0 17 0,1 2 12 15,2 0-111-15,-2 1-150 0,2-1-58 0,-2 2-34 0,2-2-1 0,-1 2 9 16,1-2-6-16,0 2-6 0,1-2-9 0,0 2-6 0,0-2-19 0,0 1-23 15,1-1-20-15,0 0-14 0,2 1-26 0,0-1-27 0,-1-1-30 16,2 1-35-16,2-1-44 0,-1-1-47 0,0 0-50 0,2-1-50 16,-2-1-55-16,2 0-53 0,0-2-73 0,-1 1-76 0,1-2-19 0,0-1-2 15,-1-1 15-15,1 1 18 0,0-1 24 0,-1-2 22 0,0 2 40 0,-1-1 44 16,0 0 44-16,1 1 236 0</inkml:trace>
  <inkml:trace contextRef="#ctx0" brushRef="#br1" timeOffset="68501.4616">7663 11531 0 0,'4'-4'375'0,"0"-1"42"0,0 2 25 0,0-1 8 0,0 1 6 15,-2-1 15-15,2 0 18 0,-1 1 17 0,1 0 17 0,0 0 20 0,0 0 18 16,0 1-99-16,0 0-135 0,0-1-60 0,-1 0-39 0,1 0-24 16,-2 1-16-16,2-1-11 0,-1 1-6 0,0 1-14 0,-1 0-14 0,0-1-20 15,0 1-24-15,1 1-15 0,-3 0-15 0,4 0-23 0,-1 0-22 16,1 1-7-16,0 2-5 0,-2 0-9 0,2 1-9 0,0 2-6 0,0 1-3 16,0 2-20-16,0 0-23 0,0 2-26 0,2 2-29 0,-1-1-44 0,0 3-52 15,1-2-70-15,0 1-78 0,1 1-106 0,1-1-118 0,1 0-31 16,2 1-4-16,1-2-1 0,1-1 7 0,1-2 16 0,2-2 21 15,0-3 30-15,1-2 31 0,-1-1 44 0,1-2 47 0</inkml:trace>
  <inkml:trace contextRef="#ctx0" brushRef="#br1" timeOffset="70302.9502">9420 11508 0 0,'0'-2'70'15,"1"-2"217"-15,-1 2 13 0,0-1 9 0,0 3 10 0,0-2 13 0,0 2 11 16,-1-3-14-16,1 3-22 0,0 0 17 0,0 0 30 0,0 0-61 0,0 0-86 15,0 0-53-15,0 0-38 0,-3 0-17 0,1 2-8 0,-1 0 5 16,0 0 8-16,1 2-10 0,-2 0-14 0,1-1 7 0,-1 2 9 16,1 1-5-16,-1 0-7 0,0 0 8 0,2 0 13 0,-2 0-3 0,1 0-8 15,0 0 4-15,1-1 4 0,-1 0-14 0,0-1-16 0,1 0 2 0,0 0 5 16,1-2-7-16,0 0-10 0,1-2-1 0,0 0 7 0,0 0-10 0,0 0-10 16,0 0-1-16,0 0 2 0,-2 2 1 0,2-2-2 0,-2 2 1 15,0-1 1-15,0 0-2 0,-1 2 0 0,0-1-3 0,1 2-3 0,-2-1 1 16,0 2 1-16,-2 0-4 0,1 1 1 0,0 1-2 0,-2 0 1 15,0 2-2-15,-1-1-7 0,-1 2 8 0,0 1 8 0,-1 1 1 0,0 0-3 16,-1 1 9-16,0 1 10 0,-1 1 1 0,0-1-4 0,0 2 5 0,-1-1 6 16,1 2-3-16,-1 0-7 0,-1 1-1 0,1 1 2 0,-2 0-7 15,2 2-10-15,-2-1-1 0,1 3-1 0,-1 0-10 0,-1-1-11 16,1 4-1-16,1-2 1 0,-1 1-5 0,0 0-9 0,2-1 1 0,0 1 4 16,-1-1-5-16,2 0-3 0,2-2-2 0,0-1 2 0,2 0-3 0,0-2-3 15,2-2 2-15,0-2 2 0,2 0-2 0,2-2-4 0,-1-3 1 16,2-1 1-16,-1-2-2 0,2-1-2 0,0-2 2 0,0 0 4 15,2-2-2-15,-1-1-3 0,-1-1 1 0,4 0 7 0,0 0-2 0,0-1-5 16,0 0 5-16,1-2 3 0,1 1 0 0,-1-2-3 0,0 0 5 0,1-1 4 16,0 0 1-16,0-1-1 0,-1 1 5 0,0-1 1 0,1 1 0 0,-1-1-5 15,0 2 4-15,1-2 1 0,-1 1-3 0,0-1-5 0,2 1 2 16,0 0 0-16,1-1 0 0,0 1-6 0,0 1-1 0,1 0-1 16,2-1-4-16,-1 2-4 0,1-1 2 0,1 2 4 0,0-1-2 0,3 1-2 15,-2-1 4-15,3 2 4 0,-1 0 0 0,2 1-5 0,-1 0 2 0,1 0 3 16,2 0-3-16,-2 1-1 0,2-1 1 0,1 1 3 0,0 1-2 15,0-1-4-15,1 0 0 0,1 0 2 0,-1 0-5 0,0 1-8 0,2 0-1 16,-2-1 0-16,2 2-4 0,-2-1-5 0,2-1 1 0,-2 2 1 16,2-2-4-16,-2 0-4 0,-1 0 3 0,2 0 2 0,-4 2-4 0,1-2-2 15,-2 0 5-15,1 2 7 0,-2-2-1 0,-2 1 2 0,0-1 3 0,-1 1 6 16,-1-1-1-16,-1 0-2 0,-1 0 3 0,0 0 4 0,-2 1 1 16,-2-1-5-16,1 0 4 0,-2 0 4 0,1-1-1 0,-2 1-2 15,0-1 2-15,-2 2 5 0,1-2 2 0,-3 0-2 0,3 0 4 0,-3 0 7 16,2-2 1-16,-2 2 0 0,3 0 1 0,0-1 7 0,-3 1-1 0,2-2-2 15,0 1 2-15,0-2 4 0,0 1-2 0,0-2-3 0,1 2 0 16,-2-2 3-16,1 2-5 0,0-1-5 0,0 1-1 0,-1 1 1 16,-1 1-5-16,1-3-3 0,-1 3 0 0,2-1-2 0,-1 0-2 0,0 0-4 15,1 0 1-15,0-1-2 0,0 1-2 0,0 1-4 0,1-1 0 0,0 1 2 16,-1 0-2-16,1 0 0 0,-3 0 0 0,3 0 3 0,-1 0 0 0,1 0-3 16,0 1 0-16,-3-1 4 0,2 0-1 0,-2 0-4 0,3 1 1 15,-3-1 4-15,3 0-1 0,-3 0-3 0,0 0 0 0,0 0 5 16,0 0-4-16,0 0-1 0,0 0 3 0,0 0 5 0,0 0-2 0,0 0-3 15,0 0 3-15,0 0 3 0,0 0 1 0,0 0-2 0,0 0 2 0,0 0 2 16,0 0 0-16,0 0-3 0,-3 0 3 0,0-1 3 0,1 0-3 16,-1 0-1-16,0 0 1 0,1-1 1 0,-1 1-1 0,0 0-1 0,1-1-1 15,-1-1 2-15,0 1-3 0,1-1 0 0,-1 1 2 0,0 0 1 16,-1-2-5-16,0 0-1 0,0 1 0 0,0-2 2 0,0 0-2 0,0-1-5 16,-1 0 1-16,0-1 2 0,-1-1-2 0,1-2-2 0,0 0 1 0,-2 0 2 15,0-1-4-15,1-1-5 0,-2-1-2 0,0-1 1 16,0 1-4-16,0-1-4 0,0-2 2 0,-2 2 2 0,0-2-1 0,0 2-1 15,0-2-1-15,-1 1 4 0,0 0-1 0,1 0-2 0,-1 0 2 0,-1 1 7 16,1-1 1-16,-1 2 0 0,2 1 3 0,-2 0 4 0,1 0 2 0,-1 1-1 16,0 1 1-16,0 0 6 0,1 2-2 0,-1-1-2 0,2 1 4 15,-1-1 6-15,2 2-2 0,-1 0-1 0,2 0 0 0,0 0 5 0,2 1-2 16,-1 0 0-16,2 0 0 0,-1 1 6 0,1-1-2 0,1 1-1 16,0 1 2-16,1 1 2 0,2-1-2 0,-2 1-5 0,2 0 0 0,1 3 0 15,0 0-3-15,0 0-8 0,0-2 1 0,0 2-4 0,1-1-8 0,2-1-13 16,-3 2-7-16,3 0-7 0,1 0-20 0,0 2-23 0,1-1-17 15,0 0-20-15,1 0-30 0,-1 2-33 0,2-1-44 0,-1 0-49 16,0 2-73-16,0 1-82 0,0 0-85 0,-2-1-84 0,0 2-22 0,0 0-2 16,0 0 13-16,0 0 20 0,0 0 21 0,1 0 18 0,0-1 32 0,1 0 32 15,0 0 49-15,2 0 73 0</inkml:trace>
  <inkml:trace contextRef="#ctx0" brushRef="#br1" timeOffset="72171.506">11000 11719 0 0,'3'-3'151'0,"-1"-1"19"0,1 2 2 0,0-2-7 0,-1 2-7 15,1-1 4-15,-2 1 9 0,1 1-20 0,-2 1-28 16,1-2-31-16,-1 2-31 0,0 0-16 0,0 0-15 0,1-1-12 0,-1 1-9 15,0 0-6-15,0 0-3 0,0 0 0 0,0 0-1 0,0 0 5 0,0 0 7 16,0 0 8-16,0 0 13 0,0 0-8 0,0 0-14 0,0 0 10 0,0 0 13 16,0 0-5-16,0 0-8 0,3-1 10 0,0 0 19 0,-1 0-4 15,1-1-9-15,0 0 5 0,-1 1 11 0,2-2-13 0,0 1-19 0,0 0 19 16,0-2 31-16,0 2-7 0,0-2-18 0,0 2 15 0,0-1 27 16,0 0-6-16,0 0-13 0,0 1 13 0,0-1 21 0,-1 1-2 0,0 0-10 15,-1 0 11-15,1 0 16 0,0 1 0 0,-3 1-6 0,0 0 4 0,1-1 8 16,-1 1 0-16,0 0-1 0,0 0-2 0,0 0-2 0,0 0 7 15,0 0 5-15,0 0-1 0,0 0-6 0,0 0 6 0,0 0 8 16,0 0-8-16,0 0-11 0,0 0 5 0,0 0 6 0,0 0-9 0,0-3-10 16,0 3 1-16,0-2 3 0,0 2-8 0,1-3-8 0,-1 3-4 0,0-2-2 15,0 2-5-15,0 0-8 0,0 0-4 0,0 0-1 0,0 0-5 16,0 0-3-16,-1-1-8 0,0 0-7 0,-2-1-3 0,0 2-6 0,-1 2-7 16,-1-1-11-16,-2 0-2 0,-1 3-1 0,-1-1-7 0,-2 2-11 15,1 0 1-15,-2 2 2 0,-2 0-4 0,0 2-8 0,0-1 3 0,-2 2 6 16,2-1-2-16,-2 1-7 0,0 1 6 0,0-1 6 0,-2 1-4 0,2 0-7 15,0 0 5-15,2 0 8 0,-1-1-5 0,0 1-9 0,2-1 6 16,1-1 7-16,1 0-4 0,1-1-6 0,0 1 3 0,1-1 6 16,1-1-4-16,0-1-7 0,1 0 4 0,2 0 8 0,0-1-5 0,1 0-7 15,1-2 4-15,0 0 8 0,1-1-5 0,0 1-8 0,1-2 4 0,1-1 8 16,0 0-4-16,0 0-8 0,0 0 3 0,0 0 9 0,0 0-6 0,0 0-9 16,0 0 7-16,0 0 7 0,0 3-4 0,0-3-2 0,0 3 2 15,1-1 11-15,-1-2-1 0,0 3-4 0,0-3 13 0,2 2 14 16,-1 0 7-16,0 1 1 0,1-2 9 0,-1 1 15 0,0 1-2 0,2 0-2 15,1 0 7-15,0 0 7 0,0 1-2 0,1 0-5 0,1-1 3 0,0 1 3 16,2 1-6-16,0-2-11 0,2 1-2 0,-1-1-2 0,2 1-3 0,-1 0-2 16,2-1 2-16,0 1 0 0,2-1 0 0,-1 1-3 0,0 0 2 15,2-1 1-15,0 1 0 0,1-1-2 0,0 1-1 0,0-2-1 16,1 2-7-16,-1 0-2 0,1-1-8 0,1 0-5 0,-2 0-2 0,1 1-5 16,-1-1-3-16,0 1-3 0,-1 0-3 0,-1-1-2 0,1 1-4 0,-2 1-1 15,-1-2-8-15,0 2-9 0,-1-1-9 0,-2 0-11 0,1 1-16 16,-2 0-15-16,0 0-24 0,-2 0-22 0,0-1-43 0,-1 1-46 15,0 0-58-15,-1-1-64 0,-1 0-112 0,-2 1-124 0,-2 0-64 0,-2 0-41 16,1-2-5-16,-2 2 4 0,-2-1 17 0,0 1 15 0,-2-2 23 0,0 0 22 16,0-1 40-16,0 0 47 0,1 0 60 0,0-1 308 0</inkml:trace>
  <inkml:trace contextRef="#ctx0" brushRef="#br1" timeOffset="72772.3937">11967 11783 37 0,'1'-7'381'0,"-1"1"23"0,1-2 22 16,1 1 1-16,-2 1-2 0,0 0 10 0,0 0 16 0,-2 0 7 16,1 1 1-16,0 2 16 0,-1-2 20 0,1 1-112 0,-2 1-158 0,1 0-50 15,-1 0-19-15,0 0-13 0,1 1-13 0,-2 0 5 0,0-1 11 16,0 1-8-16,0 1-11 0,0-1-7 0,-2 1-6 0,0 1-12 0,-1 0-12 15,0 1-10-15,1 1-11 0,-2 0-8 0,0 2-2 0,-2-1-11 0,2 2-14 16,-1 0 1-16,0 1 2 0,-1 1-2 0,1 1-7 0,-2 1 5 16,2 0 8-16,0 2-4 0,-1 0-7 0,1 1 5 0,0 1 5 0,1 0-2 15,1 2-5-15,0-1 1 0,2 2 7 0,0-1-7 0,1 3-10 16,1 0 0-16,2 2 0 0,1 0-4 0,0-1-8 0,2 2 3 0,1-2 1 16,2-1-4-16,2 0-6 0,2-1 2 0,2-2 1 0,1-2-3 0,1 1-5 15,2-4 1-15,0-1 5 0,2-2-4 0,0-1-4 0,1-1-1 16,0-3 2-16,2-2-4 0,-1-1-7 0,0-1 2 0,-1-2 3 0,0-1-3 15,0-1-6-15,-2-2 3 0,0-1 6 0,0-1-3 0,-2-1-6 16,-1-1 5-16,-1-1 4 0,-3-2 1 0,1 1-1 0,-2-3 5 0,-3 0 7 16,0 0-3-16,-2-1-3 0,0 0 3 0,-2 0 6 0,-2-1-2 15,-1 1-4-15,0-1 6 0,-2 2 9 0,-2-1 2 0,1 1-4 0,-2 2 4 16,1 0 7-16,-2 2-3 0,0 1-3 0,0 1 1 0,0 3 4 16,0 0-7-16,1 2-7 0,0 0-7 0,1 2-7 0,0 0-28 0,2 2-30 15,0 0-34-15,2 0-34 0,2 2-38 0,0 0-43 0,0 0-55 0,0 3-63 16,0-3-121-16,0 6-139 0,1-1-38 0,2 1-11 0,1 0 1 15,0 0 8-15,1 1 23 0,2-1 25 0,1 1 30 0,1-1 34 16,0 0 35-16,3 0 36 0</inkml:trace>
  <inkml:trace contextRef="#ctx0" brushRef="#br1" timeOffset="73289.5189">13491 11900 0 0,'-3'-2'154'0,"-1"-2"292"0,0 2 17 0,0-2 11 0,1 1 15 15,1-1 2-15,-1 1 1 0,0-1 9 0,1 2 12 0,-1-2 19 16,2 2 17-16,-1-1-52 0,1 1-76 0,1-1-104 0,-1 1-115 0,1 0-37 16,0 2-12-16,0-3-9 0,0 3-6 0,0-2-4 0,0 2-5 15,0-3-8-15,0 3-10 0,2-2-18 0,0 1-22 0,0 1-13 0,2-1-10 16,2 1-16-16,-1 0-17 0,0 0-3 0,3 0-3 0,0 1-5 0,0-1-8 16,2 1 2-16,-1 0 8 0,2 0-4 0,-1 1-4 0,1-1 2 15,0 0 6-15,-1 0-7 0,2 0-8 0,0 1-11 0,0-1-8 16,0 0-28-16,2 0-28 0,-2 0-37 0,1 1-37 0,-1-2-38 0,0 1-43 15,-1-1-47-15,-1 1-49 0,0 0-97 0,-1 0-111 0,-1 1-42 0,-1-1-19 16,-2 0 2-16,-1 0 11 0,-4-1 23 0,3 3 28 0,-3-3 37 16,-2 4 40-16,0 0 37 0,-4 1 37 0</inkml:trace>
  <inkml:trace contextRef="#ctx0" brushRef="#br1" timeOffset="73498.5715">13331 12028 0 0,'-4'1'21'16,"1"0"426"-16,0 0 24 0,3-1 3 0,0 0-3 0,0 0 3 0,2-2 7 16,-1-1 1-16,2 2 2 0,1 0 8 0,1 0 14 0,0 0-37 15,3 1-47-15,0-2-133 0,3 1-154 0,0 0-54 0,-1 0-22 16,4-2-4-16,-1 2 4 0,2-1-4 0,-1-1-7 0,2 1-10 0,2 1-13 16,-1-2-34-16,0 1-39 0,1 1-34 0,-2-2-32 0,0 2-44 0,0 0-50 15,-2 1-77-15,0 0-89 0,-1 0-67 0,-1 1-61 0,-1 0-19 16,-2 1-5-16,0 0 7 0,-1-1 10 0,-1 2 25 0,0-1 28 0,-2 0 24 15,0 1 25-15,-1-1 40 0,-4-2 271 0</inkml:trace>
  <inkml:trace contextRef="#ctx0" brushRef="#br1" timeOffset="73807.0946">14051 11752 231 0,'8'-4'478'16,"-2"0"14"-16,2 1 3 0,0-1 3 0,-1 1 5 0,0-1 2 0,-1 2 1 15,1 0-4-15,-2 1-5 0,1 0 13 0,-2 1 18 0,0 0-144 0,0 1-194 16,0 0-74-16,-2 2-40 0,0-1-10 0,0 2-1 0,0-1-1 0,-1 2 2 16,-1 1-1-16,0 0-4 0,0 0-2 0,-1 3-1 0,-1-1-10 15,0 0-10-15,-2 2-5 0,0 1 1 0,-2 0-8 0,0 1-13 16,-1 0 1-16,-1 0 2 0,0 0-7 0,0 1-9 0,-1-1 2 0,-1 1 5 15,0 0-10-15,-1 0-16 0,0 2-11 0,-1-2-12 0,0 0-26 0,0 0-29 16,0-1-47-16,0-1-53 0,0 0-95 0,-1-1-112 0,1-2-73 16,1-1-63-16,1-1-22 0,-1-1-11 0,-1 0 7 0,0-2 10 15,0 1 16-15,1-3 13 0,1-1 25 0,-1 0 23 0,0-1 50 0,1-3 221 16</inkml:trace>
  <inkml:trace contextRef="#ctx0" brushRef="#br1" timeOffset="76759.9854">14933 11392 76 0,'-1'-3'264'0,"0"0"17"0,-1 1 11 16,2-1 13-16,-1 2 10 0,0-2 0 0,1 1-2 0,0 2 11 0,-2-1 15 15,1-2-33-15,1 3-48 0,-1-2-46 0,1 2-44 0,0-1-21 0,0 1-11 16,0 0-13-16,0 0-15 0,0 0 0 0,0 0 2 0,-2-3-11 0,2 3-15 16,0 0 6-16,0 0 10 0,0 0-11 0,0 0-17 0,2-2 4 15,-2 2 11-15,0 0-7 0,1-1-19 0,-1 1 5 0,1-2 14 16,-1 2-14-16,2-1-17 0,-2 1 2 0,0 0 11 0,0 0-14 0,0 0-17 15,0 0 1-15,0 0 5 0,0 0-10 0,0 0-15 0,0 0 2 0,0 0 5 16,0 0-10-16,0 0-10 0,0 0 2 0,0 0 8 0,0 0-6 0,0 0-7 16,0 0 4-16,0 0 7 0,0 0-4 0,0 0-7 15,0 0 4-15,0 0 9 0,0 0-8 0,0 0-7 0,0 0 3 0,0 0 9 16,0 0-4-16,0 0-10 0,0 0 5 0,0 0 9 0,0 0-4 0,0 0-10 16,0 0 7-16,0 0 7 0,0 0-6 0,0 0-9 0,0 0 7 0,0 0 8 15,0 0-4-15,0 0-8 0,0 0 4 0,0 0 11 0,0 0-7 16,0 0-8-16,0 0 4 0,0 0 8 0,0 0-4 0,0 0-8 15,0 0 4-15,0 0 8 0,0 0-4 0,0 0-8 0,0 0 3 0,0 0 7 16,0 0-5-16,0 0-10 0,0 0 4 0,0 0 7 0,0 0-6 0,0 0-11 16,0 0 5-16,0 0 8 0,0 0-7 0,0 0-11 0,0 0 5 15,0 0 11-15,0 0-6 0,0 0-9 0,0 0 6 0,0 0 12 16,0 0-4-16,0 0-10 0,0 0 8 0,0 0 15 0,2 1-7 0,-2-1-11 16,0 0 7-16,0 0 14 0,0 0-7 0,3 0-11 0,-3 0 7 0,0 0 13 15,0 0-8-15,0 0-11 0,0 0 7 0,0 0 10 0,0 0-6 16,0 0-12-16,0 0 7 0,0 0 11 0,0 0-4 0,0 0-14 0,0 0 7 15,0 0 11-15,0 0-6 0,0 0-10 0,0 0 5 0,0 0 11 16,0 0-7-16,0 0-11 0,0 0 7 0,0 0 13 0,0 0-8 0,0 0-12 16,0 0 6-16,0 0 12 0,0 0-8 0,0 0-10 0,0 0 8 0,0 0 10 15,0 0-5-15,0 0-10 0,0 0 8 0,3 0 11 0,-3 0-2 0,0 0-10 16,2-1 10-16,-2 1 13 0,0 0 1 0,2-2-5 16,-2 2 8-16,0 0 13 0,0 0 1 0,0 0-5 0,0 0 8 0,0 0 11 15,1-1-2-15,-1 1-3 0,0 0 1 0,0 0 5 0,0 0-3 0,0 0-3 16,0 0-3-16,0 0-3 0,0 0-4 0,0 0-4 0,0 0-2 0,0 0-8 15,0 0 0-15,0 0-3 0,0 0-6 0,0 0-8 0,0 0-1 16,0 0 3-16,0 0-4 0,0 0-5 0,0 0 6 0,3 1 10 16,-1 2 1-16,1 0-4 0,-2 2 7 0,2 1 10 0,0 0-2 0,-1 0-2 15,2 3 5-15,-1 0 11 0,1 3 2 0,-1-2-2 0,1 4 3 0,0-1 9 16,0 1-6-16,-2 1-6 0,2 1 4 0,0 1 11 0,0 0-3 16,0 2-6-16,0 0 0 0,0 1 5 0,2 1-7 0,-2 0-8 15,1 0-1-15,-1 1 4 0,0-1-7 0,0 1-10 0,0-2 0 0,0 2 6 16,0-2-9-16,0 1-12 0,0-2 0 0,-1 0 3 0,-1 0-3 0,2-1 0 15,-1-1 2-15,0 0 4 0,-1-1-2 0,1-2-4 0,0 0 5 0,-1 0 2 16,1-2-1-16,1-2-6 0,-1 1 2 0,-1-1 2 0,1-2-4 16,0 1-6-16,-1-1 0 0,1-1 3 0,0-1-4 0,-2 0-7 15,0-1 4-15,1 0 1 0,-1-2-2 0,0 1-2 0,-1 0-1 0,0-2 5 16,0-2-1-16,0 2-4 0,0-2 2 0,0 3 6 0,0-3 0 0,0 0-3 16,0 0 5-16,0 0 5 0,0 0 2 0,0 0-3 0,0 0 6 15,0 0 6-15,0 0 0 0,0 0-1 0,0 0 2 0,2-1 4 16,-1-1-2-16,0 0-5 0,1-2 1 0,-1 0 1 0,0-2-3 0,1-2-6 15,0 0 0-15,2 0-2 0,0-3-2 0,0 0-5 0,2-2-3 0,-1 1 0 16,2-3-2-16,-1 1-4 0,1 0 0 0,-2-1 0 0,2 0-3 0,-2 0-6 16,1 1-4-16,-2-1-2 0,1 1-5 0,-1 0-10 0,1-1 0 15,-1 1 2-15,2-1-5 0,-1 0-5 0,0 0 1 0,1 0 2 16,0-1-1-16,0 1-3 0,0-2 5 0,1 1 7 0,0-1 3 0,-1 1 0 16,2-2 6-16,-1 1 9 0,1-1 0 0,-1 0-5 0,1 0 8 0,0 1 8 15,0-1-4-15,0 1-2 0,0 0 4 0,0 2 7 0,0-1-2 16,0 2-5-16,0 1 4 0,0 1 8 0,-2 0-1 0,1 0-2 0,-2 3 6 15,1 0 7-15,-2 3 1 0,0-2-1 0,-2 2 4 0,1 2 7 16,0-2-2-16,-2 3-2 0,0 0 2 0,1 0 5 0,-1 0-4 0,-1 3-5 16,0 0 0-16,0 0 0 0,0 0-6 0,0 0-8 0,0 0-2 0,0 0-2 15,0 0-8-15,0 0-10 0,0 0-6 0,0 0-1 0,0 0-8 16,0 0-11-16,0 0-4 0,0 4-4 0,1 1-17 0,-1-1-23 16,2 2-16-16,-1 2-18 0,0-1-18 0,1 1-18 0,0-2-27 0,0 3-30 15,0 0-30-15,1-2-27 0,-2 2-34 0,2 1-35 0,-2 0-84 0,2-1-101 16,-2 1-29-16,2-1-8 0,0 1 12 0,-1-2 16 0,1 2 19 0,-2-2 19 15,2 1 31-15,-2-1 37 0,2 1 31 0,-2-2 31 0</inkml:trace>
  <inkml:trace contextRef="#ctx0" brushRef="#br1" timeOffset="77226.8419">15653 11822 0 0,'2'-2'175'0,"-1"0"191"0,0-2 17 0,1 0 2 0,-1 1-2 15,-1-1 10-15,0 1 18 0,-1-1 4 0,1 0 4 0,-2 2 17 0,1-2 22 16,0 2-83-16,-2-2-114 0,2 2-60 0,-2-2-44 0,0 2-16 0,-1 0-7 16,0-1 2-16,0 1 11 0,-1-1-6 0,1 1-12 0,-1 1-3 15,-1 0-4-15,1-1-11 0,-2 1-17 0,-1 2-4 0,-1 1-3 16,0-1-6-16,-1 2-4 0,1 1-10 0,-2 2-7 0,1 0 0 0,-1 1 2 15,0 2-7-15,1 0-4 0,0 2 5 0,2 0 5 0,0 1-1 0,0 1-7 16,2 0-1-16,0 2 4 0,1-1-8 0,2 0-14 0,1 2 2 0,2 0 5 16,1-1-10-16,2 1-8 0,1-2-1 0,1 2 5 0,3-2-10 15,1-1-16-15,3-1-2 0,2 0-1 0,0-2-14 0,2-2-14 16,2 0-3-16,0-2 0 0,2-3-11 0,-1 1-11 0,1-3-2 0,-1-1 1 16,1-1-4-16,-2-3-7 0,1 1 5 0,-2-3 11 0,-1-2 2 0,0-1-1 15,-1-1 11-15,-2-2 15 0,-1 0 9 0,-1-2 9 0,-2-1 20 0,-1 1 23 16,-1-2 14-16,-3 2 14 0,-1-2 11 0,-2 2 13 0,-2-2 5 15,-2 2 1-15,-2 1 10 0,-2-2 10 0,0 3 1 0,-2 0-4 16,0 0-2-16,-2 3-2 0,0-1-9 0,1 2-15 0,-1-1-11 0,0 3-11 16,2 0-11-16,0 2-11 0,-1-1-13 0,2 1-10 0,2 2-25 0,0 1-25 15,2-1-18-15,0 1-15 0,4 1-25 0,0 0-31 0,0 0-28 16,0 3-25-16,2-1-37 0,0 2-35 0,2-1-53 0,2 2-60 0,-1 1-107 16,2-1-118-16,1 0-31 0,1-1-8 0,0 0 6 0,2 0 12 15,2-1 24-15,-1 0 25 0,2-1 26 0,-1-1 26 0,0 2 34 0,1-1 36 16</inkml:trace>
  <inkml:trace contextRef="#ctx0" brushRef="#br1" timeOffset="77627.6212">15737 11626 274 0,'-4'-5'399'0,"0"0"2"0,2 0-5 0,-1 0 15 16,0 1 19-16,1-1 10 0,-1 1 7 0,2 2 16 0,-1 1 22 15,2 1-29-15,0 0-45 0,0 0-107 0,0 0-127 0,0 0-46 0,0 0-26 16,0 0 1-16,0 0 8 0,0 0-10 0,2-2-19 0,-2 2-4 0,2 0-1 16,1 0-13-16,1 2-14 0,0 0-7 0,0-1-5 0,0 2-1 15,1-2 2-15,2 1-1 0,-2-1-1 0,2 1 1 0,1-1-1 16,0-1-4-16,1 0-4 0,1-1-2 0,-1-2 0 0,2 1-8 0,-1-1-7 15,1-1 2-15,1-1 1 0,0 0-3 0,0-1-6 0,1-1 3 0,-1 0 7 16,2-1 1-16,-2 1-4 0,0 0 5 0,0 0 11 0,-2 0-1 16,0 1-4-16,-1 0 6 0,-1 0 8 0,0 1-1 0,-1 1-7 0,-2 2 5 15,-1-1 2-15,0 1-2 0,0 1-10 0,-1 0 1 0,-1 1 1 16,-2 0-8-16,3 1-10 0,1 0-6 0,-1 1-3 0,1 2-19 0,-2 0-23 16,2 2-18-16,0 0-18 0,2 1-29 0,-2 1-32 0,1 2-47 0,2-1-54 15,-2 3-99-15,0 0-117 0,1 0-65 0,0 2-52 0,1-2-10 0,0 0-5 16,-1 0 13-16,2 0 17 0,0 0 20 0,0-2 17 15,-1 2 29-15,1-1 27 0,-1 1 50 0,-1 0 298 0</inkml:trace>
  <inkml:trace contextRef="#ctx0" brushRef="#br1" timeOffset="78210.8501">16424 11848 0 0,'-3'-2'226'15,"1"1"259"-15,2 1 17 0,-3 0 7 0,0-1-1 0,3 1 1 0,0 0-1 16,0 0-1-16,-2 0 0 0,2 0 0 0,-3 1 2 0,0 2-74 15,2-1-93-15,-2 0-131 0,1 2-140 0,-1 1-46 0,0 1-19 0,1 0-3 16,-2 1-1-16,0 0-1 0,0 2 2 0,0 0 2 0,0 1 1 16,0 1-2-16,0-1-2 0,1 2 2 0,-1 0 1 0,1 0-1 0,1 0-1 15,-1 0 2-15,2 0-2 0,-2 0 0 0,2-1 0 0,-1 1-2 0,1-2 2 16,1-1-1-16,-1 0-1 0,1-2 2 0,0-1 0 0,1-1 3 16,-1-2 0-16,1 0 3 0,-1-1 3 0,0-2 3 0,0 0 2 15,3-1-1-15,1 0 1 0,-1-2-1 0,1-1 4 0,1-1-4 0,0-2 1 16,1-1-1-16,0-1 4 0,1-1-4 0,1-1-4 0,-1 1 2 0,1-4 2 15,0 2 1-15,0-1-5 0,0 0 7 0,0-1 8 0,1 0 0 16,0 0-1-16,2 1 5 0,0-2 11 0,-1 2 3 0,1-1 2 16,1 1 8-16,0 1 14 0,0 0 0 0,0 1 2 0,0 1 5 0,0 1 5 15,-1 0-3-15,-1 2-9 0,1 1 5 0,0 1 4 0,-2 0-6 0,0 2-11 16,-1-1-4-16,0 2 0 0,-1 1-12 0,0-1-15 0,-1 2-4 0,0 0-4 16,-2 2-5-16,0-1-11 0,0 1 0 0,-2 1 3 0,1-1-6 15,0 2-6-15,-2 0 1 0,0 1 4 0,1 0-2 0,-1 1-5 16,-1 1 2-16,-1 0 3 0,1 2-6 0,-2 0-12 0,0 1-1 0,0 1-1 15,0 1-2-15,-1-1-10 0,0 1-4 0,1 1-3 0,-1-1-16 0,0 1-22 16,2 0-13-16,-2 0-7 0,2-1-11 0,-2 0-15 0,2 0-14 0,0-2-17 16,1 0-19-16,0-2-14 0,0 0-31 0,0-2-32 0,1 0-31 15,0 0-31-15,2-2-58 0,0 0-65 0,-1-2-44 0,-2-2-34 16,8 0-4-16,0-2 8 0,0-3 22 0,2-1 23 0,0-1 22 0,2-2 17 16,0-2 34-16,0-1 37 0</inkml:trace>
  <inkml:trace contextRef="#ctx0" brushRef="#br1" timeOffset="79028.5218">16984 11711 246 0,'0'-4'510'0,"0"4"18"0,0-2 3 0,0 2 0 0,0-3 3 16,0 3 0-16,0 0 0 0,-4 2-6 0,0 1-6 0,-1 2 4 0,1 1 7 15,-2 1-151-15,1 2-194 0,-2 1-86 0,2 1-53 0,0 2-1 0,-1 2 14 16,1 0 4-16,0 2 0 0,-2 4 6 0,2 0 4 16,-2 2 4-16,-1 3-1 0,0 1 5 0,0 2 6 0,-1-1-3 0,-2 4-7 15,0-1-4-15,-1 1-4 0,-1 1-16 0,0-1-19 0,-1 0-4 0,0 1 0 16,0-1-4-16,0-1-7 0,0-2 4 0,0 0 1 0,0-3-5 0,0-2-8 15,0-1 1-15,0-4 1 0,-1-1-2 0,0-1-5 16,1-4 3-16,-1 1 3 0,-1-5-2 0,1 0-4 0,-1-2 0 0,-1-2 2 16,1-2-4-16,-1 0-5 0,1-3 2 0,0-2 2 0,0-1-1 0,1-2-5 15,0-1 1-15,1-1 5 0,0-2-1 0,2-1-7 0,0-1 4 0,2-1 4 16,0-1-2-16,1-1-1 0,1 0 3 0,0-2 3 0,3 1 0 16,-1-1-3-16,4 1 3 0,0-2 3 0,2 1-1 0,2-1-5 15,2 2 0-15,2-2 3 0,2 1 0 0,2 2-6 0,0-2 1 0,4 2 2 16,2 0-4-16,0 0-4 0,2 1 1 0,1 1-1 0,2 0-2 0,1 1-5 15,0 1-2-15,2 0 1 0,0 0-7 0,2 2-4 0,-1-2-3 16,2 2 0-16,1 0-6 0,0-1-9 0,0 1 2 0,0-1-1 16,1 1-2-16,0 0-8 0,-1-1 1 0,2 2 7 0,-2-1-2 0,0-1-2 15,-2 1 5-15,1-1 8 0,-2 1-4 0,1 0-1 0,-2-2 8 0,-2 0 8 16,0 1 1-16,-1-1-4 0,-1-1 5 0,-1-1 9 0,-1 0-3 0,0 0-3 16,-2-2 5-16,0 0 5 0,-2-2-1 0,0-1-3 0,-1 0 3 15,0-2 11-15,-1 0-5 0,-1-3-9 0,0 1 3 0,-2-3 6 16,0-1-5-16,-1-2-7 0,0 1 3 0,0-3 8 0,-1 1-4 0,-2 0-5 15,1 0 7-15,-1 2 10 0,-1 0 5 0,-1 2 0 0,-1 2 11 0,0-1 13 16,-1 5 3-16,-1 0 1 0,0 5 11 0,0-1 11 0,-1 2 2 0,1 2-1 16,-2 4 3-16,1 0 5 0,1 1-8 0,-1 2-11 0,-1 2-4 15,2 1-6-15,0 0-7 0,0 0-11 0,-2 3-2 0,-1 0-1 16,0 3-7-16,1 1-11 0,-2 2-3 0,0 3-2 0,-2 2-1 0,1 2-3 16,-2 2 3-16,1 5 5 0,-2-1-2 0,0 2-2 0,0 3 2 0,-2 2 5 15,1-1-4-15,0 1-2 0,-1 1-1 0,1-1 4 0,0 0-1 16,-1 0-4-16,2-3 2 0,-1 0 2 0,1 0 1 0,0-1-4 15,0-2 2-15,0-1 2 0,1 0-1 0,1-2-4 0,0 1 2 0,1-3 1 16,1-1-2-16,0-3-1 0,3-1 2 0,-1-1 2 0,2-2-2 0,0-3-5 16,0-1 3-16,2-1 3 0,0-2-2 0,1 0-2 0,0-3 1 0,1 0 3 15,1-3-2-15,0 1-1 0,2-3 0 0,1 0 2 0,0-2-5 16,0 0-3-16,1-3 3 0,2 0 4 0,0-1-4 0,-1-2-1 16,1 1 1-16,0-2 3 0,-1 0-3 0,1 1-2 0,-2 0 2 0,1-1 5 15,-1 2-2-15,0 2 0 0,-1-2 4 0,0 1 7 0,0 1 1 0,0 2 0 16,-1-1 3-16,1 1 7 0,-1 1 2 0,-1 1 0 0,0 1 3 15,0 0 6-15,0 2-3 0,-1-1-4 0,-1 2 2 0,1 0 2 16,-1 2-4-16,0 0-5 0,0 0-2 0,0 2-1 0,0 0-4 0,-1 0-5 16,1 1-3-16,-1 0-2 0,-1 2 1 0,1 0-4 0,0 1 1 0,-2 1 2 15,0 0 1-15,-1 2-2 0,0 0 1 0,-1 2 5 0,0 1-1 0,-2 1-4 16,-1 1 1-16,0 0-4 0,0 0-10 0,-1 2-13 0,-1 1-10 16,1-2-8-16,0 2-19 0,-1-1-20 0,1-1-19 0,1 1-16 15,1-3-27-15,1-1-28 0,0-1-37 0,1-1-37 0,1-2-30 0,0-1-31 16,1-2-32-16,2 0-32 0,1-3-88 0,0 1-105 0,1-2-22 0,3-2 5 15,0-3 14-15,2 0 17 0,-1-2 23 0,2 0 28 0,2-2 37 16,0 0 37-16,1-2 35 0,0-1 33 0</inkml:trace>
  <inkml:trace contextRef="#ctx0" brushRef="#br1" timeOffset="79228.5565">17739 11790 382 0,'1'-5'461'0,"0"2"16"0,1-1 10 0,-1 0 13 0,0 1 13 15,-1 0 12-15,0 1 13 0,0 2 10 0,0-2 8 16,0 2-25-16,0 0-40 0,0 0-121 0,0-3-146 0,0 3-59 0,0 0-32 15,0 0-14-15,0 0-10 0,0 0-5 0,0 0-8 0,0 0-12 0,2 3-12 16,-2 0-8-16,0 1-2 0,0-1-14 0,0 2-14 0,-2 1-2 16,1 0 2-16,0 1-5 0,-1 2-8 0,0-1-2 0,-1 2 1 0,0-1-17 15,-1 2-21-15,2 0-20 0,-2 0-17 0,0 0-26 0,0-1-32 16,1 0-34-16,0 0-37 0,1-1-53 0,-1 0-57 0,0-2-98 0,1 0-109 16,0 0-57-16,2-2-40 0,0-5-2 0,0 5 12 0,0-5 15 0,3 3 19 15,-3-3 23-15,5 2 24 0,1-2 36 0,-2-3 39 0</inkml:trace>
  <inkml:trace contextRef="#ctx0" brushRef="#br1" timeOffset="80164.0489">17920 11830 87 0,'0'0'487'0,"0"0"35"16,0 0 24-16,0 0 6 0,0 0 6 0,0 0 6 0,0 0 5 16,0 0-1-16,0 0-1 0,0 0 0 0,0 0 3 0,0 0-130 0,0 0-176 15,0 0-99-15,0 0-81 0,0 0-36 0,0 0-26 0,0 2-5 0,0 2-4 16,1-1-7-16,1 1-12 0,-1 1-6 0,2-1-1 0,-1 1-14 15,2 1-17-15,-1-1-11 0,1 0-11 0,0 0-11 0,1-1-10 16,1 0-6-16,-1 0-6 0,0-1-3 0,1 0 0 0,-1-1-1 0,0-1-1 16,2 0 10-16,-2-1 10 0,1 0 10 0,-1-1 7 0,0 0 19 0,-1-1 21 15,0-1 10-15,0 0 10 0,-1-1 17 0,0-1 23 0,-1 0 9 0,1 1 6 16,-2-2 14-16,1 0 11 0,-2 0 10 0,1 0 5 0,-1 0 10 16,-1 0 11-16,-1 0 7 0,1 0 7 0,0 0 3 0,-2 1 0 0,0 0-3 15,1 1-6-15,-1 1-9 0,-1-1-11 0,1 2-7 0,-1 1-1 16,0-1-14-16,0 1-17 0,0 1-4 0,0 1-3 0,0 1-13 0,0 0-17 15,-1 2-5-15,0-1 1 0,-1 3-8 0,1 0-9 0,1 3 1 0,0-1 2 16,0 3-3-16,0 0-6 0,1 2 5 0,1 0 2 0,0 0 1 16,1 2-7-16,0 0 2 0,2 0 2 0,0-1-10 0,1 0-8 15,0-2-7-15,2 0-1 0,2-1-10 0,-1-2-13 0,2-1-1 0,1-2 2 16,1 0-10-16,0-2-10 0,2-2-4 0,0-1-1 0,2-1-8 0,0-1-8 16,1-1 3-16,0-2 3 0,1-2 4 0,0 0 4 0,1-1 4 0,-2-2 7 15,2 0 4-15,-1-2 2 0,0-1 5 0,-1 1 8 16,0-2 7-16,-2 1 4 0,0-1 13 0,-2 1 13 0,1 0 7 0,-2 0 8 15,-1 0 14-15,-1 0 17 0,0 1 14 0,-2 1 14 0,0 1 14 0,-1 0 16 16,-1 2 7-16,0 1 3 0,-1 1 0 0,0 3 3 0,-2 0-6 0,0 2-8 16,0 0-4-16,0 0 0 0,0 0-16 0,0 0-16 0,0 0-10 15,0 0-7-15,0 0-16 0,2 2-19 0,0 0-4 0,-1 2 1 0,0 0-5 16,-1 0-5-16,2 2 4 0,-1 0 6 0,-1 0-2 0,0 0-7 16,0 2 6-16,0-1 6 0,0 0-3 0,0 1-6 0,0 0 3 0,0-1 6 15,0 0-3-15,0 0-6 0,0-1 3 0,1 0 5 0,-1-1-5 16,0 0-5-16,2 0 4 0,-2-2 7 0,1 0-5 0,0-1-7 0,1 0 5 15,-2-2 5-15,1 3-2 0,-1-3-4 0,1 1 4 0,-1-1 8 16,0 0 1-16,4 0-2 0,-1-1 6 0,0 0 7 0,-1-1 1 0,1 1-2 16,0-2 3-16,1-1 6 0,0 0-3 0,1 0-6 0,-1-2 1 0,1 0 7 15,2 0-5-15,0 0-6 0,-1-2 0 0,1 1 1 0,1 0-4 0,0 0-7 16,0 0 1-16,1-1 7 0,1 1 1 0,-2 0-1 16,1 1 5-16,0 0 6 0,1 0 2 0,-1 1-4 0,-1 2 4 0,0-1 5 15,0 0 1-15,0 2-1 0,-1 0 1 0,-2 0 2 0,0 1-4 0,1 1-7 16,-2 0-2-16,0 1 0 0,-2 1-5 0,1 0-5 0,0 2-1 0,-1-1 2 15,0 2-3-15,0 0-4 0,0 1-2 0,-1 0 1 0,-1 1-1 16,1 0-1-16,-1 0 1 0,0 2 3 0,0-1-3 0,0 1-5 0,-1-1 4 16,1 0 1-16,-1 1-3 0,1-2-5 0,-2 0 2 0,2 0 2 15,0 1-5-15,0-2-9 0,0-2-3 0,0 1-2 0,2 0-5 0,-2-1-8 16,1-1 3-16,-1 0 3 0,1-1-3 0,-1-2 0 0,3 1 1 0,-3-1 5 16,4 0 2-16,0-1-4 0,0-1 7 0,1-2 10 0,2 0 4 15,0 0 1-15,-1-2 7 0,4-2 9 0,-2 0 1 0,1-2 1 16,2 1 7-16,-1-1 10 0,0 1 4 0,0-2 2 0,0 0 4 0,0 1 4 15,0 1 1-15,-1-1 2 0,-1 1 2 0,0 1 2 0,0 1-2 0,-1 0-2 16,-1 1-3-16,1 1-2 0,-2 2-7 0,1-1-9 0,-2 2-4 0,1 0-7 16,-1 1-2-16,0 1-4 0,1 0-2 0,-1 1-4 0,0 1-4 15,2 0-1-15,-2 0-2 0,1 2 1 0,0 1 1 0,-1 0 1 16,2 1 0-16,-2 0 0 0,0 1 1 0,0 1-1 0,0 1 2 0,0-1-1 16,-2 0 1-16,1 2 1 0,0-2-2 0,-2 2 1 0,2-2-4 0,-2 2-2 15,0-2-10-15,1 1-7 0,-1-1-12 0,0-1-10 0,-1 1-16 16,0-1-13-16,0-1-18 0,0 0-21 0,-1-1-13 0,0-1-13 15,-1 1-25-15,1-1-31 0,0-2-53 0,-1-1-60 0,1-1-65 0,-2 0-64 16,3 0-96-16,-6-1-103 0,-1-1-22 0,0-1 5 0,-1 0 14 0,-1-2 17 16,-2 0 13-16,1 0 13 0,-2-2 28 0,-2 0 29 0,0-1 56 0,-2-1 61 15</inkml:trace>
  <inkml:trace contextRef="#ctx0" brushRef="#br1" timeOffset="80622.9421">17897 11386 564 0,'-2'-2'625'0,"-1"1"17"0,2-2 8 0,1 1 1 0,-2-2-3 15,2-2 0-15,-1 3 1 0,0 0-10 0,1 1-13 0,0 2 5 16,0 0 14-16,0 0-205 0,0 0-271 0,0 0-106 0,0 0-55 16,0 0-32-16,0 0-24 0,0 0-21 0,1-3-18 0,-1 3-42 0,0 0-47 15,3 2-77-15,-2-1-91 0,-1-1-121 0,4 3-130 0,-1 2-37 0,1-1-10 16,0 1 5-16,0-2 4 0,0 1 15 0,1-2 16 0,-1 2 20 0,1-2 23 15,-1 1 38-15,0 0 47 0</inkml:trace>
  <inkml:trace contextRef="#ctx0" brushRef="#br1" timeOffset="80947.2344">18069 11623 451 0,'-2'1'627'15,"2"-1"20"-15,0 0 7 0,-3 0-6 0,3 0-6 0,0 0-6 0,0 0-3 16,0-2-3-16,1 0-2 0,-1 2 2 0,2-2 3 0,0 1-196 16,-2 1-254-16,3-1-111 0,0 0-65 0,-1 0-22 0,2 1-7 15,2-2 7-15,-1 1 10 0,2 0 2 0,1 0 0 0,1 0 2 0,0-2-1 16,2 1-8-16,0-2-16 0,-1 1-4 0,1-1-4 0,1-1-14 0,-1 0-15 16,1 1-6-16,-2-2 0 0,1 0-5 0,0 0-5 0,-1-2 2 15,1 2 7-15,-3-1 1 0,0 1-3 0,0 0 10 0,-3 1 14 16,1 1 3-16,-2 0 5 0,-2 2 13 0,1-1 18 0,-2 1 1 0,1 1-1 15,-2 1 6-15,0 0 8 0,0 0-5 0,0 0-9 0,0 0 4 0,2 1 7 16,0 0-7-16,-1 0-7 0,0 3-19 0,1-1-19 0,-1 2-32 0,0 0-37 16,1 2-46-16,-1 0-52 0,-1 3-94 0,0 0-106 0,0 0-61 15,0 1-53-15,0 1-17 0,-1 1-7 0,-2 1 3 0,0 0 6 16,1 0 20-16,-1 2 22 0,-2 0 28 0,-1 2 34 0,-2-2 49 0,2 2 309 16</inkml:trace>
  <inkml:trace contextRef="#ctx0" brushRef="#br1" timeOffset="81164.0574">18027 12329 508 0,'-4'2'666'15,"0"1"26"-15,0-2 10 0,1-1 4 0,0-3 2 0,1 1 0 0,-1 0-1 16,0-1-7-16,1 2-8 0,-1-1-13 0,2 0-14 0,-2 0-226 15,2 1-292-15,-1 0-174 0,1-1-142 0,0 1-146 0,-2-1-146 0,3 2-109 16,-4-3-97-16,0 2-29 0,4 1-8 0,0 0 5 0,-5 0 8 16,-1 0 11-16,0 1 16 0,0 2 22 0,1 0 25 0,-2 2 56 0,1 0 66 15</inkml:trace>
  <inkml:trace contextRef="#ctx0" brushRef="#br1" timeOffset="82415.5335">20092 10937 147 0,'-7'0'291'16,"1"0"7"-16,0 0 7 0,0 2 4 0,0-1 6 0,1 1 3 0,0-1 7 15,-1 1 11-15,2 1 14 0,-1-3-50 0,1 3-68 0,-1-2-56 16,-1 1-58-16,1 1-23 0,0 0-14 0,-2 0 3 0,0 0 9 0,1 0-5 16,-2 0-8-16,0 1 7 0,-2 1 9 0,1-1-9 0,0 1-17 15,-1 1 10-15,1-2 14 0,-2 2-7 0,-1 0-10 0,0 2 10 0,0-2 19 16,-1 1-4-16,0 1-15 0,-2 1 5 0,0 0 13 0,-1 0-8 16,2 1-7-16,-2 2 0 0,0-1 8 0,1 2-7 0,-1 1-10 0,1-2-1 15,-1 3 2-15,2 0-8 0,-1 3-13 0,0-2 1 0,2 4 2 16,-2-2-2-16,2 3-1 0,0 0-1 0,1 1-1 0,0 1 4 0,1 1 10 15,0 1 1-15,2 1 2 0,0 0 4 0,1 2 8 0,0 0-1 0,1 1 0 16,-1 0 0-16,1 1 8 0,1-1-5 0,0 1-3 0,0 0 3 0,0 0 6 16,1-1-9-16,0 1-9 0,1-2-5 0,0 2-2 15,0-1-7-15,1 1-8 0,0-1-1 0,2-1 1 0,0-1-5 0,1 1-6 16,0-3-5-16,1 0 1 0,2-2-7 0,-1 0-5 0,2-3-2 0,2-1 3 16,-1 1-2-16,2-4-1 0,2 0 0 0,0 0 2 0,3-3-2 0,0 0-3 15,3-1 0-15,0-1 1 0,2-2-2 0,0 0-2 0,1-1-12 16,0-1-17-16,1-1-22 0,0-1-22 0,1-1-35 0,-2-2-36 15,0-1-53-15,-1 1-56 0,-1-2-88 0,-1-2-95 0,-3 2-118 0,0-1-125 16,-4 0-35-16,-2 0-12 0,-2-2 9 0,-4 3 13 0,0 0 20 0,0 0 21 16,-4-3 30-16,-2 0 35 0,-1 0 49 0,-1 0 55 0</inkml:trace>
  <inkml:trace contextRef="#ctx0" brushRef="#br1" timeOffset="83099.7205">20388 11690 214 0,'3'-7'411'15,"-1"0"2"-15,1 1-7 0,0-1 8 0,-2 0 12 0,-1 1 2 0,0-2-5 16,0 2 18-16,0 0 25 0,-1 2-10 0,-1-2-16 16,1 1-115-16,0 0-142 0,-1 0-48 0,1 0-19 0,0 1 7 0,-1 0 13 15,1 0 4-15,0 1-2 0,-1 0 3 0,1 1 6 0,0 0-9 0,-1 0-15 16,2 2-14-16,-1-2-8 0,0 1-10 0,1 1-5 0,-2-1-10 16,2 1-7-16,-2 0-3 0,-1-2-6 0,3 2-12 0,-4 0-15 0,1 0-3 15,-1 2 0-15,0-2-9 0,-1 1-12 0,0 1 0 0,-1 1 5 16,0-1-7-16,-2 2-8 0,0 0-1 0,-2 2 8 0,1 0-3 0,0 2-4 15,-2-1 4-15,0 2 7 0,2 1-1 0,-2 1-6 0,2 0 5 0,1 1 4 16,-1 1-5-16,1-1-5 0,1 1 4 0,2 1 6 0,-1 0-3 16,2 0-8-16,2-1 4 0,0 2 5 0,2-2-4 0,2 0-6 15,-1-1 2-15,2 0 5 0,1 0-4 0,2-2-4 0,1-1-1 0,1-2 5 16,1-1-7-16,3 0-10 0,0-2-1 0,2-2 3 0,0 0-10 0,2-2-13 16,-1-3 1-16,1 1-1 0,0-3-7 0,-1 0-9 0,1-2 3 0,-2 0 6 15,0-2-3-15,-1 0-3 0,-1-1 8 0,-1-1 7 16,-2-1 3-16,-1 2-5 0,0-2 10 0,-3 0 8 0,-1 0 4 0,0 0 1 15,-2 0 6-15,-1 0 13 0,-1 0 1 0,0 1-4 0,-1 0 5 0,-2 0 8 16,0 2-5-16,-1 0-8 0,2 1 4 0,-2-1 5 0,1 2-2 0,0 1-5 16,1 0-6-16,-1 0-3 0,0 1-17 0,2 2-20 0,0-2-26 15,-1 1-24-15,2 2-29 0,0 0-25 0,0-1-31 0,2 2-37 0,-1 0-43 16,-1 1-48-16,4 0-67 0,-1 1-76 0,1 0-49 0,0 2-43 16,0 0-1-16,0 1 14 0,0-1 23 0,-2 3 25 0,2 0 24 0,-1 0 22 15,0 2 35-15,-2 0 39 0</inkml:trace>
  <inkml:trace contextRef="#ctx0" brushRef="#br1" timeOffset="83416.478">19992 12140 0 0,'-9'2'225'0,"1"-1"162"0,1-1-3 0,0 0 9 0,1 0 12 16,0 0 3-16,2-1-2 0,2 1 19 0,2 0 20 0,0 0 13 0,0 0 11 15,0 0-76-15,0 0-100 0,0 0-68 0,1-2-54 0,2 1 1 0,1 1 19 16,1 0 8-16,3 1 8 0,0 1 5 0,1-1 4 0,3 0-9 16,0-1-17-16,3 1-7 0,0-1-9 0,-1 0-12 0,4 0-18 15,-2 0-18-15,2-1-18 0,0 0-15 0,0 0-16 0,1-2-19 0,0 1-20 16,1-1-17-16,-2 1-12 0,1 0-32 0,0-1-35 0,1 1-55 0,-2-1-56 15,2 1-92-15,-1 0-98 0,1 0-116 0,-1 0-124 0,-2 1-37 0,2 0-12 16,-1 1 0-16,-2-2 0 0,0 2 6 0,-2 0 9 0,0 2 26 16,-2-2 28-16,0 0 51 0,-1 1 55 0</inkml:trace>
  <inkml:trace contextRef="#ctx0" brushRef="#br1" timeOffset="83849.5487">21073 11611 0 0,'4'-7'199'16,"-1"1"200"-16,0 0 5 0,-1 1 8 0,0 0 13 0,-1 2-4 0,-1-1-4 16,0 2 9-16,0 2 17 0,0 0 7 0,1-1 7 0,-1 1-68 0,4 1-91 15,-1 0-79-15,1 3-75 0,0-1-10 0,1 2 8 16,1 0 4-16,0 2 1 0,1 0 10 0,1 2 14 0,1 0-1 0,1 1-5 15,0-1-8-15,1 1-4 0,1 1-13 0,0 0-17 0,0-1-15 0,1 0-14 16,1 1-8-16,-1-2-10 0,2 1-16 0,-2 0-15 0,2-1-9 0,-1 0-1 16,1 0-16-16,0 0-13 0,-2 0-15 0,2 0-12 0,-2 0-24 15,-1 0-28-15,1 0-25 0,-1 0-20 0,-1 0-26 0,1 1-27 16,-3-1-35-16,1 1-38 0,-2 0-46 0,-2-1-46 0,0 1-81 0,-4 2-88 16,1-1-41-16,-2-1-29 0,1 0 11 0,-4-2 21 0,1 0 23 0,-2-1 23 15,1-1 23-15,-1-1 24 0,-1-3 38 0,-1 0 41 0</inkml:trace>
  <inkml:trace contextRef="#ctx0" brushRef="#br1" timeOffset="84100.0944">21520 11558 207 0,'-4'-3'504'0,"0"0"16"0,0 0 4 15,0-1 2-15,1 1 4 0,1-1 1 0,-2 2 0 0,0-1 7 0,0 1 8 16,-2 1 6-16,2 1 3 0,-1 0-150 0,0 0-195 0,-1 0-91 0,1 1-64 15,0 1-11-15,-2 2 1 0,-1-1-6 0,0 2-6 0,0 1 1 16,-1 1 2-16,-2 2-9 0,-1 0-10 0,0 2-4 0,-1 1 1 16,-1 1-10-16,0 2-13 0,0 0-3 0,0 1-6 0,-2 0-18 0,1 0-22 15,-1 2-22-15,1-1-22 0,-1 1-21 0,2-1-21 0,-1 0-31 0,3-2-34 16,0 1-59-16,0-2-71 0,3 0-86 0,1-2-92 0,1-2-22 0,2-1-1 16,2-2 14-16,3-1 17 0,1-2 23 0,3-2 26 0,3-1 17 15,1-2 19-15,3-1 34 0,1-1 63 0</inkml:trace>
  <inkml:trace contextRef="#ctx0" brushRef="#br1" timeOffset="84516.8709">21717 11713 277 0,'0'0'552'16,"2"-2"24"-16,-1-1 11 0,0 1 1 0,1 0-3 0,-2-1 1 0,0 3 5 15,0-3 0-15,0 3 3 0,0 0 6 0,0 0 6 0,0-3-165 16,0 3-219-16,0 0-99 0,1-1-69 0,-1 1-25 0,0 0-16 15,0 0 4-15,0 0 4 0,3 1-5 0,-1 2-5 0,2-1-4 0,-1 2-2 16,1 0-17-16,0 2-24 0,0 0-6 0,1 0-3 0,1 0-11 0,-1 2-16 16,0-2-6-16,2 0-3 0,0 0-9 0,1-2-9 0,0 1-1 15,0-1-1-15,1-1 4 0,0 1-1 0,1-2 11 0,-1 0 12 0,2-1 11 16,-1-1 10-16,0-1 7 0,0-1 10 0,0 1 10 0,-1-1 10 16,-1-2 8-16,0 1 3 0,0-2 9 0,-1-1 9 0,-1 0 6 0,1 0 6 15,-3-1 9-15,0-2 11 0,0 1 7 0,-1-1 7 0,-2 1 8 0,-1-2 11 16,0 1 8-16,-1 0 13 0,-2 0 7 0,0 0 3 0,1 1 3 15,-4 1-2-15,1 0-4 0,-2 1-7 0,-1 0-5 0,-1 1-6 16,-2 1-9-16,-1 2-14 0,-1 1-2 0,0-1 2 0,-1 4-11 0,0-1-16 16,0 1-2-16,0 2-2 0,0 1-3 0,2 1-8 0,0 2 4 0,2 0 1 15,-1 2-2-15,0 2-4 0,2 0 2 0,0 1 1 0,1 0-6 0,1 2-8 16,0-1 1-16,3 2 1 0,2-2-5 0,0 1-10 0,2-2-6 16,2 1-7-16,2-1-16 0,1-1-19 0,2-1-18 0,1 0-16 15,1-3-29-15,3 1-32 0,1-2-37 0,2-2-39 0,1 0-37 0,1-3-38 16,1 0-38-16,0 0-40 0,2-2-81 0,-1-2-96 0,1 0-27 0,-1 0-9 15,1-3 9-15,-2 0 17 0,2-1 26 0,-1-1 31 0,0 0 38 16,-1-2 43-16,1 0 35 0,-2 0 34 0</inkml:trace>
  <inkml:trace contextRef="#ctx0" brushRef="#br1" timeOffset="84951.5641">22495 11339 0 0,'0'0'352'0,"2"2"166"0,-2-2 16 0,0 0 7 16,0 0 4-16,0 0-1 0,0 0-2 0,0 0 1 0,0 0 1 15,0 0 5-15,0 3 3 0,0-2-78 0,0 4-105 0,0-1-124 0,0 2-134 16,0 2-32-16,0-1 1 0,-1 4 1 0,-2 2 3 0,1 2 9 0,-1 2 9 16,-1 2 0-16,-1 3 0 0,-2 2-3 0,0 2-2 0,-2 2-10 0,0 2-13 15,-2 0-7-15,-1 0-2 0,0 0-14 0,-1-1-17 16,-1 1-8-16,1-3-4 0,0 1-10 0,-1-3-7 0,1 0-2 0,1-2 1 15,0-2-2-15,1-1-5 0,1-2-2 0,0-2 2 0,1-2-4 0,1-2-5 16,1-1 1-16,1-3 5 0,0-2-6 0,2-1-4 0,0-1-1 0,2-4 5 16,-1 0-1-16,0-3-4 0,2-2 1 0,1-1 4 0,0-1-2 15,1-2-1-15,1-3 5 0,2-2 4 0,0 0 0 0,1-3-6 0,2 0 6 16,1-2 12-16,0 0 3 0,1-1 0 0,2-1 4 0,-1 2 10 16,2-1 1-16,-1 2 1 0,1 0 5 0,-1 0 5 0,1 2-2 0,-2 2-5 15,1 0 2-15,1 2 3 0,-1 2-6 0,1 1-7 0,-2 2-4 0,2 1 1 16,0 2-8-16,0 2-8 0,0 1-4 0,-1 1-3 0,1 2-10 15,-1 1-11-15,-1 0-5 0,1 2-2 0,-2 1-17 0,2 0-17 16,-2 0-19-16,1 1-21 0,-1 0-21 0,-1 1-19 0,1-1-23 0,-1 0-23 16,0-1-19-16,0 1-16 0,0-1-29 0,-1 0-32 0,0 0-55 0,-1 0-63 15,1-1-72-15,-2 0-75 0,-1-3-7 0,-1 1 14 0,-3-3 19 0,0 0 17 16,0 0 25-16,0 0 25 0,4-3 19 0,-4 3 20 16,1-3 35-16,-1 3 103 0</inkml:trace>
  <inkml:trace contextRef="#ctx0" brushRef="#br1" timeOffset="85284.8638">22425 10747 0 0,'-1'-3'219'16,"0"0"339"-16,1 0 13 0,0 0 4 0,0 0-5 0,0 0-11 0,0 0-13 15,0 0-4-15,0 3-1 0,0 0-1 0,-3 1-4 0,0 2-59 0,-1 3-78 16,-1 2-195-16,-2 1-234 0,1 1-111 0,-2 2-74 0,-2 2-112 15,-2 2-123-15,0 1-49 0,0 1-29 0,0 0-9 0,-2 3-3 16,-1-2 1-16,0 4 4 0,-1-1 5 0,0 1 8 0,0-2 23 0,2 3 29 16,-1-2 53-16,2-1 359 0</inkml:trace>
  <inkml:trace contextRef="#ctx0" brushRef="#br1" timeOffset="86502.9157">23283 11318 0 0,'2'-4'193'0,"1"-1"146"0,0 2 9 0,-2-1 17 0,2 2 17 15,-2-1 10-15,-1 3 4 0,0 0 10 0,0 0 17 0,0 0 3 0,0 0 2 16,-3-1-89-16,3 1-117 0,-2 0-57 0,-1 1-44 0,-1 1-2 16,0-1 5-16,-1 2-7 0,-2 2-12 0,-1-1 2 0,-1 4 4 15,-1-2-6-15,0 4-9 0,-1 1 6 0,-1 1 6 0,-1 0 0 0,1 3-2 16,-2-2 4-16,2 2 5 0,0 1-5 0,0 0-8 0,0-1-6 0,0 2-6 16,2-1 0-16,-2 0 0 0,1 1-9 0,-1 0-11 0,0 0-2 0,0 1-4 15,0-1-8-15,0-1-16 0,0 1 1 0,0 0 1 0,-1-1-8 16,1 0-13-16,0 0-1 0,-2 0 2 0,2-1-10 0,0 1-15 15,0-2 0-15,0 1 3 0,2-2-6 0,-2 0-10 0,1-1 1 0,2 0 4 16,-1-1-5-16,1-2-11 0,1 0 0 0,1-2 4 0,2 0-7 0,0-2-10 16,2 0 4-16,0-2 6 0,2 0 0 0,1-3-8 0,0 0 8 15,0 0 9-15,0 0-1 0,3-1-4 0,-1-2 5 0,4 0 9 0,-1-2-1 16,3-1-4-16,1-3 8 0,2-1 9 0,1-4-1 0,1 1-8 16,1-2 3-16,0-2 4 0,2-2-5 0,0-1-8 0,2 0 3 0,-1-2 6 15,0 0-3-15,2-2-6 0,-2 1 6 0,1-1 9 0,-1 1-3 0,0 0-5 16,-1 3 8-16,-1-1 12 0,0 3 5 0,-2 2-1 0,-1 0 13 15,0 2 14-15,-3 2 5 0,1 0 3 0,-2 1 8 0,-2 4 13 16,1-1-3-16,-2 2-5 0,-1 2 2 0,-1-1 6 0,0 2-9 0,-1 0-10 16,0 2-5-16,-2 1 0 0,1-2-9 0,-1 2-14 0,0 0-5 0,3 0-1 15,-1 0-10-15,1 0-10 0,0 2-2 0,-1-1 3 0,2 2-3 0,0-1-6 16,2 2 3-16,-2 1 6 0,1 1-2 0,0 0-4 16,-1 1 3-16,2 1 5 0,-2 2-4 0,0 1-4 0,0 1 5 0,0 1 5 15,-2 1-2-15,1 1-4 0,-2 1 5 0,1 1 11 0,-1-1-1 0,-1 2-1 16,0 2 2-16,-1-1 5 0,-1 0-2 0,1 1-5 0,0 0 1 0,-1-2 7 15,1 1-2-15,0-2-6 0,-2-1 3 0,2 0 4 0,-1 0-7 16,1-3-7-16,1 0-2 0,0-1 3 0,0-1-5 0,0-2-4 16,1 0 2-16,1-3 7 0,-1 0-5 0,0-1-2 0,1-2 2 0,0 0 4 15,1-2-4-15,-2 0-2 0,-1-1 1 0,4-1 3 0,2 0-3 0,-2-2-6 16,1 0 1-16,2-3 4 0,-1-2-4 0,2 0-4 0,0-2 0 0,0-2 3 16,2-1-1-16,-1-1-4 0,0-3 1 0,1 0 2 0,-2-1-4 15,1-1-9-15,-1-3 2 0,1 1 2 0,-1-3-2 0,0 0-7 16,0-1 5-16,0-2 5 0,0 1-2 0,0 1-5 0,-1-1 7 0,0 2 4 15,-2 2 3-15,0 1 0 0,-1 1 10 0,0 4 10 0,-1 1 5 0,0 1 1 16,-1 1 10-16,0 2 10 0,-1 1 2 0,0 2 0 0,1 2 3 16,-1 0 5-16,0 2-5 0,-1-1-8 0,2 4-2 0,-2 1-2 15,0 0-6-15,0 0-8 0,0 0 1 0,0 0 2 0,0 0-10 0,2 0-10 16,1 1-8-16,0 2-5 0,-1-1-14 0,1 2-17 0,0 1-20 0,-1-1-17 16,2 2-31-16,-1 0-32 0,1 2-46 0,0-1-46 0,-1 1-63 0,-1-2-66 15,1 3-106-15,0 0-119 0,-2 0-33 0,-1-2-6 0,1 1 7 16,-1 1 14-16,-1 0 21 0,0-3 20 0,-1 3 31 0,0-2 34 15,-1 2 44-15,0-1 51 0</inkml:trace>
  <inkml:trace contextRef="#ctx0" brushRef="#br1" timeOffset="87036.4025">23860 11272 0 0,'-3'-6'175'16,"-1"0"163"-16,0 0 11 0,-1 1 13 0,0 1 11 0,-2-1 23 0,0 1 29 15,-1 1 13-15,0 0 10 0,2 1 19 0,-2-1 20 0,1 2-91 0,0-1-124 16,2 1-53-16,0-1-30 0,-1 1-18 0,2 1-14 0,2 0-7 16,-1 0-9-16,0 1-21 0,1 2-25 0,0 0-11 0,0 2-8 15,0 1-14-15,1 0-17 0,1 1-5 0,0 2-2 0,0 0-5 0,1 2-3 16,2-1-3-16,0-1 3 0,-1 2-3 0,2 1 0 0,2-3-2 0,0 0-2 15,1 0-4-15,2 0 1 0,1-2-4 0,0 1-7 0,4-2 2 0,-1-2 1 16,3 1-2-16,1-1-2 0,1-2-1 0,0 1 2 0,2-3-3 16,-1 0-6-16,1-3 0 0,-1 1 2 0,-2-2-2 0,0-1-3 15,-1-1 1-15,-2-1 8 0,-2 1 0 0,-2-2 0 0,-2-1 8 0,-2 0 11 16,-2-1 4-16,-2 1 1 0,-2 0 9 0,-1-3 13 0,-3 1 4 0,-1 1-1 16,-2-1 4-16,-2 1 8 0,-2-2-2 0,0 3-8 0,-2 0-2 15,0 0 2-15,-1 0-10 0,0 3-13 0,0 0-4 0,1 3 0 16,1 0-22-16,0 0-31 0,1 3-23 0,2 0-26 0,0 1-33 0,2 1-39 15,0 2-41-15,2 1-43 0,1 1-60 0,0 1-64 0,1 1-98 0,2 2-108 16,1-1-33-16,1 3-11 0,2-1 14 0,1 1 18 0,1 0 21 0,2 0 21 16,1 0 32-16,1-2 31 0,2 1 43 0,0-1 46 0</inkml:trace>
  <inkml:trace contextRef="#ctx0" brushRef="#br1" timeOffset="87787.2016">23944 11868 343 0,'-1'-4'537'0,"-1"2"21"0,1-2 9 16,0 1 9-16,1-1 8 0,-2 1 4 0,1 0 6 0,0 1-6 0,-1-1-11 15,1 2 14-15,1 1 21 0,-1-1-156 0,-2 1-207 0,3 0-99 0,-3-1-66 16,1 1-22-16,-1 1-4 0,0 1-10 0,1 1-10 0,-2 0-4 0,-2 2-1 16,0 2-10-16,-1 2-13 0,-1 0-4 0,0 3 2 15,0 3-5-15,-1-1-5 0,-1 3 4 0,1 0 5 0,-2 2-1 0,1 0-6 16,-1 3 3-16,0-1 5 0,-1 2-2 0,0 0-6 0,2 1 1 0,-2-1 8 15,0 0-3-15,1-2-6 0,2 1 3 0,-1-3 5 0,2-1-7 16,2-1-5-16,-1-3-5 0,3-1-5 0,0-1-14 0,1-3-17 0,2-2-8 16,0-1-2-16,1-2-14 0,1-2-21 0,-1-2-17 0,3-1-16 15,1-2-13-15,1 0-13 0,2-3-8 0,-1-1-13 0,2-3 2 0,2-1 5 16,-1-1-4-16,0-2-5 0,1-2-2 0,-1-1 0 0,0 1-2 0,2-4 2 16,-2 0 14-16,1 0 17 0,0-2 7 0,0-1 1 0,0 0 9 15,1 1 10-15,0-2 4 0,-1 0-1 0,1 0 25 0,1-2 29 0,0 2 16 16,0 2 8-16,1-1 34 0,1 0 35 0,-1 3 13 0,2-1 7 15,1 2 27-15,-2 1 34 0,2 2 19 0,0 1 13 0,0 2 16 0,-1 1 17 16,1 1 2-16,0 1-2 0,-1 3 0 0,-1 1 0 0,1 1-11 0,-2 3-11 16,-1 1-11-16,0 1-3 0,-1 1-21 0,-2 1-20 0,1 3-14 15,-2 1-13-15,0 0-10 0,-2 2-7 0,0 1-13 0,-2 0-11 16,0 2-5-16,-2 0-3 0,1 0-6 0,-2 1-9 0,-1 1 0 0,0-1 4 16,-1 0-4-16,0 1-6 0,-2-1 0 0,-1 1 6 0,-1-1-3 0,-1 2-10 15,0-2 2-15,-2 1 8 0,-2-1-3 0,1 0-7 0,0-1 2 16,-1-1 7-16,0 0-7 0,-1-2-7 0,0 1 5 0,1-2 7 0,-2-1-6 15,0-1-9-15,0 0 4 0,0-3 7 0,0 0-2 0,0 0-8 16,1-2 5-16,0-2 6 0,2 0-3 0,0-2-7 0,1 0 4 0,0-2 6 16,1-2-5-16,2 0-7 0,-1 0 3 0,2-3 5 0,0 0-8 0,2-2-11 15,-1 1 2-15,2-3 2 0,1 2-7 0,1-1-10 0,0-1 0 0,2 1 3 16,1 0-6-16,0 0-7 0,1 1-7 0,2 1-4 16,0 1-6-16,-1 1-7 0,2 0-10 0,0 2-8 0,2 0-4 0,-1 4-1 15,2-1-9-15,-1 1-9 0,2 3-3 0,0 0 2 0,0 2-14 0,2 0-18 16,-2 3-8-16,1-1-5 0,0 2-16 0,1 1-17 0,-1 0-28 0,2 1-29 15,-2 1-49-15,2-2-50 0,-1 1-38 0,1-1-30 0,0 0-12 0,1-1-3 16,0-2 15-16,0 1 22 0,0-2 17 0,1-1 15 16,-1 1 24-16,1-2 23 0</inkml:trace>
  <inkml:trace contextRef="#ctx0" brushRef="#br1" timeOffset="88788.389">24644 11287 0 0,'3'-11'423'0,"-2"2"33"0,2 2 6 16,-2 1 9-16,0 0 10 0,1 1-2 0,-2 4-5 0,0-2 1 16,0 3 7-16,0 0-5 0,0 0-6 0,0 0-111 0,0 0-146 15,-3 1-94-15,2 1-79 0,-2 2-19 0,0 2 1 0,1 2-11 0,-1-1-12 16,-1 4 6-16,-1 1 9 0,-1 0 0 0,1 3-3 0,-2 0 10 0,1 3 16 16,-2 0 2-16,-2 1-4 0,1 4 3 0,-2 1 8 0,1 0-4 15,-2 2-4-15,0 0 6 0,-2 1 5 0,2-1 1 0,-1-1-2 16,1 1 1-16,0-1-1 0,0-2-2 0,0-1-5 0,1-1-5 0,2-1-2 15,0-1-2-15,1-1 3 0,0-1-3 0,1-1-5 0,0-3-1 0,3 0 0 16,0-3-4-16,2-1-8 0,-1-1 3 0,2-2 4 0,1-3 2 0,0 1 3 16,0-4 14-16,0 0 17 0,0 0 4 0,0 0-2 0,0 0 4 0,2-1 5 15,1-2-3-15,0 0-6 0,1-2 2 0,0 0 4 16,0-2-6-16,1 0-9 0,0-3-6 0,2 0-6 0,0 0-17 0,1-2-19 16,0 0-4-16,0 0 1 0,0 0-5 0,0 0-7 0,1 1 3 0,-1 0 8 15,1 0-5-15,-1 2-3 0,2 0 0 0,-2 1 7 0,0 1-4 16,0 1-3-16,0 0 3 0,0 1 11 0,0 1-4 0,-2 1-7 0,1 0 5 15,0 2 4-15,-1 1-2 0,1 0-5 0,0 1 2 0,-1 0 8 16,0 2-3-16,-1-1-4 0,0 2 2 0,1 1 7 0,-1 1-4 0,-1 0-5 16,-1 0 1-16,-1 1 6 0,0 0-2 0,-1 3-5 0,-1-1 4 0,-1 1 4 15,-3 2-2-15,0 0-7 0,-3 1 4 0,0 1 4 0,-2 2-8 0,0 0-11 16,-1-1-7-16,1 1-7 0,1-1-10 0,0 0-17 0,1-1-8 16,2-1-8-16,1-2-14 0,1 0-14 0,2-1-11 0,1-3-10 15,1 0-5-15,2-2-8 0,1 0-5 0,1-2-7 0,2 0 8 0,1-2 7 16,1-2 4-16,1-1 5 0,2 0 14 0,0-2 17 0,0 0 7 0,1-4 4 15,0 1 18-15,1-1 21 0,0-2 6 0,0-1 3 0,-2 1 22 16,1-1 28-16,-1-1 11 0,-1 1 7 0,-2-1 17 0,0 1 22 16,-1 0 13-16,-1 1 12 0,-2 0 21 0,-1 0 19 0,0 1 10 0,-1 2 5 15,-2-1 7-15,1 2 5 0,-2 0-7 0,0 3-7 0,-2-1-11 0,2 2-9 16,-1 1-11-16,1 1-11 0,-1-2-20 0,1 2-24 0,0 0-14 0,0 0-14 16,0 0-14-16,0 0-17 0,-2 2-4 0,1 0-3 0,1 0-4 15,-1 2-8-15,1 1 1 0,-2 1 7 0,2 0-4 0,-1 1-2 16,0 0 4-16,-1 2 4 0,1 0 1 0,0 2-2 0,-1 0 1 0,1 0 5 15,-2 1-4-15,1-2-7 0,0 2 5 0,0 0 5 0,0 0-4 0,1 0-7 16,0 0 0-16,1-1 3 0,0-1-9 0,1-2-9 0,0 1-1 16,2-3 4-16,0 0-6 0,1-2-11 0,0 0 5 0,0-2 3 0,1 0-3 15,0-2-6-15,2 0 3 0,0-2 8 0,-1 0-2 0,2-2-3 16,0 0 9-16,2-2 12 0,-1-2-2 0,2 0-4 0,-2 0 6 0,2-2 11 16,-1-2-4-16,0 1-1 0,0-2 6 0,0 1 9 0,-1-1 3 0,-1 1-1 15,-1 0 10-15,-1 0 13 0,0 1 4 0,-1 1-1 0,-1 2 10 16,-1 1 10-16,-1 0 0 0,0 2-2 0,-1 0 4 0,-1 1 4 15,0 2-8-15,0 2-7 0,0 0-6 0,0 0-4 0,-1-1-10 0,1 1-11 16,0 0-4-16,-3 1-4 0,0 1-6 0,-1 2-9 0,0 1-3 0,0 1 0 16,-1 1-9-16,-2 3-9 0,1-1-6 0,-2 3-4 0,0 0-10 0,1 0-13 15,0 1-6-15,1-1-6 0,2 0-16 0,0 0-20 0,1-1-18 16,2-1-20-16,2-2-13 0,0-1-13 0,2 1-16 0,1-2-16 0,1 0-7 16,2-2-4-16,0 0-5 0,1-2-11 0,1 1 1 0,2-2 5 15,-1-1 3-15,1-1 8 0,1 0 16 0,0-2 15 0,1 0 15 0,-1-2 10 16,2 0 26-16,-1-2 27 0,0 0 20 0,1-2 16 0,-2 1 36 15,0-1 42-15,-2 0 19 0,0-1 14 0,-1 1 36 0,-2-1 42 0,-2 2 24 16,-1-1 23-16,-1 1 19 0,-2 1 24 0,-1-1 19 0,-1 2 20 16,-1 0 11-16,0 2 7 0,-1 0-6 0,0 0-11 0,1 1-5 0,-1-1-11 15,-1 2-21-15,1 1-27 0,-1-1-21 0,2 1-23 0,-2 1-19 0,1 0-19 16,0 1-23-16,-1 2-26 0,2-1-13 0,-1 3-12 0,-1 0-13 16,1 2-13-16,1 0-1 0,-2 3-1 0,1-1-7 0,0 2-8 15,2 1-8-15,-2 0-5 0,2 0-22 0,1 1-27 0,-1-1-25 0,1 2-31 16,1-2-31-16,-1-2-34 0,1 2-44 0,1-2-47 0,-1 1-70 0,0-2-76 15,1 0-83-15,-1-2-84 0,0-1-20 0,1-1 1 0,0-2 19 16,-2-3 22-16,0 0 29 0,4 2 32 0,-4-2 29 0,0 0 31 16,4-3 44-16,-1 0 112 0</inkml:trace>
  <inkml:trace contextRef="#ctx0" brushRef="#br1" timeOffset="89000.4644">25203 11500 310 0,'-2'-5'552'0,"2"0"15"0,-1 0-1 16,1 0 2-16,0-1 5 0,0 2-1 0,-1-1-5 15,1 1 3-15,-2 2 1 0,2 2-4 0,0 0-7 0,0 0-175 0,0 0-223 16,0 0-103-16,0 0-68 0,0 0-24 0,2 3-9 0,-1 2-20 0,0 1-20 16,1 1-26-16,-2 1-29 0,0 1-28 0,-2 1-27 0,1 2-31 0,-2 0-35 15,-1 1-68-15,-1 0-77 0,-2 2-61 0,-1-1-53 16,0 0-10-16,-2 1 7 0,-1-1 13 0,-1 1 15 0,-1-1 30 0,-2 0 31 15,2-2 26-15,-2 2 26 0,2-4 35 0,-1 1 283 0</inkml:trace>
  <inkml:trace contextRef="#ctx0" brushRef="#br1" timeOffset="89254.9233">25273 10876 0 0,'0'-5'262'0,"-1"4"175"0,1-2-4 0,0 3 5 0,0 0 8 16,0 0-7-16,0 0-8 0,0 0 2 0,-3 1 5 0,1 2-16 0,-1 2-26 15,0 2-114-15,-1 1-138 0,0 1-164 0,-1 0-172 0,0 1-108 0,-1 2-93 16,1 0-33-16,-2 0-16 0,-1 0 4 0,2 2 7 0,-2-1-1 15,1-1-7-15,0 2 17 0,1-2 26 0,-1 0 26 0,0 0 70 0</inkml:trace>
  <inkml:trace contextRef="#ctx0" brushRef="#br1" timeOffset="91123.9381">24880 10607 150 0,'0'0'325'0,"1"-1"14"0,-1 1 18 0,0 0 3 0,0 0 3 15,0 0 9-15,0 0 12 0,0 0-1 0,0 0-5 0,0 0-38 0,0 0-43 16,0 0-82-16,0 0-89 0,0 0-21 0,0 0-5 0,0 0-16 16,0 0-18-16,0 0 8 0,0 0 16 0,3 0-11 0,-2 0-14 15,2 1 10-15,-2 1 19 0,2-1-4 0,-2 1-7 0,1-2 7 0,0 1 15 16,0 2-5-16,0-1-8 0,0-2 5 0,0 3 11 0,1-2 0 0,0 1-6 15,-1-2 3-15,1 1 8 0,0 1-5 0,-1 1-6 0,1-3-2 16,0 1-2-16,1 1-4 0,-2 1-5 0,1-3-10 0,1 3-8 0,-1 0-5 16,1-3-2-16,-2 3-13 0,2 0-12 0,-1-2-4 0,1 4 1 15,-1-4-9-15,1 4-9 0,-2-4 0 0,2 4 3 0,0-2-8 0,0 0-11 16,0 1 2-16,0 1 5 0,0-2-3 0,0 3-7 0,0-2 7 16,2 1 9-16,-1-1-3 0,0 2-3 0,1-1 3 0,-1 1 10 0,0 0-2 15,1 0-8-15,0 0 7 0,0 0 8 0,-1 0-3 0,2 0-4 16,-2-2 1-16,0 2 7 0,1 0-5 0,-1-1-11 0,0 1 0 0,1-2 6 15,-1 2-5-15,-1 0-7 0,0-1 2 0,0 1 2 0,0 0-2 0,0-2-8 16,-1 1 3-16,1-1 6 0,-2 1-6 0,1 1-6 0,0 0 4 16,-1-2 5-16,0 2-1 0,0-1-5 0,0 1 1 0,0-2 2 15,0 2-1-15,0-1-5 0,0 1 3 0,-1 0 6 0,0 0-5 0,1-2-7 16,-1 1 6-16,0 1 6 0,1-2-4 0,-1 1-8 0,0 1 3 0,1-2 4 16,-1-1 1-16,0 2-7 0,1-1 4 0,-1-1 5 0,0 2-2 0,-1-2-7 15,2 0 4-15,-1 1 4 0,0-1-3 0,1 2-6 0,-1-2 4 16,0 0 7-16,1 0-4 0,-1 0-5 0,0 0 4 0,1 0 6 15,-1 0-5-15,0 0-5 0,1-2 2 0,-1 2 7 0,2-1-4 0,-2 1-5 16,0 0 4-16,2 0 4 0,-2 0-2 0,1 0-4 0,-1 0 1 0,2 0 7 16,-2 0-6-16,0 0-6 0,1 0 4 0,-1 0 5 0,0 0-1 15,1 0-7-15,-1 0 4 0,0 0 7 0,-1 0-5 0,2 0-4 16,-2 0 2-16,0 0 2 0,0 0 1 0,0 1-7 0,1-1 4 0,-1 2 4 16,0-2-3-16,0 1-6 0,0 1 4 0,0-1 7 0,0 1-5 0,1-1-5 15,-1 1 4-15,2 1 5 0,-2 0-2 0,1 0-7 0,0-2 4 16,1 2 5-16,-1-1-2 0,0-1-5 0,1 2 1 0,0-1 5 0,0 1-3 15,0-2-4-15,0 1 2 0,0-1 7 0,0 1-4 0,0 1-5 16,0-3 2-16,0 1 7 0,0 1-4 0,0 1-5 0,0-2 2 0,-1 1 7 16,0-1-4-16,1 1-2 0,-1 1 1 0,0-2 4 0,1 1-2 0,-2-1-8 15,1 1 4-15,-1 1 8 0,1 0-3 0,-1-2-6 0,0 2 2 16,2 0 5-16,-2 0-2 0,1 0-4 0,-1 0 1 0,1 0 7 16,-1 0-5-16,2 0-4 0,-1 0 2 0,0 0 7 0,1 0-5 0,-1 0-5 15,-1 0 2-15,1 2 7 0,-1-2-4 0,2 0-4 0,-2 0 2 0,0-2 5 16,0 2-2-16,0 0-8 0,0-1 4 0,0 1 7 0,-2 0-4 0,2 0-5 15,-1 0 4-15,0 0 6 0,-1 1-5 0,0 1-2 16,-1-1 1-16,0 1 6 0,1-1-3 0,-1 2-5 0,0-1 4 0,1 1 5 16,-1-1-4-16,0-1-4 0,1 2 2 0,0-2 5 0,0 1-4 0,-1-1-4 15,0 1 2-15,2-1 6 0,-2 0-3 0,1-1-4 0,0 1 1 0,0-1 4 16,0 0-2-16,0 0-7 0,0-1 4 0,1 0 5 0,0 0-4 16,-1-2-4-16,1 2 2 0,0-1 7 0,-1-1-4 0,1 2-7 0,1-1 5 15,-1 0 2-15,1 0-2 0,-2 1-5 0,2 0 4 0,-1-1 5 16,1 1-1-16,0 1-5 0,0-1 1 0,0 1 5 0,0-1-1 0,0 1-7 15,0-1 5-15,0 1 6 0,0 0-4 0,0 0-5 0,0-2 3 0,0 2 6 16,0 0-3-16,0-1-3 0,0 1 1 0,0-1 4 0,0 0-4 16,0 0-2-16,0-1 1 0,0 1 4 0,0 0-4 0,0-1-4 15,0 0 2-15,0 0 7 0,0 0-4 0,0-1-7 0,-1 1 5 0,1-1 4 16,0 1-2-16,0 0-4 0,0-1 2 0,0 1 5 0,0-2-2 0,0 2-5 16,0-2 3-16,0 1 4 0,0-1-2 0,-2 0-5 0,2 1 4 15,0-1 5-15,0 1-4 0,-1 0-5 0,1 0 1 0,-1 0 8 16,-1 0-4-16,2 0-4 0,-1 1 4 0,0-1 7 0,-1 1-5 0,0 0-5 15,0 0 2-15,0 1 5 0,0 0-1 0,0 0-7 0,0 0 4 0,0-1 4 16,0 1-2-16,1 0-5 0,0-1 1 0,-1-1 4 0,1 1-2 0,0-1-7 16,-1 1 5-16,2-2 6 0,-1 2-3 0,1-2-4 15,-1 1 1-15,1-1 4 0,0 2-2 0,0-2-5 0,-2 1 3 0,2-1 4 16,0 0-2-16,0 1-4 0,0-1 2 0,0-2 3 0,0 3-1 0,-1 0-5 16,1 0 1-16,0-1 4 0,0 0-1 0,-1 2-5 0,1-2 5 0,-2 2 7 15,2 0-2-15,-1-1-5 0,1 2 2 0,-1-1 5 0,-1 0-2 16,2 1-6-16,-1 0 3 0,1-1 4 0,-1 0-1 0,1 0-6 0,-2 1 3 15,2-2 3-15,0 1-3 0,-1 0-6 0,1-1 2 0,0 1 4 16,0-1-2-16,-1 0-2 0,1 0-1 0,0 0 5 0,0 0-1 0,-2 0-5 16,2 0 1-16,0 0 5 0,-1-1-1 0,1 1-5 0,-1 0 3 0,-1 0 4 15,1 0-2-15,0 0-4 0,-1 0 4 0,1 1 2 0,0-1-2 16,-1 1-5-16,1 0 3 0,-2-1 3 0,2 1-2 0,0 1-2 0,-2-2-1 16,2 2 4-16,-2-1-2 0,2 0-3 0,-2 1 1 0,0 0 5 15,1 0-1-15,-1 0-4 0,0-1 2 0,1 1 5 0,-1-1-2 0,2 1-3 16,-2-2 4-16,0 2 7 0,1-1-1 0,-2 0 1 0,0 0 1 15,0 1 4-15,0-2 1 0,0 2-5 0,-2 0 1 0,1 0 7 16,-2 0-4-16,1-1-1 0,-1 1 2 0,0 0 2 0,-1 0-2 0,0 1-7 16,0-1-1-16,0 1 3 0,-1-2-3 0,1 2-3 0,-1 0 0 0,-1 0 2 15,1-1-2-15,0 1-5 0,-1 0 1 0,1-1 4 0,1 1-5 0,-1-1-1 16,1 1 2-16,-2-1 2 0,2 1-2 0,0-2-1 0,0 1 2 16,0 0 3-16,0 0-1 0,0 0-4 0,0-2 5 0,0 2 5 15,2-1 1-15,-2-1-2 0,1 1 5 0,2-1 3 0,-2 0 2 0,2-1-1 16,-1 1 1-16,2-1 2 0,0-1-2 0,2 0-1 0,-1 1-1 0,0-1 2 15,3-1-4-15,0 0-1 0,0 0-1 0,0 0-2 0,0 0-3 0,0 0-3 16,0 0-2-16,0 0-1 0,0 0-1 0,0 0-2 0,0 0 0 16,0 0 1-16,0 0 1 0,-2 0-4 0,2 0-1 0,-3 0-6 15,0 0-4-15,1 1-5 0,-2-1-3 0,1 0-5 0,0 0-7 0,1 0-12 16,-1 1-9-16,0-1-9 0,3 0-27 0,-2 0-33 0,2 0-52 0,-3-1-56 16,0 0-69-16,1 0-72 0,2 1-113 0,-4-3-122 0,1 0-35 15,2-1-8-15,-2 0 5 0,2 0 9 0,-2-2 11 0,2 0 8 16,-1-3 29-16,1 1 32 0,0-2 50 0,-2-1 59 0</inkml:trace>
  <inkml:trace contextRef="#ctx0" brushRef="#br1" timeOffset="96262.9671">6401 12935 0 0,'-1'-4'183'0,"0"2"93"0,1-1 3 0,0 1 12 0,0 2 12 16,0-4 10-16,0 1 10 0,0 0 5 0,1 1 5 15,-1 0-12-15,1-1-16 0,-1 1-73 0,2-1-88 0,-2 1-28 0,1 1-8 16,-1-2-6-16,1 2-6 0,1-1-2 0,-1 1 4 0,-1 1-11 0,1-3-11 16,1 2 2-16,-2 1 9 0,1-1-10 0,-1 1-14 0,0 0 6 0,0 0 9 15,0 0-8-15,0 0-11 0,0 0 5 0,0 0 13 16,0 0-11-16,0 0-17 0,0 0 4 0,0 0 11 0,0 0-11 0,0 0-17 15,0 0 3-15,0 0 9 0,0 0-11 0,0 0-17 0,0 0 2 0,0 0 13 16,0 0-13-16,0 0-14 0,0 0 2 0,0 0 13 0,0 0-8 0,0 0-12 16,-1 1 12-16,-1 1 18 0,1 2 3 0,0 0 1 0,-1 2 10 15,1 1 11-15,-2 1 7 0,1 2-1 0,-2 1 10 0,0 1 8 0,0 1 4 16,0 0 2-16,-2 3 7 0,1-1 8 0,0 2 4 0,-1 1 1 16,0 0-3-16,0 2-5 0,0 1-2 0,-1-1-1 0,-1 2-7 0,1 1-9 15,-1-1-1-15,-1 2-1 0,1 0-7 0,-1 0-9 0,-1 2-4 16,1 0-2-16,0 0-12 0,-2 1-14 0,2 2-2 0,-2-2-1 0,0 1-5 15,1 1-8-15,-1-1 0 0,0 1 1 0,1-2-2 0,-1 1-7 16,0-1 2-16,1 0 2 0,-1-1-4 0,0-2-5 0,1 1 1 0,0-2 3 16,2 1-5-16,0-5-2 0,0 1 1 0,2-2 4 0,0-3-4 0,2-2-6 15,0-2 0-15,2-2 0 0,0-3-7 0,1-2-11 0,1 1-3 0,0-5 0 16,0 0-18-16,3 0-23 0,1-3-22 0,1-2-27 16,2-1-30-16,-1-3-31 0,4-1-40 0,0-5-38 0,2-2-38 0,0-1-38 15,2-3-50-15,-2-1-58 0,1-2-62 0,-1 0-70 0,0 0-4 0,-1 0 14 16,-2 0 23-16,0 0 26 0,-1 1 29 0,-1 4 31 0,0-1 39 0,-2 2 43 15,-1 2 43-15,0-1 241 0</inkml:trace>
  <inkml:trace contextRef="#ctx0" brushRef="#br1" timeOffset="96813.4329">6457 12997 99 0,'-1'-5'288'0,"0"1"16"0,-2 0 17 16,2 0 17-16,-2 2 17 0,2 0 8 0,-1-1 5 0,2 3 8 0,0-2 10 16,0 2-47-16,0 0-68 0,0 0-59 0,0 0-62 0,0 0-27 15,3 0-17-15,0 0-4 0,-1 1 0 0,1 1-12 0,1 1-13 16,1 2 8-16,-1 1 14 0,2 1 2 0,-1 2-4 0,0 3 17 0,1 0 20 15,-1 4 7-15,-1 0 1 0,1 2 8 0,-1 0 6 0,0 2 2 0,0 0-1 16,0 1 1-16,0-1 4 0,0 2-8 0,-1-2-7 0,1 1-7 16,-1-1-7-16,1-1-10 0,-2 2-7 0,1-2-14 0,0 1-17 0,-1 1-4 15,1-3-1-15,0 3-11 0,-2-2-12 0,2 1-8 0,-1 2-4 16,0-2-10-16,0 2-11 0,0-1-2 0,0 2 1 0,0-2-5 0,0 0-6 16,0-2 0-16,0 2 1 0,0-3-1 0,0 0-6 0,1-1 0 0,0-2 2 15,-1-3-4-15,1 0-5 0,0-2 2 0,-1-2 5 0,1-2 0 16,1-2-3-16,-1-2 0 0,1-1 3 0,0-1-1 0,1-1-5 15,0-5 1-15,2 0 5 0,1-2-4 0,0-2-4 0,1-4 2 0,1-2 3 16,-1-1-3-16,2-2-6 0,-1-2 2 0,2-2 2 0,-1-1-4 0,0-1-3 16,-1-2 0-16,1 1 3 0,0-2-6 0,-1 1-6 0,0-2-1 0,-1 1 1 15,-1-2-5-15,0 1-7 0,-1-1 3 0,-1-1 5 0,0 1-5 16,-1-2-5-16,0 2 2 0,-1-1 8 0,-1 1-4 0,1 1-1 16,-1 1 5-16,-2 1 8 0,0 3 2 0,1 3 0 0,-2 1 6 0,0 4 11 15,-2 2-4-15,2 4-2 0,-1 1 4 0,0 3 7 0,-1 3-4 0,1 0-7 16,1 3-1-16,0 0 5 0,0 0-4 0,0 0-5 0,-1 3-3 15,-1 0 0-15,1 3-14 0,0 1-22 0,1 3-16 0,0 2-17 0,1 1-24 16,0 2-24-16,1 1-39 0,-1 2-44 0,2 2-53 0,-1 0-62 16,1 2-108-16,0 0-120 0,-2 0-36 0,0 0-9 0,1-1 9 0,-1 0 16 15,0 0 19-15,1-2 17 0,-1 1 23 0,0-2 23 0,-1 0 40 0,2-2 49 16</inkml:trace>
  <inkml:trace contextRef="#ctx0" brushRef="#br1" timeOffset="97596.517">7089 13528 0 0,'0'0'237'0,"0"0"163"0,2-2 1 16,-2 2 5-16,0 0 11 0,1-1-6 0,-1 1-7 0,0 0 10 15,0 0 15-15,4 0 7 0,-1 0 5 0,-1 0-81 0,2-2-103 16,0 2-92-16,0 0-86 0,0-1-13 0,0 1 6 0,2 0-7 0,0-3-14 15,0 1 9-15,0 1 16 0,1-2-14 0,1 0-20 0,-1 0-5 0,1 0 1 16,-2-2-16-16,1 4-16 0,-2-4 2 0,1 2 8 0,-1 0-7 16,0 0-13-16,-1 0 5 0,-1 2 11 0,0-2-6 0,-2 0-15 0,0 1 8 15,-1 2 8-15,0-4-5 0,-1 2-11 0,0-1 7 0,-2 2 11 16,0-2-3-16,-1 0-12 0,0 1 12 0,-1-1 14 0,-2 2-4 0,1-2-7 16,-2 1 8-16,0 1 13 0,-3 1 4 0,0 0 1 0,-2 1 13 0,0 1 18 15,-2 1 10-15,-1 1 10 0,0 1 13 0,0-1 13 0,-1 4 5 16,1-1 5-16,1 1-1 0,-1-1 1 0,3 2-4 0,-1 0-1 15,2 2-9-15,2-1-7 0,0 2-11 0,2-1-8 0,3 1-16 0,1 1-18 16,1-1-9-16,3 2-6 0,2-2-13 0,2 0-14 0,2 0 0 0,2 0 3 16,2 0-3-16,2 0-8 0,2 0 4 0,2-2 4 0,2-1-3 0,0 2-9 15,2-4 0-15,0 1 4 0,2-2-13 0,-2-2-12 0,1 1-6 16,-1-2-1-16,1-2-11 0,-1-2-14 0,0-1-7 0,0-1-3 16,0-1-12-16,0-2-16 0,-1-2-7 0,-2-1-1 0,2 0-3 0,-3-1 0 15,0-2 6-15,-3 0 11 0,1-2 4 0,-2 1 7 0,-2-2 10 0,-2 3 11 16,-1-3 11-16,-2 0 11 0,-1 3 23 0,-2-2 23 0,-1 1 18 15,-2 1 12-15,-1 1 20 0,0 1 17 0,-1-1 16 0,-1 4 16 16,-1-2 7-16,-2 1 10 0,2 1 2 0,-2 1 2 0,0 0 3 0,2 1 0 16,-2 2-6-16,2-1-12 0,1 1-6 0,0 1-6 0,0 1-16 0,1-1-19 15,3 2-13-15,0 0-13 0,0 0-10 0,0 0-11 0,2 3-2 0,-1 2-2 16,2 1-5-16,1 1-10 0,1 2-2 0,0 0 1 0,1 2-2 16,0 1-4-16,2 0 2 0,2 0 1 0,-1 0-5 0,2 0-4 15,-1 0 0-15,1 0-1 0,0-2-4 0,1-1-5 0,0 2-1 0,0-4 1 16,0 1-7-16,1-2-7 0,-1-2 0 0,1-1 2 0,1-1-4 0,-1-2-5 15,0 0 1-15,2-3 1 0,-2 0-4 0,1-2-6 0,-1-1 3 16,0 0 8-16,-1-1-5 0,0-2-2 0,0 0 7 0,-1-3 8 16,0 1 1-16,-2-2-4 0,0 1 7 0,-1 0 8 0,0-3 4 0,-1 1-2 15,0 1 12-15,-2-1 16 0,0 1 7 0,-1-1 5 0,0 1 13 0,-1 1 16 16,0 0 7-16,-1 1 1 0,0 1 10 0,-1 1 13 0,0 1 2 0,1 2 2 16,-2 0 2-16,0 2 7 0,0-1-8 0,0 4-12 0,0 1-6 15,0 0-8-15,0 0-8 0,0 0-13 0,0 0-4 0,0 1-1 16,1 4-7-16,-1-1-5 0,1 2-4 0,-1 2 4 0,0 4-4 0,0 0-1 15,0 0 5-15,0 4 7 0,0 1 4 0,0 1-1 0,0 1 0 0,2 1 2 16,-2-1-5-16,1 2-3 0,0-1-3 0,1-2-2 0,-1 1-8 0,0-2-11 16,2 1-12-16,0-5-11 0,-1 1-20 0,1-2-20 0,0-3-17 15,1 0-14-15,0-2-28 0,0-2-31 0,0-2-36 0,0 0-42 16,0-3-42-16,0-3-43 0,0 0-55 0,0-2-55 0,0-1-94 0,-2-1-103 16,1-2-20-16,-2-3 5 0,1 1 14 0,-2-2 14 0,0-1 26 0,-3-1 31 15,0-1 37-15,-2-1 39 0,-2 1 43 0,-1-2 44 0</inkml:trace>
  <inkml:trace contextRef="#ctx0" brushRef="#br1" timeOffset="97897.4839">7277 13231 40 0,'-1'-5'486'0,"-2"1"36"0,1-1 18 0,-1 0 15 0,2 0 12 16,-1 0 6-16,1 2 2 0,0 0 11 0,1 3 17 0,-2-2 11 0,2 2 5 16,0 0-113-16,0 0-152 0,0 0-111 0,0 0-99 0,0 0-32 0,0 0-14 15,2 0-14-15,-2 0-9 0,5 0-2 0,0 1 4 0,1 2-16 16,0-1-19-16,1 0-7 0,2 1-5 0,1-2-8 0,0 1-5 16,2 0-8-16,2-2-3 0,-1 0-15 0,0-2-17 0,2 1-19 0,0 0-21 15,-1-1-27-15,1-2-31 0,-2 0-32 0,1 1-35 0,-1-1-28 0,-1 1-31 16,0-1-34-16,-3 0-37 0,1 1-57 0,-2 0-63 0,-2 0-67 0,1 0-70 15,-2 1-5-15,-1 0 8 0,-4 2 25 0,3-3 26 0,-3 3 32 16,0 0 36-16,0 0 27 0,4-1 27 0,-4 1 36 0,0 0 164 0</inkml:trace>
  <inkml:trace contextRef="#ctx0" brushRef="#br1" timeOffset="98080.9563">7816 12856 204 0,'5'-9'544'0,"1"2"35"0,-2 1 21 15,-2 0 6-15,2 0-1 0,-1 1 2 0,0 2 5 0,-1-1-3 0,0 3-3 16,-2 1 3-16,0 0 5 0,2 1-154 0,1 1-199 0,0 2-111 16,-1 0-85-16,1 2-62 0,0 1-54 0,-1 1-68 0,1 2-70 15,0 2-127-15,-1 0-148 0,0 2-70 0,-2-1-49 0,1 3-19 0,-1 1-8 16,0 2-1-16,-1 3 2 0,-2-1 2 0,0 1-2 0,1 1 28 0,-2 2 32 16,0-2 62-16,0-1 274 0</inkml:trace>
  <inkml:trace contextRef="#ctx0" brushRef="#br1" timeOffset="99832.9">9456 12980 136 0,'-1'-3'306'16,"-1"-2"12"-16,1 1 8 0,0 2 7 0,-1 0 6 0,1-1 4 16,0 2 5-16,1 1 8 0,-2-2 8 0,2 2-44 0,-1-2-59 15,1 2-74-15,0 0-71 0,0 0-32 0,0 0-20 0,0 0-7 0,0 0-1 16,0 0-11-16,0 0-12 0,0 0 0 0,0 0 3 0,0 0-11 0,0 0-14 16,0 0 5-16,0 0 11 0,0 0-6 0,-1 2-9 0,1-2 15 0,0 0 20 15,0 0-2-15,0 0-12 0,0 0 13 0,0 0 23 0,0 0-4 16,0 0-10-16,0 0 11 0,0 0 18 0,0 0-4 0,0 0-10 15,0 0 5-15,0 0 11 0,0 0-8 0,0 0-15 0,0 0 4 0,0 0 10 16,0 0-8-16,0 0-14 0,0 0 5 0,0 0 8 0,0 0-5 0,0 0-8 16,0 0 1-16,0 0 1 0,0 0-6 0,-3 0-6 0,2 1-5 0,-2-1-1 15,0 1-3-15,1 0-3 0,-1 2-1 0,-1-1 1 0,0 2 0 16,-1-1 1-16,-2 2-2 0,0 1-2 0,1 1 4 0,-1 2 2 16,-1-1 2-16,1 0-1 0,1 2 5 0,-2 0 6 0,1 0 0 0,-1 2-3 15,0 0 0-15,-1 0 2 0,-1 3-5 0,1-2-8 0,-2 3 1 0,1-2 4 16,-1 3-5-16,-1-2-7 0,-1 3 0 0,1-1 6 0,-3 2-6 15,0 1-7-15,-1-1 1 0,-1 2 6 0,0 1-8 0,-3 0-4 0,1 2 2 16,-1 0 5-16,-1 1-2 0,1 2-7 0,-2-1 5 0,2-1 8 16,2 2-4-16,-1-1-8 0,0 1 2 0,3-2 7 0,0 1-4 0,2-2-7 15,2-2 5-15,0 1 4 0,1-2-3 0,2-3-6 0,2 0 0 0,0-5 4 16,3 1-5-16,2-2-8 0,-1-3 3 0,3-2 10 0,0-1-1 16,3-1-3-16,-1-2 8 0,2 0 7 0,2-3 0 0,2 0-5 15,0-2 5-15,1-1 8 0,2-1-2 0,1-1-6 0,0-1 3 0,1-1 6 16,-1-2-5-16,1 1-8 0,-1-2-1 0,-1 2 2 0,0-2-6 0,-1 2-9 15,0-1 0-15,-1 2 2 0,-1 1-4 0,-1-2-5 0,-2 4-1 0,-1-2 5 16,-1 1-4-16,-1 4-4 0,0-2 2 0,-2 3 2 16,0 0-4-16,0 0-4 0,0 0 2 0,0 0 2 0,0 0-5 0,0 0-7 15,0 0-2-15,0 0 2 0,0 0-4 0,0 0-4 0,0 0-1 0,0 0 4 16,-2 1-1-16,2-1-4 0,0 0 3 0,0 3 5 0,2 0-4 0,-1-1-2 16,0 1 4-16,1 0 7 0,-1-2 1 0,0 1-2 0,1 1 6 15,0-3 7-15,0 1-2 0,-1 1-8 0,2-1 4 0,-2 1 7 0,0-2-4 16,1 1-4-16,-2-1 3 0,2 2 6 0,-2-2-1 0,2 1-7 15,-2-1 4-15,0 0 7 0,2 2-5 0,-2-2-7 0,0 0 5 0,0 0 5 16,0 0-2-16,0 0-7 0,0 0 4 0,0 0 7 0,0 0-5 0,2 0-5 16,-2 0 2-16,0 0 7 0,0 0-5 0,0 0-6 0,0 0 3 15,0 0 6-15,0 0-2 0,0 0-5 0,0 0 2 0,0 0 7 16,0 0-4-16,0 0-5 0,0 0 5 0,2 1 5 0,-2-1 0 0,0 0-4 16,3 0 2-16,-3 0 8 0,3 2-1 0,-3-2-5 0,2 0 6 0,1 0 6 15,-3 0 0-15,4 0-3 0,-1 0 4 0,1 0 8 0,-2 0-3 16,2 0-4-16,0 0 4 0,2 0 4 0,-1-2 1 0,2 2-2 15,1 0 4-15,0 0 7 0,1 0-4 0,2 0-2 0,1 0-1 0,1 0 4 16,3 0-5-16,0 2-5 0,1-1-1 0,3 1 3 0,0 1-4 0,2 0-2 16,2-2-3-16,0 4-2 0,2-4-4 0,1 4-6 0,1-2-1 0,1 0-1 15,2-2-2-15,0 2-1 0,1-1 1 0,-2-1 1 0,2 2-2 16,-1-1 1-16,1-2-1 0,-1 1 1 0,-2 1-2 0,0-1-2 16,1 1 1-16,-2-2 2 0,-2 0 1 0,1 1-4 0,-2-1 1 0,-1 2-1 15,0-1-1-15,-2-1-1 0,-2 2 1 0,-2-2 0 0,0 1-2 0,-4 1-1 16,0-1 3-16,-4-1 0 0,0 2-1 0,-4-2-2 0,0 1 3 15,-4 1 3-15,1-1 0 0,-3-1 0 0,0 0 1 0,-3 2 1 0,1-1 1 16,-2 1-2-16,-2-1 4 0,0-1 2 0,-2 2 2 0,-2-2 3 16,2 0 2-16,-1 0 5 0,0 0-2 0,-2 0-1 0,2-2 1 0,-1 1 2 15,1-1 1-15,0 1-1 0,-1-2 2 0,1 0 2 0,1-2-2 0,0 1-2 16,1-1 1-16,1 1-2 0,-1-2-3 0,0 0-3 0,2-2 1 16,1 2-1-16,-1-1 0 0,1-1-3 0,1 1-1 0,0-2-1 15,1 0-1-15,-1 1 0 0,2-2-3 0,-1-1-1 0,2 1-5 0,-1-1-6 16,1-1-5-16,-1 0-5 0,1-1-7 0,-2-1-4 0,2 1-4 0,-1-1-4 15,0-2-5-15,-1 2-5 0,1-2-3 0,-2 1-5 0,-1 0-1 16,0-3-1-16,-1 3 1 0,0-2 6 0,-2 1 0 0,-1-2 1 16,-1 1 5-16,-1 1 6 0,1 1 2 0,-2-3 1 0,1 2 6 0,-2 0 7 15,0 1 2-15,-2-1-1 0,2 2 5 0,0-1 7 0,0 2-2 0,0 0 0 16,0 0 3-16,0 2 7 0,0 0-1 0,2 0-3 0,-1 2 5 0,0 0 5 16,1 1-2-16,-1 1-5 0,0 0 3 0,2 1 7 0,0 0-2 15,1 0-7-15,-2 1 4 0,2 0 7 0,2 0-3 0,-1 0-6 16,0 2 1-16,2-1 7 0,1 1-5 0,0 0-3 0,1 1 1 0,1 1 5 15,0-1-7-15,2 2-11 0,0 0-5 0,0 0-4 0,0 0-16 0,0 0-20 16,0 0-9-16,3 0-11 0,1 2-19 0,1 0-24 0,2 2-28 0,1-1-32 16,1 2-35-16,3 0-38 0,0 2-49 0,2 0-53 0,-1 2-95 15,2 0-107-15,1 1-19 0,0 1 6 0,0 1 11 0,1 0 7 16,0 0 19-16,2 1 23 0,0 0 29 0,1-1 34 0,-2 1 34 0,2 0 35 16</inkml:trace>
  <inkml:trace contextRef="#ctx0" brushRef="#br1" timeOffset="100216.9292">10735 13364 174 0,'-3'-1'438'0,"0"-1"16"0,3 2 10 16,-1-1 14-16,0 1 14 0,1 0 12 0,-2-2 9 0,2 2-3 16,0 0-6-16,0 0 30 0,0 0 44 0,0 0-118 0,0 0-160 15,0 0-67-15,2-3-43 0,-1 2-11 0,0 1-5 0,2-2-9 0,0 2-6 16,1 0-9-16,1 0-9 0,0 0-14 0,2 0-13 0,1 0-19 0,1 2-23 15,1-2-11-15,0 0-10 0,1 1-9 0,1 1-12 0,1-1-3 16,1 1-3-16,-1-1-7 0,2 2-10 0,-1-1-8 0,1-1-8 16,1 1-21-16,0 1-29 0,0-3-29 0,0 1-35 0,0 1-42 0,-1-1-44 15,1 1-56-15,-2-2-58 0,0 1-97 0,-1 1-106 0,-1-1-64 0,-1 1-47 16,-2-1-10-16,-1 2 5 0,-1-1 18 0,-2 2 24 0,-2-1 30 16,-2 2 36-16,-1 1 41 0,-3 0 43 0,-2 0 54 0,0 1 336 0</inkml:trace>
  <inkml:trace contextRef="#ctx0" brushRef="#br1" timeOffset="100409.8842">10733 13715 0 0,'-5'6'40'0,"0"-1"490"0,1-1 29 0,1-2 19 0,3-2 14 16,0 0 7-16,0 0 4 0,0 0 7 0,0-3 11 0,0 3 9 0,1-3 9 16,2 3-19-16,0-2-31 0,-1 1-172 0,1-1-214 0,1 1-73 0,1 1-28 15,2-2-19-15,0-1-17 0,1 2-11 0,0-1-4 16,1 1-24-16,2-2-28 0,-1 3-34 0,1-3-32 0,1 1-49 0,0 1-49 15,0 1-66-15,0-2-70 0,0 1-107 0,-1 1-120 0,1 0-63 0,0 0-47 16,0 0-11-16,-2 0-2 0,2 0 13 0,0 1 19 0,2-1 23 0,-2 0 25 16,1 0 38-16,0 2 41 0,1-2 66 0,-1 0 338 0</inkml:trace>
  <inkml:trace contextRef="#ctx0" brushRef="#br1" timeOffset="100834.1022">11693 13285 0 0,'-1'-5'160'0,"0"1"364"0,-2-2 31 0,2 0 10 0,-2 0 7 16,2-2 5-16,-2 1 5 0,0 1-1 0,1 0-5 0,-2 1 1 0,1 2 7 15,-1-1-55-15,0 2-68 0,0 1-157 0,0-1-178 0,0 2-64 0,0 0-34 16,0 3-7-16,0-1 2 0,0 2-4 0,0 1-2 0,0 2 8 15,1 1 10-15,1 2-2 0,0 1-8 0,1 1 4 0,0 2 5 0,-1 0-2 16,2 3-7-16,0 2 4 0,0 1 5 0,0-1-4 0,2 2-10 16,0 0-1-16,1 0-1 0,1-1-9 0,1-1-13 0,2-2-4 0,0 1-1 15,2-6-13-15,0 0-17 0,3-2-6 0,0-2-6 0,2-2-11 0,0-3-17 16,2-2-5-16,0-2-5 0,0-2-4 0,2-3-3 0,-2 0 2 16,1-5 5-16,-2 1 5 0,1-2 5 0,-3-2 7 0,0-1 12 15,-1-1 9-15,-1-2 10 0,-2-2 13 0,-1 1 16 0,-1-2 10 0,-2-2 11 16,-2 1 12-16,-2-2 14 0,-1 0 8 0,-1 1 7 0,-2-1 13 0,-1 2 16 15,-1 0 13-15,-2-1 13 0,1 3 7 0,-2-1 8 0,-2 5-1 0,2-1-2 16,-1 4-5-16,0 1-1 0,1 2-13 0,1 2-14 16,0 2-15-16,2 1-18 0,0 2-29 0,2 1-34 0,3 2-43 0,0 0-44 0,-1 2-63 15,2 1-65-15,0 2-104 0,2 1-116 0,1 1-87 0,1 1-80 16,2 1-20-16,0 0-2 0,1 2 6 0,0 0 10 0,0-2 17 0,0 1 18 16,1 0 29-16,-1 0 34 0,1 0 51 0,1 0 150 0</inkml:trace>
  <inkml:trace contextRef="#ctx0" brushRef="#br1" timeOffset="101300.9716">13029 13288 262 0,'-5'-3'531'16,"0"1"20"-16,1-1 11 0,-2 0 10 0,2-2 8 0,0 1 5 15,2 1 0-15,-2 0 8 0,1 1 13 0,0 1 6 0,2 0 4 0,1 1-160 16,0 0-208-16,0 0-97 0,0 0-56 0,0 0-19 0,4-2-2 16,0 2-8-16,3 0-6 0,1 0-2 0,1 2 4 0,2-2-11 0,1 1-12 15,2 0-5-15,1-1-4 0,1 1-6 0,1-1-4 0,1 1-7 0,0-1-1 16,1 2-21-16,0-2-22 0,1 0-25 0,-2 0-19 0,1 0-30 15,0 0-33-15,-1 0-39 0,0 1-42 0,-1-1-45 0,0 0-51 16,-2 1-81-16,0 0-93 0,-1 0-63 0,0 1-57 0,-2 0-4 0,0-1 13 16,-2 0 16-16,-2 2 20 0,0-1 26 0,-2 1 31 0,-4 0 39 0,-2-3 40 15,-1 5 49-15,-4 1 271 0</inkml:trace>
  <inkml:trace contextRef="#ctx0" brushRef="#br1" timeOffset="101479.6727">13007 13504 190 0,'-4'4'495'0,"2"-2"24"16,2-2 12-16,0 0 8 0,4 0 5 0,2 0 14 0,-1-2 17 16,2 1 13-16,-1-1 10 0,2 1 13 0,2 1 11 0,-1-3-151 0,2 0-199 15,1 1-88-15,-2-1-55 0,2 0-24 0,0 0-18 0,0 2-18 0,2-4-19 16,-2 4-43-16,0-2-49 0,1 0-66 0,-1 1-69 0,0-1-75 16,0 2-76-16,0-1-116 0,0 1-125 0,0 1-38 0,0 0-14 0,-1 0 0 15,-1 1 3-15,1 1 12 0,0-2 10 0,-2 1 31 0,0 1 34 16,-1-1 51-16,2 1 58 0</inkml:trace>
  <inkml:trace contextRef="#ctx0" brushRef="#br1" timeOffset="101734.9621">13692 13190 63 0,'11'-12'580'0,"1"2"47"0,-2-2 12 0,2 0 6 0,2 0 5 0,-1 0-2 16,0 1-3-16,-1 0 1 0,2 1 2 0,-1 3-1 0,0 2-2 15,1 2-119-15,-2 0-151 0,-2 2-156 0,0 1-159 0,-1 3-43 0,-2 0-10 16,-2 2-7-16,0 1-6 0,-1 2 3 0,-1 2 5 0,-2 2-4 0,1 1-2 16,-4 2 2-16,1 0 4 0,-3 3-1 0,-1 1-4 0,-3 3-3 15,-2 0-1-15,0 2-10 0,-2 0-13 0,-2 0-7 0,-2 1-8 0,0 1-18 16,0-1-24-16,-1-1-35 0,-2 0-35 0,2-1-58 0,-2-1-61 16,-1 1-123-16,-1-4-142 0,0 2-55 0,-2-3-25 0,0 0-1 0,2-1 5 15,-2-2 10-15,1 1 8 0,0-2 19 0,4-4 20 0,-1-1 37 0,3 2 37 16,0-5 55-16,1-2 403 0</inkml:trace>
  <inkml:trace contextRef="#ctx0" brushRef="#br1" timeOffset="103007.2798">15012 13145 0 0,'0'0'22'0,"0"0"47"0,0 0-7 0,0 0-11 0,0 0-11 16,0 0 16-16,0 0 20 0,-3 0-22 0,3 0-34 0,0 0-23 0,0 0-20 15,0 0-10-15,0 0-10 0,0 0-11 0,0 0-12 0,0 0-8 0,0 0-10 16</inkml:trace>
  <inkml:trace contextRef="#ctx0" brushRef="#br1" timeOffset="103119.527">14999 13163 0 0,'0'2'60'0,"0"-2"51"0,0 0-9 16,0 0-36-16,0 0-44 0,0 0-13 0,0 0-7 0,0 0-29 0,0 0-39 15,0 0-24-15,0 0-20 0</inkml:trace>
  <inkml:trace contextRef="#ctx0" brushRef="#br1" timeOffset="104204.0268">15048 13123 330 0,'-4'-3'373'0,"0"-1"13"0,0 0 5 0,0 1 20 0,0-1 21 15,0 1 11-15,1-1 10 0,1 0 10 0,-1 1 16 0,0-1-52 0,2-1-71 16,0 2-74-16,-1-2-74 0,1 1-28 0,1 0-18 0,0 0-7 0,0-1-8 15,0 0-11-15,0 1-11 0,1 0-7 0,1-1-4 0,-1 0-3 16,0 2-3-16,1-1-6 0,-1 1-10 0,0 0-2 0,2 1 0 16,-2-1-11-16,2 1-10 0,0 0 0 0,-1 0 5 0,2 1-8 0,0 0-11 15,0 0-1-15,2 0-3 0,-1-1-9 0,2 1-13 0,-1 0-1 0,2 0 4 16,0 1-5-16,2-1-11 0,-1 1 1 0,0-2 4 0,2 2-5 16,0-1-7-16,-1 1 0 0,1-1 5 0,1 1-5 0,0 0-6 0,-1 0 3 15,1 0 3-15,0 0-3 0,-2 0-9 0,1 1 1 0,0 2 4 16,-2-1-4-16,0 2-4 0,-1-1 2 0,-1 2 5 0,0 1-2 0,-2 1-7 15,0 2 4-15,-1-1 7 0,-1 3-3 0,-2 0-6 0,1 2 4 0,-2 0 7 16,0 0-4-16,-2 2-4 0,0 0 3 0,-2 0 5 0,0 0-4 16,0 0-5-16,-2-1 4 0,0-1 7 0,0 0-1 0,0 1-7 15,-2-2 2-15,1 0 5 0,-1-2-4 0,-1 2-7 0,-1-1 5 0,0-1 6 16,-1-1-3-16,-1 2-4 0,-1-1 1 0,-1 1 6 0,-2-2-5 0,0 0-7 16,0 0 5-16,-1 0 2 0,0 0-2 0,-1 0-5 0,0-2 3 0,0 1 6 15,0-1-3-15,0 1-6 0,0-2 3 0,2 0 6 0,-2 0-3 16,4-2-6-16,-1-1 1 0,3 2 7 0,0-2-4 0,1 0-7 15,2-3 3-15,1 1 3 0,0 1-7 0,3-2-13 0,-1 0-5 0,2 0-7 16,2-2-17-16,-1 1-25 0,3 1-19 0,0-3-19 0,1 0-20 0,2-2-23 16,1 1-32-16,3-1-32 0,1-1-29 0,0 0-28 0,2 0-25 15,1 0-26-15,2 0-66 0,-1 0-80 0,3 2-32 0,0-2-23 0,1 0 10 16,1 1 19-16,-1-1 19 0,3 2 19 0,-2-1 34 0,2 1 35 16,-1-1 31-16,1 2 26 0</inkml:trace>
  <inkml:trace contextRef="#ctx0" brushRef="#br1" timeOffset="104503.9416">15608 13160 0 0,'4'-6'256'16,"-1"0"131"-16,-1 0 5 0,1 0 13 0,-2 0 15 0,-1 0 0 0,0 2-6 15,-1-1 13-15,-2 0 19 0,1 0 8 0,-2 0 10 0,0 2-83 0,-2-1-108 16,1 1-59-16,-2-1-47 0,1 0-10 0,-2 2 2 0,-2 0-1 0,0-1-5 15,-1 2 9-15,-1 1 12 0,0 0-5 0,-1 1-7 0,-1 0-7 16,1 2-5-16,1-1-14 0,-1 2-17 0,1 1-17 0,1-1-18 0,0 1-6 16,2 1-2-16,0 1-13 0,1 2-15 0,0-1-6 0,0 1-4 15,1 1-11-15,2 1-11 0,-1 0-4 0,1 1 3 0,1 0-6 0,1 1-10 16,2 0 2-16,0 1 5 0,1-1-13 0,0 0-16 0,0 1-13 0,1 1-12 16,2-1-24-16,-1 1-25 0,2-1-37 0,0 0-34 0,2 0-42 15,-1-2-43-15,2 1-58 0,1-1-59 0,0-1-100 0,1 1-110 16,2-5-22-16,-1 2 2 0,4-3 12 0,0-1 14 0,1-2 22 0,2 0 24 15,2-3 36-15,0-2 37 0,1 1 41 0,0-4 42 0</inkml:trace>
  <inkml:trace contextRef="#ctx0" brushRef="#br1" timeOffset="104754.1032">16125 13165 414 0,'3'-3'481'0,"-2"-2"14"0,2 1 12 16,0-1 3-16,-1 1 3 0,1 0 6 0,0 0 6 0,-2 2 9 0,2 0 9 15,-1-1-19-15,1 1-31 0,1 1-128 0,1-2-158 0,1 1-60 16,0 1-30-16,1-1-17 0,0 1-13 0,1 0-1 0,0 1-1 16,1 0-8-16,-1 0-16 0,1 1-22 0,1 0-28 0,0 2-47 0,1-1-53 15,0 1-58-15,-1 0-64 0,0 0-74 0,0 0-77 0,0 2-91 0,-1 0-97 16,-1-2-34-16,0 1-11 0,-1 1 1 0,-1 0 6 0,0-1 16 15,-1 1 19-15,0 0 29 0,-1 0 37 0,-1 0 52 0,0 1 60 0</inkml:trace>
  <inkml:trace contextRef="#ctx0" brushRef="#br1" timeOffset="104939.9027">16095 13403 171 0,'-7'5'492'0,"3"-4"16"0,1 1 7 0,3-2 2 0,0 0 1 15,0 0-1-15,3 0 1 0,1 0-1 0,0-2 2 0,3 1 0 16,1 1 0-16,1-2-153 0,2 1-196 0,1-2-115 0,2 1-89 16,1-1-46-16,1 2-37 0,1-2-54 0,-1 1-58 0,2 1-110 0,-2-1-125 15,1 1-38-15,-1-1-11 0,1 2-5 0,-1-1-1 0,2 1 5 0,-2-2 4 16,0 1 22-16,0-2 29 0,-2 3 32 0,2-3 29 0</inkml:trace>
  <inkml:trace contextRef="#ctx0" brushRef="#br1" timeOffset="106005.3936">17167 12919 0 0,'0'0'226'15,"-2"-2"131"-15,1 1 24 0,1 1 8 0,-1-3 5 0,-1 2 17 16,1 0 21-16,0 0-4 0,-1-1-11 0,1 1 22 0,1 1 35 16,-1-2-72-16,-1 1-106 0,2 1-56 0,-1-2-39 0,1 2-17 0,-1-2-8 15,1 2-2-15,0 0 1 0,0-2-5 0,0 2-11 0,0 0-2 0,0 0-2 16,0 0-11-16,0 0-12 0,0-3-14 0,0 3-8 0,0 0-8 16,0 0-8-16,1-2-10 0,-1 2-12 0,0 0-6 0,3-1 0 0,-3 1-9 15,2-2-12-15,1 2-1 0,0-1-1 0,-1 1-4 0,1 0-4 16,1 0-1-16,0 0 4 0,1 0-4 0,1 0-4 0,0 0 0 0,1 0 6 15,1 0-1-15,0 0-5 0,1 0 1 0,1 0 2 0,0 0-1 0,2 1-2 16,2-1 0-16,-1 0-2 0,0 0-1 0,2 2-4 0,0-2-2 16,1 0 1-16,-2 0-4 0,2-2-4 0,0 2-2 0,2 0-3 15,-2-1-2-15,0 1-4 0,-2-1 0 0,2 1 2 0,-1-1-5 0,-2 1-5 16,2 0-7-16,-3-1-10 0,1 1-13 0,-1 0-14 0,-1-2-17 0,0 2-18 16,-1 0-29-16,0-1-28 0,-1 1-40 0,-1-1-41 0,-1 1-47 15,-1-1-47-15,-2 1-83 0,0 0-95 0,-4 0-68 0,0 0-62 16,0 0-9-16,0 0 9 0,0 0 15 0,0 0 18 0,0 0 27 0,-6 0 30 15,-1 0 39-15,-1 1 45 0,-1 1 43 0,1 1 205 0</inkml:trace>
  <inkml:trace contextRef="#ctx0" brushRef="#br1" timeOffset="107307.111">18324 12578 136 0,'-3'-4'326'0,"1"-1"13"0,-1 1 7 0,2 1 19 15,-1-1 17-15,1 0 5 0,0 1-1 0,1-1 14 0,0 1 17 16,1-1-40-16,0 0-59 0,1 1-66 0,-1-1-68 0,0 2-31 0,1-2-21 15,-1 1-1-15,0 0 5 0,1 1-8 0,-2-1-14 0,1 1 1 0,-1 2 7 16,0 0-10-16,0 0-16 0,0-2 0 0,0 2 5 0,0 0-14 0,0 0-18 16,0 0-8-16,0 0-1 0,0 0-10 0,0 0-14 0,0 0-9 15,0 0-5-15,0 0-7 0,0 0-6 0,0 0-3 0,0 0-4 16,0 0-1-16,0 0 1 0,0 0-1 0,0 0-2 0,0 0-1 0,0 0 2 16,0 0-1-16,0 0-4 0,0 0 4 0,0 0-1 0,0 0 1 0,3 0 1 15,-3 0 1-15,0 0 1 0,2 0-2 0,-2 0-2 0,0 0 1 16,0 0 2-16,0 0 1 0,0 0-1 0,0 0 1 0,0 0 1 0,0 0 0 15,0 0 0-15,0 0-2 0,0 0 1 0,0 0-1 0,0 0 1 16,0 0-1-16,0 0 5 0,0 0-3 0,0 0-1 0,0 0-1 0,0 0 2 16,0 0-1-16,0 0-1 0,0 0 1 0,0 0-2 0,0 0-2 0,0 0-4 15,0 0-6-15,3-2-6 0,-3 2-3 0,0 0-1 0,1-2-5 16,-1 2-5-16,2-2-2 0,-2 2 1 0,0-3-3 0,1 1-5 16,-1-1 4-16,0 3 2 0,0-2 2 0,0 2-1 0,0-2 8 0,0 2 13 15,0-3-2-15,0 3-2 0,0-2 8 0,0-1 8 0,0 3-1 0,-1-2-4 16,-1 1 5-16,2 1 10 0,-1-3-5 0,1 3-7 0,-1-1 5 0,-1 0 7 15,1-1-5-15,0 0-8 0,-1 1 5 0,1 0 8 0,0-1-4 16,1 2-11-16,-2-3 4 0,2 1 10 0,-1-1-7 0,1 1-5 16,0-2 2-16,0 2 8 0,0-2-6 0,1 2-6 0,-1-2 5 0,2 2 7 15,-2-2-5-15,0 2-7 0,1-2 5 0,-1 2 8 0,0-2-5 0,0 2-7 16,0 0 7-16,0-1 8 0,0 3 1 0,0-2-4 0,0 2 5 16,0-3 8-16,0 3 1 0,-1-2 0 0,1 2 6 0,0 0 4 15,0-2 1-15,0 2-4 0,0 0 4 0,0 0 5 0,0 0-2 0,0 0-5 16,0 0-3-16,0 0 0 0,0 0-3 0,0 0-2 0,0 0-4 0,0 0-4 15,0 0-4-15,0 0-1 0,0 0-3 0,0 0 0 0,0 0 0 0,0 0 5 16,0 0-1-16,0 0 2 0,0 2 9 0,1 0 12 0,-1 2 6 16,0 1 3-16,-1 0 11 0,-1 1 13 0,1 0 0 0,0 2 0 15,-2 0 7-15,0 1 10 0,1 0 1 0,-1 2-5 0,0 0 5 0,1 1 2 16,-1 0-8-16,-1 0-11 0,1 0-4 0,-1 1-1 0,0 0-8 0,0 1-11 16,0 0-2-16,0-1 4 0,-1 2-8 0,1-2-10 0,0 1-3 15,-1-1 3-15,1 2 0 0,0 0-1 0,0 0 1 0,0 2 3 16,1-2-3-16,-1 2-5 0,1-1-1 0,1 0 2 0,-1 0-2 0,0 0-3 15,1-2 0-15,0 0 4 0,1 0-2 0,0-1-7 0,1-1-1 0,0-1-3 16,0 1-4-16,0-3-7 0,0 1 2 0,0-1 3 0,1 0-1 0,-1-2-2 16,1 0 0-16,-1-1 3 0,2 0-2 0,-2-1-1 0,1 0 2 15,-1-2-1-15,0 1 1 0,0-2-2 0,1 1 1 0,-1-3 5 16,0 0-1-16,0 0-4 0,0 0 5 0,0 0 2 0,0 0-2 0,0 0-2 16,0 0 1-16,0 0 1 0,0 0 0 0,0-3-5 0,2 0 1 0,-1-2 4 15,0 0-5-15,1-1-2 0,-1 0-1 0,2-1 1 0,-1 0-5 0,1-2-2 16,1 1 1-16,0 0 2 0,0-1 1 0,0 1-4 15,1-2 2-15,1 1 2 0,-1 0-2 0,2 0-3 0,-2-1 1 0,2 2 4 16,-1-2-1-16,1 2-1 0,0-1 3 0,1 1 2 0,-2 1-1 0,2-2-2 16,0 2 1-16,0 0 3 0,2 0-2 0,-2-1-2 0,1 2 2 0,0 0 2 15,1 0-1-15,-1 2-4 0,0-1 4 0,1 0 4 0,0 0 0 16,0 2-2-16,0-1 1 0,0 0 4 0,0 1-3 0,1 0-5 0,0 1 4 16,-1 0 5-16,1 0-1 0,0 1-4 0,-1 0 2 0,1 1 4 15,0 0-4-15,-1 0-4 0,1 1 2 0,-2 0 2 0,2 1-1 0,-2 0-1 16,-1 0 1-16,0 2 3 0,-1 0-2 0,0 0-4 0,-2 1 2 15,-1 0 1-15,-1 1 1 0,-1 0-2 0,1 0 2 0,-2 1 2 0,-1 0 0 16,0 2-4-16,-1-2-1 0,-2 1 4 0,-1 1-4 0,0 0-2 16,-1 0 2-16,-2 0 2 0,1 0 0 0,-1 0-3 0,0 0 0 0,-1 0 2 15,0 0-1-15,0-1 1 0,0 1-1 0,0-1 2 0,-1 0-1 0,0 1-4 16,-1-1 2-16,1-1 3 0,-2 1-1 0,1-1-4 0,-1-1 4 16,0 0-1-16,1-1-2 0,-2-1-7 0,0 1-1 0,0-2 0 15,0-1-4-15,0 0-8 0,0 0 1 0,0-2 1 0,0 0-4 0,0-2-5 16,1 0-1-16,2 0 1 0,-1-1-7 0,2 0-5 0,0-1-1 0,2 0 2 15,0 1-10-15,2-1-14 0,0 1-17 0,3-1-14 0,0 2-34 16,1-1-37-16,0 1-42 0,2-1-46 0,1 2-53 0,1 0-54 16,0 0-98-16,1 1-110 0,2 0-32 0,0 0-9 0,1 1 10 0,0 0 13 15,0 2 19-15,0 0 21 0,0 2 33 0,0 0 37 0,-2 1 49 0,2 1 49 16</inkml:trace>
  <inkml:trace contextRef="#ctx0" brushRef="#br1" timeOffset="108525.4473">17276 13295 0 0,'1'-3'285'0,"1"1"33"0,-2 0 13 0,1-1 13 0,-1 1 14 16,0 2 5-16,0-4 2 0,0 4 10 0,0-2 16 0,-1-1-17 15,-1 1-29-15,1 0-71 0,1 2-83 0,-1-2-38 0,-2 1-24 16,2 0-6-16,-1 0 1 0,2 1-10 0,-2-1-15 0,2 1 6 0,-3-2 11 15,3 2-10-15,-1-1-14 0,1 1 2 0,0 0 7 0,0 0-17 0,-3-1-21 16,3 1 1-16,0 0 5 0,0 0-10 0,0 0-20 0,0 0 0 0,0 0 6 16,0 0-12-16,0 0-14 0,0 0-2 0,0 0 2 15,0 0-7-15,0 0-10 0,0 0 2 0,0 0 4 0,0 0-4 0,0 0-5 16,0 0 2-16,0 0 8 0,0 0-1 0,0 0-2 0,0 0 6 0,0 0 7 16,0 0 4-16,0 0 2 0,0 0 5 0,0 0 3 0,4 0 6 0,-4 0 6 15,0 0 6-15,3 0 8 0,-1-1 4 0,-2 1 4 16,3 0 2-16,-3 0-1 0,3 0 1 0,-1 0 1 0,1 0-1 0,-3 0-6 15,4 0 3-15,0-1 3 0,-1 1-6 0,1 0-9 0,0 0-1 0,1-2 2 16,0 2-8-16,1 0-11 0,-1-1-2 0,2 1 4 0,-1 0-7 0,1-1-8 16,0 1-1-16,-1 0 2 0,2 0-7 0,-1 0-10 0,0 0 1 15,-1 0 4-15,1 0-6 0,-2 0-6 0,2 0 4 0,-2 1 5 0,1-1-3 16,-1 1-7-16,0-1 1 0,-1 2 6 0,0-2-3 0,0 1-6 16,0-1 3-16,0 0 6 0,-1 0-2 0,0 1-5 0,-3-1 1 0,0 0 4 15,2 0-4-15,-2 0-4 0,0 0 2 0,2 1 7 0,-2-1-5 0,0 0-6 16,0 0 3-16,0 0 7 0,0 0-2 0,0 0-4 0,1 1 1 0,-1-1 7 15,0 0-3-15,0 0-2 0,0 0 5 0,0 0 11 16,3 2-1-16,-3-2-1 0,2 0 6 0,1 1 9 0,1-1-3 0,0 0-4 16,0 0 4-16,0 0 3 0,1 0 0 0,1 0-6 0,0 0 4 0,1-1 5 15,0 1-4-15,1-2-7 0,1 2 1 0,0-1 1 0,2 0-3 16,1 0-5-16,0-2 1 0,1 2 1 0,-1 0-3 0,2-1-6 16,-1 0 3-16,0 1 3 0,1 0-3 0,-1 0-6 0,0 0 1 0,2 1 1 15,0-2-2-15,1 1-5 0,0 1 1 0,0-1 1 0,0 1-2 0,1-1-2 16,2 1 2-16,-1-1 5 0,2-1-3 0,2 1-1 0,-1 0-1 0,3 0 5 15,1 0 0-15,2-2 0 0,2 2 2 0,1-1 4 0,0-1 0 16,2 1 0-16,2-1 3 0,-1 1 4 0,-1 0-1 0,1-2-1 16,-1 2-1-16,-1-1 2 0,0 1-1 0,-2-1-4 0,-1 1 1 0,0 0 2 15,-3-1-4-15,1 1-3 0,-2-1 0 0,-3 2 0 0,0-1-1 0,-2 1-2 16,0-1 0-16,-3 1 0 0,-2 1 0 0,1-1-3 0,-3 1 0 0,-1 0 1 16,-1 0-2-16,0 0-2 0,-2 0 0 0,0 0 1 0,-2 1-1 15,1-1-1-15,-2 1-1 0,-1-1 1 0,0 2-2 0,0-2-2 16,0 0 4-16,-1 0 1 0,0 1 1 0,-3-1-2 0,0 0 2 0,2 0 5 15,1 0 0-15,-3 0-3 0,0 0 3 0,0 0 0 0,0 0 0 0,0 0-3 16,0 0 2-16,0 0 1 0,3 0 1 0,-3 0-1 0,0 0 0 16,0 0 3-16,0 0-1 0,2 0-5 0,-2 0 3 0,0 0 1 0,3-1-1 15,0 1 0-15,-1-2 0 0,1 2 3 0,1-1 0 0,0 1-4 16,-1-1-2-16,1 1 0 0,0-1 0 0,-2 1-2 0,2-1-1 0,-1 1 0 16,-3 0-1-16,3 0-5 0,-3 0-3 0,2 0-3 0,-2 0-14 15,0 0-14-15,0 0-19 0,0 0-14 0,0 0-32 0,0 0-36 0,0 0-56 16,0 0-62-16,0 0-91 0,0 0-100 0,0 0-97 0,-5 2-98 0,-2-1-24 15,1 2-5-15,-2-1 11 0,-2 0 12 0,1 0 17 0,-2 0 17 16,1-1 32-16,-2 2 36 0,-2-2 59 0,1 1 62 0</inkml:trace>
  <inkml:trace contextRef="#ctx0" brushRef="#br1" timeOffset="117986.7006">17609 13853 66 0,'0'0'235'0,"0"-1"7"0,0 1 8 16,0 0-2-16,0 0-11 0,0 0 9 0,-1-3 9 0,1 3 0 0,0 0-6 15,0 0-41-15,0 0-53 0,0-3-64 0,1 1-64 0,-1 2-1 0,0-3 14 16,0 3-7-16,0 0-16 0,2-1 10 0,-2 1 13 0,0 0-10 16,0 0-15-16,0 0 6 0,0 0 11 0,0 0-11 0,0 0-15 15,0 0 4-15,0 0 14 0,0 0-4 0,0 0-14 0,0 0 7 0,0 0 14 16,0 0-1-16,0 0-8 0,0 0 6 0,0 0 9 0,0 0-3 0,0 0-3 16,0 0 7-16,-3 0 10 0,3 0 1 0,-3 0-3 0,3 0 4 15,0 0 7-15,0 0 2 0,-2 0 2 0,2 0 0 0,0 0 0 16,0 0 6-16,0 0 9 0,-3-2-1 0,3 2-4 0,0 0 7 0,0 0 5 15,-1-1-4-15,1 1-10 0,0 0 4 0,0 0 10 0,0-3-5 0,0 3-16 16,0 0 8-16,0 0 14 0,-2 0-10 0,2 0-16 0,0 0 8 16,0 0 14-16,0 0-5 0,0 0-14 0,0 0 9 0,0 0 13 0,0 0-1 15,0 0-10-15,0 0 5 0,0 0 14 0,0 0-6 0,0 0-7 16,0 0 5-16,0 0 8 0,-1-2-4 0,1 2-10 0,0 0-1 0,0 0 2 16,0 0-5-16,0 0-11 0,0 0-4 0,0 0-3 0,0 0-6 0,-1-3-4 15,1 3-5-15,0 0-8 0,0 0-1 0,0 0 0 0,0 0-7 16,0 0-7-16,0 0 2 0,0 0 2 0,0 0-4 0,0 0-4 15,0-1 3-15,0 1 5 0,0 0-5 0,0 0-3 0,0 0 1 0,0 0 7 16,0 0-2-16,0 0-6 0,0 0 3 0,0 0 7 0,0 0-2 0,-2-3-7 16,2 3 7-16,0 0 4 0,0-3-2 0,0 1-7 0,0 2 5 15,0-3 4-15,0 0-3 0,0 0-9 0,0 0 3 0,0-1 7 0,0 1-7 16,2 0-9-16,-1-2 3 0,0 1 8 0,1-1-5 0,0 1-9 16,1-2 1-16,0 0 8 0,1 1-4 0,0 1-11 0,0-2 6 0,1 1 6 15,2 1-3-15,-1-2-6 0,1 0 4 0,0 0 8 0,1 0-6 0,1 0-9 16,-1 0 6-16,1 0 8 0,1 0-7 0,-1 0-5 0,0 0 4 15,1 0 9-15,-1 0-5 0,-1 1-7 0,0 1 3 0,-1-1 6 16,-1 1-4-16,0 1-8 0,-2 0 4 0,0 0 8 0,-2 1-4 0,1 1-8 16,0-1 4-16,-1 1 7 0,0 1-4 0,-2 0-7 0,2-2 5 0,1 2 5 15,-3 0-4-15,4 0-6 0,-1 0 6 0,1 2 8 0,-2-2-5 16,2 1-6-16,2 1 1 0,0-2 8 0,1 1-3 0,2 2-4 0,1-1 1 16,2-1 6-16,0 1-2 0,2 1-5 0,1-3 2 0,0 3 10 15,2 0-5-15,0-3-8 0,1 3 4 0,-1 0 4 0,0-3-2 0,-1 3-5 16,0 0 2-16,0 0 8 0,-2 0-4 0,-1 3-8 0,-1-2 1 0,-3 1 8 15,1 1-6-15,-2 0-7 0,-2 1 2 0,0 1 10 0,-2 1-4 16,-2 0-7-16,0 1 5 0,-4 1 7 0,0 1-3 0,-4 1-8 16,0 1 7-16,-2 1 7 0,-2 1-2 0,-2 1-5 0,-2 2 2 0,-1-1 8 15,-1 3-3-15,-1-1-7 0,-1 1 4 0,0 0 6 0,-1-2-3 0,0 2-8 16,2-1 5-16,-2-1 6 0,2 1-6 0,0-1-7 0,-1-1 4 0,2 0 6 16,0-1-3-16,0-1-8 0,2 1 5 0,-1-2 8 0,2 0-5 15,-2-3-8-15,2 1 2 0,-1 1 6 0,1-4-3 0,1 1-7 16,-1-1 4-16,2-1 7 0,-1 0-2 0,1-1-7 0,2-2 2 0,0 0 8 15,-1 0-5-15,1-2-6 0,0-1 3 0,1 2 7 0,0-4-4 0,0 1-4 16,1-1 2-16,0-1 8 0,1-1-4 0,0-1-10 0,1 1 4 0,1-4 5 16,-1 1-2-16,1-1-10 0,1-1 7 0,0-1 5 15,1-2-2-15,0 1-8 0,2-2 4 0,0 2 5 0,2-2-4 0,-1 2-5 16,2-2 4-16,1 2 11 0,0-1 0 0,1 2 0 0,0 1 8 0,2-2 8 16,0 1-1-16,-1 1-6 0,1 1 3 0,0 1 8 0,1 2-2 0,-2-1-5 15,2 2 5-15,0 1 11 0,0 0-5 0,0 1-9 0,0 1 1 16,0 1 1-16,2-2-7 0,-1 4-7 0,0-2 0 0,1 0 6 15,-1 3-4-15,2-2-7 0,-2 1 2 0,0-1 2 0,1 2-5 0,-1 0-8 16,0 0 1-16,-1 0 5 0,2 0-4 0,-2 2-7 0,1-2 2 0,0 1 7 16,1 1-4-16,0-1-4 0,1 2 3 0,1 0 5 0,0 2-4 15,1-2-4-15,1 0 0 0,0 3 0 0,0-2-10 0,0 2-19 0,0-1-10 16,0 1-6-16,0-2-19 0,-2 1-25 0,1 1-23 0,-2-2-28 16,-1 1-25-16,0-2-27 0,-1 1-46 0,-2-1-53 0,-1 2-114 0,-2-4-131 15,0 1-32-15,-1-2-4 0,-2-2 7 0,-1-4 8 0,0 0 17 0,0 0 21 16,0 0 26-16,0 0 28 0,-1-4 27 0,1-2 22 0</inkml:trace>
  <inkml:trace contextRef="#ctx0" brushRef="#br1" timeOffset="118718.5173">18611 14134 0 0,'4'-3'79'0,"0"0"248"0,0 0 6 0,1 0 9 0,-1-2 8 15,-1 4 4-15,1-4 3 0,-2 4 10 0,1-2 19 0,0 0 5 16,-1 1 5-16,1-1-66 0,-2 2-87 0,1-1-60 0,-2 2-51 16,1-1-7-16,-1 1 7 0,1-2-3 0,-1 2-6 0,0 0 6 0,0 0 7 15,0 0-5-15,0 0-13 0,0 0 1 0,0 0-2 0,0 0-12 0,0 0-18 16,0 0-6-16,0-3-2 0,0 3-8 0,0-3-13 0,-1 2-2 16,1 1-1-16,0-3-7 0,-1 0-9 0,-1 1-4 0,1-1-4 0,0 2-4 15,-1-2-1-15,1 0-5 0,-2 1-2 0,1-1 1 0,-1 0 2 16,0 0-2-16,1 0-7 0,-2 0-1 0,-2 2 2 0,1-4-4 0,0 4-4 15,-1-2 0-15,0 0 0 0,-1 3 0 0,-1-3-4 0,-1 1 1 0,-1 2 3 16,1-1-2-16,-3 1-5 0,0 1 2 0,0 1 7 0,0 1-4 16,-1-2-4-16,-1 2 3 0,2 0 3 0,0 2 0 0,0-2-4 15,2 1 1-15,0 1 4 0,1-1-2 0,0 2-7 0,-1-1 7 0,2 1 7 16,2 1-3-16,-2 1-5 0,1-2 4 0,2 3 5 0,-1 0-4 0,1-2-6 16,1 2 3-16,0 0 6 0,3 0-1 0,-1 0-5 0,2 2 3 0,0-2 7 15,3 0-4-15,0 1-6 0,2-1 3 0,0 2 6 16,1-2-4-16,2 0-8 0,0-2 4 0,0 1 8 0,1-2-4 0,0 0-10 15,2 0 5-15,0-2 5 0,-1 1-4 0,2-4-8 0,2 2 4 0,-2-1 4 16,1-2-2-16,0 0-7 0,-1-2 2 0,2-1 5 0,-2 2-7 0,1-5-10 16,-1 1 2-16,-1-1 2 0,-1 0-4 0,1-1-7 0,-2 1 2 15,1-3 5-15,-2 0-4 0,0 0-7 0,-2 0 4 0,0-3 2 0,-2 0 1 16,0 1-4-16,0-1 4 0,-2 0 10 0,1-1-2 0,0 1-1 16,-2 0 9-16,0 0 17 0,1 0 8 0,-1 0 13 0,0 1 13 0,-1 4 18 15,0-1 3-15,0 2-3 0,-1 2 4 0,1-1 5 0,-1 4-3 16,1 1-6-16,0 0 3 0,0 0 2 0,0 0-8 0,0 0-15 0,0 0-9 15,2 0-8-15,1 1-17 0,0 2-16 0,-1 0-2 0,1 2 2 16,0 1-4-16,-1 1-4 0,2 1 4 0,-1 1 6 0,0 0-3 0,-2 0-6 16,2 1-3-16,-2 1-2 0,-1-1-17 0,1 1-25 0,-1 1-17 0,0-2-17 15,-1 1-26-15,1 1-31 0,-1-2-58 0,-1 2-67 0,0 2-124 0,-2-2-145 16,-2 1-47-16,1-2-17 0,0-1-1 0,-2 1 2 16,0-2 17-16,2 0 22 0,0-2 16 0,-1 1 19 0,1-2 28 0,1-2 26 15</inkml:trace>
  <inkml:trace contextRef="#ctx0" brushRef="#br1" timeOffset="158490.4943">18692 14074 0 0,'0'0'172'16,"-3"0"86"-16,3 0 17 0,0 0 2 0,0 0 1 0,-1-2 5 0,1 2 10 15,0 0 5-15,0 0 5 0,0 0-24 0,0 0-27 0,0 0-64 0,-1-1-73 16,1 1-20-16,0 0-5 0,0 0-8 0,0 0-11 0,0 0-2 16,0 0 0-16,0 0-3 0,0 0-8 0,0 0-2 0,0 0-7 15,0 0 1-15,0-3 1 0,0 3-6 0,0 0-8 0,0 0 4 0,0 0 7 16,0-2-3-16,0 2-9 0,0 0 4 0,0 0 11 0,0 0-6 0,0 0-10 15,0 0 5-15,0 0 11 0,0 0-6 0,0 0-15 0,0 0 5 0,0 0 8 16,0 0-10-16,0 0-18 0,0 0 3 0,0 0 11 16,0 0-13-16,0 0-16 0,0 0 8 0,0 0 11 0,0 0-10 0,0 0-18 15,0 0 8-15,0 0 14 0,0 0-7 0,-3 0-18 0,0 2 9 0,3-2 12 16,-2 0-4-16,2 0-16 0,-2 0 10 0,2 0 11 0,0 0-7 0,0 0-15 16,-2 1 11-16,2-1 13 0,0 0-8 0,0 0-16 0,0 0 8 15,0 0 16-15,0 0-6 0,0 0-15 0,-2 2 7 0,2-2 11 16,-1 3-6-16,0-3-13 0,1 3 5 0,-2 0 17 0,1-2-10 0,0 4-14 15,-1-2 9-15,1 0 15 0,0 3-8 0,-1-2-14 0,1 1 7 0,0-1 15 16,-1 1-8-16,0 1-13 0,0-2 8 0,1 1 17 0,0-1-5 0,-2 1-16 16,2 1 11-16,-1 0 15 0,1-2-7 0,-2 2-16 0,2-1 10 15,0-1 14-15,-1 2-7 0,0-1-15 0,0 1 11 0,0 0 16 0,0 0-11 16,0 0-16-16,-1 0 9 0,2 0 15 0,-2 0-6 0,2 0-16 16,-1 0 10-16,1 0 18 0,1 0-8 0,-1 0-16 0,1 0 11 0,0 0 13 15,0 0-9-15,0 0-15 0,0 0 10 0,0 0 19 0,0 0-13 16,0-2-16-16,0 1 6 0,0-1 18 0,1 1-12 0,-1-2-16 0,0 0 7 15,1 0 13-15,-1-3-5 0,0 3-19 0,0-3 8 0,0 0 14 16,2 1-11-16,-2-1-17 0,0 0 10 0,0 0 17 0,0 0-7 0,0 0-16 16,0 0 8-16,0 0 16 0,0 0-10 0,0 0-16 0,0 0 8 0,0 0 17 15,0 0-10-15,0 0-15 0,0 0 9 0,0 0 17 0,0 0-11 0,0 0-18 16,0 0 9-16,0 0 15 0,0 0-9 0,0 0-15 16,0 0 7-16,0 0 14 0,0 0-6 0,0 0-16 0,0 0 8 0,0 0 16 15,0 0-10-15,1 2-16 0,-1-2 8 0,0 0 17 0,0 0-10 0,0 0-15 16,0 0 6-16,0 0 17 0,0 0-10 0,0 0-13 0,0 0 6 0,0 0 18 15,0 0-9-15,0 0-15 0,0 0 9 0,1 3 17 0,-1-3-8 16,2 0-17-16,-2 0 10 0,1 3 13 0,0-2-8 0,-1-1-17 0,2 2 8 16,-1-2 19-16,-1 0-8 0,1 1-18 0,-1-1 7 0,2 2 17 15,-2-2-9-15,1 1-16 0,-1-1 7 0,0 0 18 0,0 0-9 0,0 0-15 16,0 0 9-16,3 2 16 0,-3-2-8 0,0 0-17 0,0 0 7 16,0 0 17-16,0 0-7 0,0 0-17 0,0 0 10 0,1 0 17 0,-1 0-7 15,0 0-17-15,3 1 10 0,-3-1 19 0,2 0-8 0,-2 0-11 16,3 2 8-16,0-2 20 0,-1 1-7 0,-2-1-13 0,3 0 11 0,1 0 16 15,-1 0-8-15,1 0-10 0,0 0 6 0,0 0 14 0,1 0-8 0,-1-1-11 16,1 1 4-16,1-2 11 0,-1 1-10 0,0 1-15 0,1 0 6 0,-1-2 11 16,2 1-7-16,-2 1-13 0,0-2 3 0,1 2 8 15,-1 0-7-15,-1 0-8 0,1 0 1 0,-1 0 7 0,0 0-4 0,0 0-10 16,0 0 5-16,0 0 8 0,0 0-6 0,-1 0-7 0,0 0 4 0,-1 0 7 16,2 0-2-16,-1 0-8 0,0 0 4 0,-1 0 8 0,2 0-1 0,-1 0-7 15,1 0 5-15,-1 0 6 0,1 0 2 0,0 0-2 16,0 0 4-16,1 0 2 0,-1-1-1 0,1 1-7 0,1 0 4 0,0-2 4 15,0 2-3-15,0-1-6 0,1-1 0 0,1 2 4 0,-1-1-2 0,1 1-5 16,0 0-2-16,1 0 1 0,-1-2-4 0,0 2-2 0,0 0-1 0,0 0 4 16,0 0-2-16,0 0-3 0,0 0 1 0,-1 0 4 0,-1 2-1 15,0-2-4-15,-1 0 2 0,-1 0 4 0,0 0-2 0,-1 1-2 0,-1-1 1 16,-2 0 1-16,0 0 1 0,2 2-5 0,-2-2 1 0,0 0 5 16,0 0-1-16,0 0-2 0,0 0 1 0,0 0 2 0,0 0-1 0,0 0-4 15,0 0 2-15,0 0 5 0,0 0-2 0,-3-2-2 0,0 2 1 0,1-1 2 16,2 1-2-16,-3 0-2 0,0 0 0 0,3 0 0 0,0 0-2 15,-1-2 1-15,1 2 1 0,0 0 3 0,0 0-2 0,0 0-2 16,0 0-2-16,0 0 3 0,0 0 0 0,0 0 0 0,0 0 1 0,0 0 2 16,0 0-1-16,0 0-4 0,0 0 1 0,0 0-1 0,0 0 1 0,0 0-2 15,0 0 0-15,0 0-2 0,0 0-7 0,0 0-10 0,0 0-10 16,0 0-5-16,0 0-23 0,0 0-27 0,0 0-18 0,0 0-14 16,0 0-37-16,0 0-40 0,0 0-104 0,0 0-123 0,0 0-48 0,-3-4-24 15,3 4 0-15,0 0 9 0,-2-2 6 0,2 2 7 0,-4-4 20 0,4 4 27 16,-6 0 20-16,6 0 17 0</inkml:trace>
  <inkml:trace contextRef="#ctx0" brushRef="#br1" timeOffset="161327.4963">6231 14483 222 0,'2'-7'304'16,"1"1"7"-16,1-2 8 0,-1 1 10 0,1-1 7 0,-2 1 6 0,2 1 1 15,0-2 11-15,-1 2 11 0,1 0-58 0,-1 0-77 16,-1 0-65-16,1 2-59 0,0-2-22 0,-1 1-10 0,1 2-1 0,-2-1 2 15,1 2-9-15,-1-1-16 0,0 2 1 0,-1 1 7 0,0 0-11 0,0 0-17 16,0 0 4-16,0 0 10 0,0 0-8 0,0 0-15 0,0 0 6 0,0 0 12 16,0 0-11-16,0 0-16 0,0 0 5 0,0 0 14 0,0 0-8 15,0 0-17-15,-1 1 10 0,1 4 19 0,-1-2-8 0,-1 1-15 16,0 4 10-16,-1 1 19 0,0 0-8 0,1 4-17 0,-2 1 11 0,-2 4 14 16,1 0-8-16,-2 4-15 0,1 2 7 0,-2 2 17 0,0-1-12 0,0 4-18 15,-2 1 8-15,0 0 10 0,-1 0-9 0,-1 0-17 0,0 1 8 16,-1 1 12-16,1 1-3 0,-2-3-10 0,2 3 8 0,-1-2 16 0,1 1-5 15,1-1-14-15,1-2 7 0,-1 1 13 0,0-3-3 0,2-2-9 16,1-2 10-16,-1-2 13 0,1 0-7 0,1-3-10 0,-1-3 3 0,1 1 6 16,2-2-7-16,-2-2-13 0,2 0 4 0,0-2 8 0,-1 0-5 0,1-2-13 15,0 1 1-15,-1-2 5 0,2 0-8 0,-1 0-11 0,1-1 3 16,0 0 6-16,0 0-6 0,1-1-9 0,1-1 4 0,-1-1 5 16,2 0-6-16,-1-1-9 0,2-2 3 0,0 0 8 0,0 0-8 0,0 0-9 15,0 0 1-15,0 0 8 0,0 0-7 0,0 0-8 0,4-1 4 0,-1 0 11 16,0-2-4-16,1 0-10 0,1-2 7 0,2-1 11 0,-1-2-5 0,2-2-10 15,0-2 8-15,3-2 11 0,0-3-5 0,-1-1-11 0,1-1 8 16,1-1 9-16,0-2-7 0,0-1-13 0,0-1 7 0,0-1 11 16,0 1-4-16,0-2-9 0,0-1 8 0,-1 2 11 0,-1 1-5 0,0-2-11 15,-1 2 7-15,0 0 13 0,-1 2-7 0,0-1-8 0,-1 4 8 0,0-2 11 16,-1 1-4-16,0 2-11 0,-1 0 6 0,-1 0 9 0,0 2-3 0,0-1-9 16,0 1 7-16,0-1 13 0,-1 1-4 0,-1 1-7 0,1-2 3 15,0 2 11-15,-1 0-5 0,1 2-9 0,0-1 3 0,-1 1 7 16,1 1-2-16,0 0-11 0,-1 1 4 0,2 1 8 0,-1 1-7 0,1 0-13 15,0 1 4-15,0 1 7 0,0-1-5 0,0 2-5 0,0 2 1 0,0-1 6 16,-1 1-5-16,1-1-5 0,-2 2 2 0,1 0 5 0,0 2-3 16,-1-1-7-16,1 1 2 0,0-1 8 0,-3 2-4 0,4 0-7 15,-2 0 4-15,1 0 7 0,0 0-5 0,-1 2-7 0,1-1 5 0,0 1 7 16,-1-2-5-16,1 1-4 0,0 2 3 0,-1 0 6 0,1 2-1 0,0-1-4 16,-1 1 4-16,1 2 8 0,0 1-1 0,-2 2-6 0,0 1 5 15,1 2 8-15,-1 1-1 0,0 4-3 0,-1-2 5 0,2 4 5 16,-2-1-1-16,0 2-3 0,1 2 0 0,-1-1 2 0,0 1-4 0,1 1-4 15,1 1 0-15,-1-1 5 0,0 2-5 0,1-2-6 0,0 0 0 0,1 0 0 16,0 0 0-16,-1-2-5 0,2 2 1 0,0-1 1 0,0 1 0 0,0-3-2 16,0 0 1-16,0 1-1 0,-1-2 1 0,1-2-4 0,0 0 4 15,0-2 1-15,0-1-2 0,0-1 1 0,0-1-1 0,0-2 1 16,0-2-2-16,0 0-2 0,0-2 2 0,0-1 2 0,-1-1-1 0,1-2 1 16,-2 1 1-16,2-2 6 0,-1 1 1 0,1-3 4 0,-1 0 2 0,1-2 1 15,0 1 2-15,0-2 4 0,0-2 2 0,1-1-1 0,0-1 3 0,1-2 2 16,0-3-1-16,1 0-1 0,0-5 0 0,-1 1 0 15,1-2-4-15,0-3-4 0,-1-2-1 0,2-1 2 0,-1-1-2 0,0-1-5 16,1-2 1-16,-2-1 2 0,1 1-5 0,0-4-5 0,-1 1 0 0,1 1 3 16,-2-3-2-16,2 0-4 0,-2 1 3 0,2-1 2 0,-2 2-2 0,1 1-5 15,-1 1 2-15,0 2 3 0,1 0 0 0,-1 3-3 0,-1 0 3 16,1 3 6-16,-1 2-1 0,0-1-4 0,-1 4 4 0,0 1 2 16,-1 3 1-16,1 0-4 0,-2 1 5 0,1 4 5 0,-1-1-2 0,-1 4-6 15,0-1 1-15,0 4 4 0,0 1-5 0,0 0-5 0,0 0 2 0,0 0 3 16,0 0-4-16,0 0-7 0,-3 0-1 0,1 1 2 0,-1 2-10 15,0-1-8-15,1 4-7 0,-1-2-5 0,0 4-10 0,1-2-10 0,-1 3-18 16,0 0-18-16,2 1-18 0,0 1-12 0,-1-1-27 0,4 1-30 16,-1 1-30-16,0 0-28 0,1-2-52 0,-1 2-56 0,2-1-77 0,1-1-83 15,-2 1-17-15,2-2 1 0,0 0 15 0,0 1 22 0,0-2 16 0,2-1 10 16,-2-1 28-16,0 0 34 0,0-1 31 0,-2 1 111 0</inkml:trace>
  <inkml:trace contextRef="#ctx0" brushRef="#br1" timeOffset="162195.2127">6951 15122 0 0,'-4'-1'73'0,"0"-2"248"0,0 1 8 16,0-1 4-16,0 0 3 0,1-1 0 0,2 1-5 0,-2 0 1 0,2 3-1 15,1 0 1-15,0 0-4 0,1-3-79 0,-1 0-103 0,1 3-67 0,2-3-56 16,0 1-16-16,1 1-7 0,0 1-3 0,1-2-4 0,0 1 2 16,2-1 5-16,0 2-1 0,-1 2-1 0,2-1 4 0,0 1 2 0,0 2-2 15,0-2-2-15,0 2 3 0,0 1 6 0,2-2-2 0,-2 3-2 16,1-2 1-16,-1 1 1 0,0-1-1 0,0 1-4 0,0 1 1 0,0-3 4 16,-1 0 1-16,-1 1-4 0,0-2 5 0,0 1 6 0,0 0-3 0,-2-3-4 15,0 1 4-15,0-1 10 0,0 0 1 0,-2-1-1 0,1 1 8 16,-2-2 11-16,1-1-2 0,-1 2-6 0,-1-4 3 0,0 1 6 15,-1-1-5-15,-1-1-10 0,0-1 11 0,-2-1 13 0,0 1-3 0,-2-1-11 16,1-1 10-16,-2 2 14 0,1-2-2 0,-2 0-13 0,0 3 11 0,0-2 17 16,-2 1-8-16,0 1-12 0,-1 1 7 0,-1 1 16 0,0 1-11 0,0 1-15 15,-1 1 4-15,-1 1 11 0,2 1-15 0,-1 2-19 0,1 0 2 16,0 2 11-16,1 1-10 0,1 0-19 0,-1 0 8 0,2 0 14 16,1 1-8-16,1 4-17 0,0-2 7 0,2 0 10 0,0 1-11 0,2 1-13 15,0 1 8-15,2-2 11 0,1 2-8 0,3 0-16 0,-1 0 7 0,4 0 8 16,0 2-5-16,1-2-13 0,2 1 5 0,1 1 9 0,2-2-4 15,0 1-11-15,1-1 4 0,2 0 11 0,-1 0-6 0,2-3-12 0,0 1 8 16,2-2 8-16,0 0-4 0,0-2-12 0,0 0 5 0,1-3 8 16,0 0-8-16,-1-2-16 0,1-1 1 0,0-1 4 0,-2-3-18 0,2 0-18 15,-2-2 0-15,-1-1 10 0,1-1-10 0,-1-2-16 0,-1-2 5 0,0 0 11 16,-1-2-7-16,-2-1-14 0,0 1 10 0,-1-3 19 0,0 2-1 16,-3-3-10-16,0 1 20 0,-2 1 25 0,0-1-2 0,-1 1-8 15,-1 1 17-15,-1 0 29 0,-2 3 5 0,0-2-8 0,-1 4 21 0,-1-2 25 16,0 3 4-16,-1 0-5 0,0 1 13 0,-1 2 19 0,-1 0 2 0,0 2-1 15,0-1 3-15,0 4 6 0,0-2-12 0,0 1-15 0,1 2-6 16,1 0-3-16,-1 2-12 0,0 1-16 0,2 0-8 0,0 1-8 0,1 2-5 16,0 2-10-16,0 1-7 0,1 1-10 0,2 2-2 0,-1 0 1 15,2 2 1-15,0-2-5 0,3 0 1 0,0 1 4 0,1-1-2 0,0 0-5 16,1 0 2-16,2-1 0 0,-1-1-3 0,2-2-4 0,0-1-7 0,0 1-2 16,0-4-8-16,2 1-8 0,-2-2-5 0,1 0-11 0,0-3-2 15,1 0-2-15,-1-3-7 0,0 0-14 0,1-2-1 0,-2-1 2 16,1-1-4-16,-1-1-8 0,0-2 9 0,0-2 10 0,-3 0 2 0,1 0-6 15,-1-2 14-15,-1-2 19 0,-1 2-3 0,-2-2-9 0,-1 2 18 0,-1-2 24 16,-1 2 6-16,0-1 0 0,-2 2 22 0,-2 1 32 0,0 0 9 16,-1 1 6-16,0 4 18 0,-1-1 21 0,0 1 11 0,0 2 7 0,0 1 9 15,0-1 12-15,0 2-3 0,0 2-6 0,2-1-6 0,0 1-6 16,2 1-12-16,0 0-17 0,-2 1-16 0,2-1-15 0,0 5-10 0,0-2-8 16,0 3-18-16,1 1-18 0,0 1-3 0,2 2 0 0,0 2-5 0,1 2-7 15,0-2 8-15,1 4 5 0,0-2-4 0,2 2-7 0,0-1 4 16,-1 0 7-16,1 0-2 0,0 2-10 0,-1-4 5 0,1 4 8 15,0-4-7-15,-1 1-5 0,1 1-4 0,0-3 1 0,-1 0-13 0,1 0-17 16,-2 0-11-16,1-2-8 0,-1-1-14 0,0-1-20 0,1-1-24 0,-1 1-27 16,-1-4-24-16,1 1-24 0,-1 0-36 0,0-1-42 0,-1-2-84 0,0 0-99 15,-3-2-44-15,0 0-29 0,0 0-2 0,0 0 7 0,0 0 14 16,0-6 14-16,-3 2 26 0,0-2 32 0,-2 0 21 0,0 0 23 16</inkml:trace>
  <inkml:trace contextRef="#ctx0" brushRef="#br1" timeOffset="162506.7879">7112 14879 45 0,'-8'-7'406'0,"1"1"14"0,1-2 3 0,0 1 15 0,2-1 18 15,2 1 3-15,-1 1-3 0,0 1 8 0,2 2 10 0,1 0 1 16,0 3-1-16,0 0-126 0,0-1-160 0,1-2-68 0,2 1-39 0,0 1-8 16,-1 1 1-16,2 0-16 0,2-2-17 0,0 2-4 0,1-1 8 15,1 1-10-15,0-2-14 0,1 2 1 0,1-1 5 0,0 1-7 0,1 0-11 16,0 0-2-16,-2 0-1 0,2 0-12 0,-2 0-16 0,2 0-5 0,-2-2-2 16,0 2-19-16,1-1-27 0,-1-1-9 0,0 1-3 0,-1-2-25 15,0 0-32-15,0 1-32 0,0-1-32 0,-1 0-53 0,-2 0-57 16,2 0-60-16,-2-1-66 0,1 1-17 0,-2 0-2 0,0-2 16 0,0 4 21 15,0-1 12-15,-4 2 4 0,4-3 25 0,-4 3 28 0,0 0 34 0,5 2 226 16</inkml:trace>
  <inkml:trace contextRef="#ctx0" brushRef="#br1" timeOffset="162692.9634">7559 14477 79 0,'8'-16'414'0,"-2"-1"26"16,2 1 20-16,-1 1 11 0,0 0 2 0,-2 3 7 0,-1 0 6 15,0 1 0-15,0 4-3 0,-1 1 1 0,-2 3 7 0,2 0-139 0,-2 3-181 16,-1 0-63-16,1 0-31 0,2 3-29 0,-2 1-30 0,2 2-24 0,-2 2-21 16,2 1-44-16,0 3-47 0,-2 3-62 0,2 0-65 0,-2 4-95 15,0 2-107-15,2 2-29 0,-2 2-5 0,2 1-7 0,0-1-2 0,1 4 4 16,1-4 6-16,2 1 16 0,-1-4 19 0,2 1 34 0,2-5 45 16</inkml:trace>
  <inkml:trace contextRef="#ctx0" brushRef="#br1" timeOffset="164364.0925">9443 14587 0 0,'6'-8'285'0,"0"1"15"0,0 1 4 0,0-2 10 0,-1-1 7 15,-1 2 7-15,1 1 8 0,-1 0 6 0,0 0 5 0,0 0-26 0,0 0-30 16,0 0-71-16,0 1-80 0,-1 1-31 0,1-1-13 0,-1 1-9 0,-2 1-7 16,0 0 4-16,1 1 3 0,-2 2-9 0,1-3-9 0,-1 3 0 15,0 0 7-15,0 0-10 0,0 0-18 0,0 0 5 0,0 0 11 16,-3-1-10-16,3 1-18 0,0 0 5 0,-2 0 8 0,-1 0-13 0,0 0-21 15,1 0 5-15,2 0 11 0,-4 0-11 0,1 0-20 0,0 0 7 0,1 0 16 16,0 1-11-16,2-1-18 0,-2 2 7 0,2-2 16 0,-3 0-11 0,3 0-15 16,0 0 7-16,0 0 14 0,0 0-7 0,0 0-17 0,0 0 9 15,0 0 16-15,0 0-7 0,0 0-18 0,0 0 6 0,0 0 18 16,0 0-7-16,0 0-17 0,0 0 9 0,0 0 15 0,0 0-9 0,0 0-15 16,0 0 9-16,0 0 18 0,-1 1-9 0,1-1-18 0,-3 2 7 0,2-2 19 15,-1 1-11-15,1 1-17 0,0 1 8 0,-1-3 18 0,1 1-9 16,1-1-15-16,-1 2 9 0,1-2 15 0,-2 1-9 0,2-1-19 15,0 0 10-15,0 0 18 0,0 0-8 0,0 0-16 0,0 0 9 0,0 0 18 16,0 0-9-16,0 0-18 0,0 0 11 0,0 0 16 0,0 0-8 0,0 0-14 16,0 0 10-16,0 0 19 0,0 0-7 0,0 0-13 0,0 0 8 0,0 0 17 15,0 0-4-15,0 0-14 0,0 0 10 0,0 0 19 0,0 0-10 16,0 0-16-16,0 0 8 0,0 0 14 0,0 0-7 0,-2 0-18 16,-1 2 6-16,2-2 12 0,-2 1-10 0,0 2-16 0,-1-1 5 0,0 4 11 15,-1-2-8-15,0 2-15 0,-1 2 7 0,0 1 14 0,-2 1-6 0,0 2-10 16,-2 2 10-16,1 1 16 0,-2-2-4 0,1 4-9 0,-4 1 8 15,1 0 11-15,0 1-4 0,-3 1-7 0,0 1 4 0,0 1 10 0,-2-1-4 16,1 2-10-16,0-1 5 0,-1 1 10 0,1 1-7 0,0-2-8 16,-1 1 4-16,2 1 7 0,2-2-1 0,-1-1-6 0,0 2 3 0,2-2 3 15,1 0 0-15,1-2-3 0,1 2 0 0,-1-1 0 0,2-2-1 0,1 0-7 16,0-2 1-16,0 1-4 0,1-2-1 0,0 0-4 0,1 0-2 16,0-3-2-16,1 0-1 0,1-2 0 0,0 0-3 0,1-2-1 15,1-2-1-15,0 0 1 0,1-1-1 0,0-1-1 0,1-2 2 0,0-2-1 16,0 0 1-16,0 0-2 0,0 0 0 0,0 0 1 0,0 0 1 0,0 0-1 15,0 0 2-15,0 0 0 0,0 0 0 0,0 0 0 0,0 0 2 16,0 0 1-16,0 0 0 0,0 0-2 0,0 0 2 0,0 0 3 16,0 0-1-16,2-1-2 0,-2 1 3 0,3 0 1 0,-3 0 1 0,3-1-2 15,-1 1 4-15,1-1 7 0,0-1-2 0,1 2-2 0,0-1 7 0,1 0 4 16,2 0 0-16,-1-2-5 0,2 2 5 0,0-1 8 0,2 1-5 0,-1-2-6 16,2 2 3-16,1-1 3 0,0 0-3 0,1 1-8 0,2 0 1 15,-1 0 2-15,1 0-5 0,2-1-8 0,1 1 0 0,0 0 3 16,2-1-3-16,0 2-8 0,0 0 2 0,3 0 6 0,0 0-3 0,-1 2-9 15,2 0 3-15,0 0 6 0,2 0-4 0,-1 2-7 0,0-2 4 0,1 2 7 16,-1-1-5-16,0 1-5 0,1-1 2 0,-2 1 7 0,0 0-5 16,0-1-6-16,-2 1 4 0,0-1 8 0,-1 1-4 0,-1 0-8 0,0-1 3 15,-1 1 7-15,-1-2-4 0,0 2-7 0,-1-2 1 0,-1 2 7 16,0-2-7-16,0 2-6 0,-1-2 3 0,-2 1 8 0,0-2-5 0,1 1-9 16,-2-1 4-16,0 1 5 0,-2-2-3 0,1 1-6 0,-2-1 6 0,1 0 6 15,-2-1-3-15,0 1-3 0,-2-2 6 0,0 1 8 0,-1 0-4 16,0 0-7-16,-1 0 3 0,0-1 8 0,-1 1-4 0,0 0-2 15,-2 0 2-15,-1 1 7 0,1-1-4 0,-1 1-5 0,2-2 2 0,-2 2 5 16,1-1-1-16,-1 1-7 0,1-2 4 0,-1 2 8 0,0-4-1 0,0 2-6 16,0-1 3-16,-1 1 6 0,1 0-4 0,-1-1-7 0,-1 1 2 0,1-1 8 15,0 0-4-15,-1 0-5 0,1 0 2 0,0 0 5 0,-1 0-3 16,1 0-9-16,0 1 2 0,-1-2 7 0,1 2-5 0,0 0-7 16,-1-1 5-16,1 1 5 0,0-1-2 0,-1 1-8 0,1 0 4 0,0-1 8 15,-1 1-4-15,1-1-8 0,0 1 4 0,-1 0 7 0,0-1-4 0,0 0-7 16,0 0 5-16,0 0 7 0,0-2-5 0,0 2-7 0,0-1 5 15,-1-1 7-15,0 2-5 0,-1-1-7 0,2-2 5 0,-2 1 7 16,0-1-5-16,0 0-7 0,-2-1 3 0,2 1 8 0,-1-3-7 0,0 0-7 16,-2-2 2-16,0 1 5 0,1-1-5 0,-1-2-8 0,0-1 3 0,-1 1 9 15,0-2-6-15,0 0-8 0,-1-2 5 0,0 2 6 0,-2-1-3 0,0-2-4 16,1 0 2-16,-2 0 10 0,0 1-2 0,0 1-6 0,-2 1 7 16,1-2 11-16,0 2-1 0,-2 0-4 0,0 2 10 0,1 1 11 15,-1-2 1-15,0 2-7 0,1 2 10 0,0-2 11 0,0 1 1 0,0 2-4 16,1-1 7-16,0 1 11 0,1 0-5 0,0-2-8 0,1 4 3 0,0-4 3 15,2 4-6-15,0-4-11 0,1 4 4 0,1-4 5 0,2 2-7 16,-1 0-13-16,2 0-1 0,0 0 7 0,2 0-8 0,0 0-12 16,1 2 3-16,0-1 4 0,1-1-4 0,0 2-7 0,0 1 1 0,1 0 6 15,0 0-11-15,2 0-14 0,-2 1-13 0,2 2-8 0,0-1-22 0,-1 1-23 16,1 0-23-16,0 1-21 0,-1 1-21 0,1-1-20 0,0 2-34 0,1 2-36 16,0 1-64-16,0-2-73 0,0 4-86 0,0 1-92 0,0 3-18 15,0 0 3-15,1 1 16 0,-1 1 22 0,1 1 22 0,1 0 25 16,0 0 19-16,1 1 17 0,1-1 35 0,0 2 39 0</inkml:trace>
  <inkml:trace contextRef="#ctx0" brushRef="#br1" timeOffset="165414.4747">10883 14596 0 0,'-4'-9'207'16,"1"0"147"-16,2-2 21 0,-2 2 9 0,2-1 1 0,-1 1 14 0,0 0 21 15,0 1 3-15,0 1-1 0,-1-1 13 0,2 2 21 0,-2 2-98 0,2 1-131 16,-2-2-47-16,2 2-24 0,-1-1-20 0,1 2-19 0,1-1-3 0,0 3 2 16,0-1-19-16,0 1-20 0,0 0-1 0,0-3 2 0,0 3-15 15,3-2-22-15,-1 2-4 0,1 0 4 0,1 2-11 0,1-1-15 16,1 1-3-16,0 1 0 0,2 0-3 0,0 1-3 0,2 1 3 0,-1 1 4 15,2 0 1-15,-1 0-4 0,2 1 4 0,0 1 4 0,0-2-2 0,2 3-2 16,-1-2 1-16,0 1 1 0,1-1-4 0,0 2-1 0,2-1-2 16,0-2 0-16,0 1 0 0,2 1-3 0,-2-1 0 0,1-1-2 15,2 2-1-15,-2-2 0 0,2 0-1 0,-2 0-1 0,2 0-1 0,-1 0 0 16,0 0-1-16,-1 0 1 0,0-2 0 0,-2 1 1 0,0-1-1 0,-2 1-1 16,-1 1-1-16,-1-2 2 0,-2 1 0 0,-1-1-1 0,-1 2 1 0,-2-1 1 15,-1 1 1-15,-1 0-1 0,-2 0 1 0,-1 0 4 0,-3 1 0 16,-1 1-2-16,-2 1 2 0,-4 0 5 0,0 0-1 0,-2 1 2 15,-3 1 3-15,-1-1 3 0,0 1 2 0,-3 1-1 0,1 0 4 0,-4 0 4 16,2 0 0-16,-1 1-5 0,0-1 5 0,1 2 6 0,-2-2-3 0,2 0-3 16,-1 0 0-16,1-2 5 0,1 1-5 0,-1 1-5 0,2-2 1 15,-1 1 4-15,2-1-5 0,-1 1-5 0,1-2 2 0,2 0 4 0,1 0-7 16,0 0-7-16,2-2 0 0,2 1 6 0,0-1-6 0,2-1-6 16,0 0 3-16,3 0 3 0,1-1-4 0,0-1-8 0,1 1 1 0,2-2 8 15,0 0-7-15,2 0-11 0,0 0-5 0,1 0-4 0,0 0-15 16,2 0-18-16,0 0-22 0,2-2-23 0,-1 1-24 0,2 1-26 0,-1-3-34 15,4 1-37-15,-1-1-64 0,0 0-70 0,2 0-79 0,1-1-85 16,0-1-19-16,0-2 0 0,0-2 11 0,1 0 14 0,2-3 23 0,-2 0 29 16,2 1 20-16,1-2 23 0,0 1 36 0,1 0 122 0</inkml:trace>
  <inkml:trace contextRef="#ctx0" brushRef="#br1" timeOffset="165831.7323">11680 14752 0 0,'4'-9'285'0,"0"0"121"16,-1 1 29-16,-2-1 5 0,0 0-1 0,-1 0 5 0,0 2 9 16,-1 1-1-16,-2-2-8 0,2 2 12 0,-2 0 16 0,1 0-91 0,-1 2-123 15,0-2-64-15,-1 1-50 0,2 1-29 0,-1 1-20 0,-1 0-5 0,1 0 1 16,1 3-4-16,-1-2-9 0,-1 2 5 0,1 2 4 0,-1-2-8 0,0 3-10 16,0 1-12-16,0 1-10 0,0 2-7 0,0 2-2 15,0 2-7-15,0-1-7 0,0 2 3 0,2 2 5 0,-1 1-2 0,0-3-6 16,2 3 3-16,0 0 4 0,-1-2-5 0,2 2-10 0,2-1 2 0,-1 1 2 15,0 0-5-15,1-2-9 0,0 2 1 0,1-1 7 0,1-1-5 0,1 1-9 16,2-2 4-16,0 0 7 0,2-3-5 0,0 1-9 0,3-2 0 16,0-1 1-16,2-1-8 0,0-1-13 0,2-1-7 0,0-2-1 15,0-2-10-15,2-2-7 0,-1-2-3 0,0 1 0 0,1-3-1 0,-1-2-4 16,-1 1 1-16,1-4 2 0,-2-1 4 0,1 0 5 0,-3-1 7 0,1-1 4 16,-2-2 10-16,-2 1 11 0,0-3 8 0,-4 0 8 0,1-2 10 15,-3 1 10-15,-1-1 10 0,-3-1 11 0,-2 2 8 0,0-1 8 16,-4 1 13-16,-2 1 11 0,-1 0 10 0,-2 3 5 0,-2 0 5 0,0 1 8 15,-2 2-4-15,0 3-4 0,1 0-4 0,-1 2-4 0,0 1-11 0,2 1-14 16,0 4-11-16,2-1-7 0,2 1-33 0,-1 2-39 0,4 1-42 0,0 1-45 16,4 0-60-16,0 3-67 0,2 0-122 0,3 1-138 15,2 2-71-15,2-3-50 0,1 2-14 0,4-2 0 0,1 1 3 0,2 1 3 0,2-2 16 16,3-2 25-16,0 1 34 0,3-2 39 0,0 0 54 0,1-2 306 16</inkml:trace>
  <inkml:trace contextRef="#ctx0" brushRef="#br1" timeOffset="166750.2409">13288 14935 111 0,'-1'-3'319'16,"-2"1"17"-16,2-1 11 0,-2 0 5 0,2 0 2 16,-2 2 11-16,2-2 16 0,-2 0 1 0,2 1 1 0,-2-1-25 0,0 2-29 15,2-2-74-15,-2 0-83 0,2 1-23 0,-2-1-5 0,1 2-8 0,0-2-7 16,0 0 5-16,-1 3 7 0,2-3-8 0,-2 1-11 0,2 1 1 0,-2-1 7 16,2-1-14-16,-1 2-20 0,1 1-6 0,1 0 1 0,-1-2-13 15,1 2-16-15,0 0-10 0,0 0-5 0,0 0-10 0,0 0-5 16,0 0-7-16,0 0-4 0,0 0-4 0,0 0-5 0,0 0-3 0,0 0-5 15,0 0-2-15,0 0-1 0,0 0-2 0,0 0-4 0,0 0 2 0,0 0 2 16,0 0-1-16,2 0-4 0,2 0 3 0,2 2 5 0,0-2-4 16,1 3-1-16,2 0 2 0,2-2 7 0,2 2-2 0,2-1-1 15,1 2 3-15,1-2 3 0,2 1 0 0,1 0-1 0,1-2 1 0,2 2 3 16,-2-1 0-16,3-1-6 0,-1 1-2 0,1-2-2 0,0 0-14 0,1 0-15 16,-1-2-21-16,2 1-29 0,-2 1-19 0,-2-2-19 0,1 1-35 0,0-1-41 15,-3 1-59-15,-2 1-71 0,0 0-86 0,-2 0-85 16,-3 1-24-16,-2 1-4 0,-2-1 8 0,-2 1 13 0,-3 2 22 0,-4-4 27 15,-2 5 19-15,-3 1 19 0,-2 1 34 0,-2 1 117 0</inkml:trace>
  <inkml:trace contextRef="#ctx0" brushRef="#br1" timeOffset="166959.0786">13353 15205 0 0,'0'0'252'0,"3"-2"165"0,1 1 24 16,-1-4-2-16,1 2-5 0,0-1 5 0,0-2 11 15,0 3-4-15,1 0-10 0,2-2 8 0,-1 2 12 0,1 0-93 0,1 2-126 16,0-2-82-16,0 0-68 0,0 1-39 0,1-1-30 0,1 2 4 0,0-1 16 16,1 1-11-16,0-1-15 0,-1 1 4 0,2 1 10 0,0 0-28 0,0 0-35 15,2 0-19-15,0 0-14 0,0 0-44 0,0 1-51 0,1 1-86 16,0-1-98-16,-1 1-58 0,2-2-46 0,0 0-10 0,0 0 2 16,0 0 1-16,-1 0-4 0,1 0 22 0,-1-2 22 0,-1 1 19 0,0-1 16 15</inkml:trace>
  <inkml:trace contextRef="#ctx0" brushRef="#br1" timeOffset="167233.9702">13992 14809 147 0,'3'-8'454'0,"-1"1"7"0,1 1-5 15,1-2 6-15,1-1 6 0,2 2-2 0,0 2-7 0,-1 2 3 0,2 0 8 16,0 2-4-16,0 1-5 0,0 1-143 0,0 2-182 0,0 0-77 0,-1 2-44 15,0 1-3-15,-1 0 13 0,0 1-7 0,-1 2-12 0,-1 0 8 0,0 3 11 16,-1 0-5-16,-2 3-11 0,0-1 7 0,-1 4 11 0,-1 0-4 16,-2 1-11-16,1 4 4 0,-4-1 7 0,0 4-7 0,-2-1-10 15,-3 2 3-15,-1 0 8 0,-1 2-7 0,-3-1-8 0,0-2 4 0,0 1 6 16,-3-3-18-16,2 0-21 0,-2-3-14 0,0 1-10 0,1-1-40 0,0-3-47 16,1 0-81-16,0-3-90 0,2 0-78 0,2-2-74 15,3-3-20-15,1-3-4 0,2-2-1 0,3-3-3 0,4-2 11 0,0 0 17 16,3-8 14-16,2-3 14 0,3-1 37 0,4-4 198 0</inkml:trace>
  <inkml:trace contextRef="#ctx0" brushRef="#br1" timeOffset="168050.6843">15051 14957 298 0,'0'-6'338'0,"0"0"1"0,0 0-3 16,1 0 3-16,0 0 4 0,2 0-1 0,0 0-4 0,-1-1 2 0,2 1 7 15,0 0-61-15,2 0-80 0,0 0-71 0,1 0-66 0,0 1-24 0,-1-1-11 16,2 2 8-16,0-2 15 0,2 1-1 0,-1 1-8 0,0-2 10 16,1 3 14-16,-1 0-3 0,0-2-10 0,1 4 8 0,0-1 14 15,0 1-6-15,0-1-13 0,0 2 7 0,0 2 9 0,1-1-11 0,0 1-16 16,1-1 8-16,0 2 13 0,0-1-11 0,1 2-16 0,0-1 6 0,1 2 12 15,-1-2-12-15,0 1-18 0,1 1 2 0,-1 1 5 0,-1 0-10 0,1 1-18 16,-2 2 5-16,0-1 11 0,-2 2-11 0,-1 1-17 16,0 1 7-16,-3 1 16 0,-1 1-10 0,-1 1-14 0,-2 0 4 0,-2 3 12 15,-3 0-6-15,-3 0-9 0,-2 1 6 0,-2 1 10 0,-3 1-4 0,-2 0-13 16,-2 0 10-16,-2 1 12 0,0-2-6 0,-2 2-11 0,-1-2 5 0,0 0 11 16,-1-1-4-16,0 0-8 0,-1-2 4 0,1 0 7 0,-1-1-5 15,1-2-8-15,1-1 3 0,0-1 7 0,2-1-7 0,1-3-10 16,3 0-1-16,1-2 7 0,1-2-19 0,3-1-22 0,3-3-15 0,1 0-10 15,2-3-29-15,2 0-33 0,3-2-24 0,1-2-21 0,3 0-26 0,1-3-25 16,2-2-51-16,4 0-57 0,2-1-64 0,1-3-65 0,4 1-6 16,2-3 12-16,2-2 15 0,3 2 12 0,0-1 27 0,2 1 30 0,-1 1 27 15,2 1 22-15,-2-2 25 0,2 4 268 0</inkml:trace>
  <inkml:trace contextRef="#ctx0" brushRef="#br1" timeOffset="168301.4419">15737 14887 0 0,'0'-3'18'16,"0"-2"345"-16,-1 2 24 0,-2-1 4 0,1 1-2 0,-1-2 11 0,-1 1 17 16,-1 1 6-16,-1 0-1 0,1 0 16 0,0 0 18 0,-2 1-57 15,0 1-78-15,-1-1-80 0,0 1-76 0,0 1-36 0,0 0-24 0,0 0 0 16,-1 0 8-16,0 0-14 0,-1 0-17 0,1 3-1 0,0 0 3 16,-1 1-15-16,1 1-21 0,-2 1-4 0,1 3-4 0,-2 0-7 0,0 1-13 15,1 2-1-15,-1 2 1 0,1-1-4 0,2 2-4 0,0 0 0 0,1 0 0 16,1 2-3-16,2-2-3 0,-1 0 0 0,4 0 3 0,-1 0-3 15,2 0-4-15,1 0-7 0,2-2-5 0,1 1-26 0,1-2-30 16,3 0-32-16,-1 0-28 0,4-3-55 0,-1 1-61 0,3-2-104 0,0 1-118 16,3-3-34-16,1-2-10 0,1 1-2 0,2-4 0 0,-2 1 6 0,2-2 6 15,-1-2 24-15,0 1 27 0,-2-4 31 0,0 2 31 0</inkml:trace>
  <inkml:trace contextRef="#ctx0" brushRef="#br1" timeOffset="168918.6236">15895 15319 0 0,'0'0'349'0,"-3"0"46"0,0-1 11 0,2 0-1 16,1 1-9-16,-1-3 5 0,-1 2 5 0,2 1-2 0,-1-1-10 0,1 1 5 15,0 0 8-15,0 0-121 0,0 0-163 0,0 0-58 0,0 0-29 16,0 0-24-16,0 0-23 0,0 0 10 0,1-1 14 0,2 0-5 0,1-1-17 16,0 1 10-16,1-1 19 0,1-1-11 0,0 1-18 0,2-3 10 0,2 0 16 15,-1 1-8-15,0-2-18 0,2-2 10 0,0 0 17 0,-1 0-9 16,1-1-18-16,0 0 8 0,-1 0 17 0,1 0-10 0,-2 0-16 15,1 0 8-15,-1 1 19 0,-1-1-7 0,-1 2-11 0,-1-1 16 0,0 2 22 16,-2 0 2-16,-2 2-9 0,1-2 20 0,0 3 25 0,-2 0 4 0,-1 1-2 16,0 2 13-16,0 0 16 0,0 0-1 0,0 0-7 0,0-3 2 0,0 3 5 15,0 0-12-15,0 0-16 0,0 0-4 0,-3 2 1 0,2 1-14 0,-2 0-15 16,1 1-11-16,-1 2-10 0,0 2-4 0,1 1-10 16,-2 0-1-16,0 3 0 0,0 0-3 0,-2 1-3 0,2 1 2 0,-1 1-1 15,1 2-1-15,-1 1-1 0,-1 0-10 0,1 2-11 0,0 0-19 0,-1 0-23 16,2 0-14-16,-1 1-12 0,1-2-27 0,1-1-33 0,1 0-36 15,0-2-36-15,0-3-74 0,0 0-82 0,2-1-64 0,2-2-59 0,-1-2-8 16,2-2 7-16,-1-1 19 0,2-2 24 0,3 0 12 0,0-2 9 16,1-1 28-16,0-2 35 0,1-1 35 0,2 0 295 0</inkml:trace>
  <inkml:trace contextRef="#ctx0" brushRef="#br1" timeOffset="169121.0009">16272 15402 310 0,'0'0'428'0,"0"0"8"0,0 0 11 0,0 0-4 0,0 0-8 16,3 0 10-16,-3 0 13 0,1 2 2 0,-1 2 1 0,0 0-16 0,0 0-20 15,-1 1-143-15,-1 2-176 0,0 1-44 0,-1-1-4 0,0 1-10 0,-1 2-15 16,0 1 6-16,0-1 12 0,-1 2-10 0,0 2-19 0,-1-1-10 0,1 1-4 16,0 2-35-16,-1-1-45 0,1 1-29 0,0 0-22 0,1-1-54 15,0-2-61-15,1 1-94 0,2-2-101 0,-1-3-37 0,2-2-13 16,2-1-1-16,0-1 5 0,2-1 7 0,2-3 5 0,0-1 26 0,2-2 35 15,2-2 28-15,0-1 24 0</inkml:trace>
  <inkml:trace contextRef="#ctx0" brushRef="#br1" timeOffset="169451.9059">16619 15275 198 0,'-3'-5'487'0,"0"-1"16"0,1 0 7 0,-1 0 0 15,2 0 1-15,1 1 1 0,1 0-1 0,2 1 2 0,-1 1 5 16,4 0 5-16,-1 1 7 0,2-1-148 0,-1 2-194 0,2 1-83 0,0 0-53 16,0 0-13-16,0 1-1 0,0 1-5 0,0 1-5 0,0 1 2 0,-1 1 5 15,0 0-5-15,-2 1-5 0,0 1-4 0,-1 2-4 0,0 0-10 16,-2 2-8-16,-1 1-1 0,-1 2 4 0,-1 1-2 0,-2 2-6 16,-2-1 3-16,-1 4 4 0,-2-1-1 0,0 1-7 0,-1 1 2 0,0-1 7 15,-1 0-4-15,0-2-4 0,0 0 5 0,2-1 7 0,0-1-2 0,0-2-5 16,2-1 4-16,0-1 6 0,2-1-2 0,2-1-5 0,-1-2 7 15,3 1 9-15,1-2-3 0,2-1-5 0,1-1 2 0,1-2 6 16,3 0-9-16,2-1-10 0,0-1-17 0,2 0-20 0,3-2-26 0,0 0-34 16,2-1-46-16,-1-2-51 0,1-1-78 0,1 0-87 0,0 1-81 0,0-2-78 15,0 0-25-15,2 0-11 0,-1 0 3 0,1 0 7 0,-1 1 17 0,-1 0 23 16,0 0 26-16,0 2 28 0,-2-1 47 0,2 2 169 0</inkml:trace>
  <inkml:trace contextRef="#ctx0" brushRef="#br1" timeOffset="169851.1584">17585 15020 64 0,'-1'-6'416'0,"-2"0"5"0,3 2-5 0,-1-2 5 0,1 1 8 16,0 2-4-16,1-1-10 0,1 2 7 0,-1 1 10 0,2-1 0 16,1 2-2-16,0 0-122 0,0 0-161 0,1 0-71 0,2 0-46 0,-1 2-1 15,2-1 11-15,0 1-7 0,2-2-16 0,0 1 7 0,1 1 16 16,0-1-17-16,2 1-31 0,-1-2-22 0,1 1-19 0,1 1-53 0,-1-1-63 16,0 1-107-16,1-2-119 0,-2 1-44 0,-2-1-18 0,0 2 1 0,-1-1 7 15,0 1-5-15,-1-2-6 0,-1 1 13 0,-2 1 20 0,-1 1 21 16,-1 0 20-16</inkml:trace>
  <inkml:trace contextRef="#ctx0" brushRef="#br1" timeOffset="170021.577">17492 15248 250 0,'-7'5'594'16,"2"-1"29"-16,1-2 4 0,1-1 0 0,3-1 3 0,3-1 0 0,0 0 0 15,1 1-2-15,2 0 2 0,1 1-10 0,2 0-11 0,2 1-179 16,2 0-226-16,2 0-181 0,1 0-167 0,1 0-110 0,1-1-95 0,0 2-115 15,1-2-116-15,1 0-37 0,0 0-7 0,0 0-3 0,-1 1-3 0,1-1 11 16,-2 1 10-16,2-1 24 0,-1 2 24 0,-2-1 51 0,2 2 58 16</inkml:trace>
  <inkml:trace contextRef="#ctx0" brushRef="#br1" timeOffset="171470.4911">19253 14717 0 0,'-2'-3'256'0,"-1"-1"109"0,0 1 5 16,1 0 16-16,0-2 14 0,0 2 7 0,-1-1-2 0,2 2 16 0,-2-1 22 15,2 2 10-15,-1-2 6 0,2 3-93 0,-1-2-123 0,1 2-53 0,-1-1-35 16,1 1-7-16,0 0 2 0,0-3-6 0,0 3-10 0,0 0-1 16,0-3 2-16,0 3-12 0,0 0-15 0,0-2-10 0,0 2-7 0,1-1-11 15,-1 1-13-15,3-2-10 0,-3 2-9 0,2-1-6 0,1 1-1 16,1 0-7-16,1 0-8 0,1 0 1 0,0 0 4 0,1 0-1 0,1 1-7 15,1 1-1-15,1-1 5 0,-1 1-1 0,2-1-7 0,1 1 7 0,0 1 4 16,1-2-5-16,0 1-8 0,1 1 1 0,0-3 4 0,2 3-7 16,-1-2-12-16,1 1-3 0,1-1 0 0,-1 1-18 0,2-1-22 0,0-1-23 15,0 2-23-15,0-2-23 0,0 0-26 0,-1 0-35 0,0 0-34 16,1-2-54-16,-4 2-61 0,1 0-95 0,-3 0-107 0,-1 0-34 0,-2-1-12 16,-1 1 14-16,-8 0 16 0,4 0 24 0,-4 0 22 0,0 0 23 0,0 0 21 15,-4 3 35-15,-1 1 38 0</inkml:trace>
  <inkml:trace contextRef="#ctx0" brushRef="#br1" timeOffset="172155.0948">20049 14200 0 0,'0'-6'114'0,"0"1"202"0,0 1 10 0,2-1 5 0,-2 1 5 15,0 1 9-15,0 0 11 0,0 3 1 0,-2-2-3 0,2 2 7 0,0 0 11 16,0 0-94-16,0 0-124 0,0 0-46 0,0 0-22 0,0 0-16 15,0 0-10-15,0 2 9 0,0 1 15 0,0 1-7 0,-1 1-11 0,1 2 10 16,-1 2 17-16,-1 0-3 0,1 2-7 0,0 2 11 0,-2 2 19 16,0-1-1-16,1 4-2 0,-2-2 8 0,0 2 11 0,0 2-6 0,0-2-15 15,0 3 0-15,-2 0 0 0,1 1-7 0,0 1-14 0,-1-1-5 0,1 2 1 16,-2 0-10-16,1 2-7 0,-1-1-10 0,0 1-13 0,1-2-8 16,-1 0-8-16,0 1-11 0,2-1-7 0,0-1 0 0,-1-2 5 15,1 0-5-15,1-3-8 0,1 0 4 0,2-5 2 0,0 2-4 0,-1-3-4 16,2-1-1-16,2-2 5 0,-1-3-4 0,2 0-5 0,-1 0 1 0,1-3 5 15,0 0-3-15,1-2-6 0,1-1 0 0,2-1 5 0,-1-1-5 0,2-2-8 16,0-2 4-16,3 0 4 0,0-5-3 0,1 1-5 16,1-2 5-16,2-3 5 0,-1 1-2 0,1-2-2 0,0-1 7 0,1-1 8 15,-2 2 4-15,2-2 1 0,0 0 12 0,0 0 13 0,-1 1 1 0,1-1 1 16,0 2 7-16,0-1 8 0,0 4 5 0,0-2-1 0,-1 1 7 0,-1 2 5 16,1 3-4-16,-2-1-7 0,-1 4-5 0,-1 0 0 0,-2 1-9 15,-1 4-12-15,-1-1-2 0,-2 2 2 0,1 2-7 0,-2 1-10 16,-2 0-1-16,1 3 3 0,-2 1-6 0,-1 2-9 0,-1 0 3 0,-2 3 9 15,-1 2-3-15,-1 1-6 0,-2 0 5 0,-1 0 7 0,-1 3-3 0,-2 0-6 16,-1 0 3-16,0-2 6 0,0 1-5 0,-1-1-7 0,0 1 3 16,1-2 5-16,-2 0-5 0,2-3-6 0,-1 1 1 0,1 1 8 0,1-4-3 15,1 2-7-15,-1-1 2 0,0-2 7 0,2 0-7 0,0 0-7 16,1-2 5-16,-2 1 7 0,2-2-6 0,0 0-9 0,2 0 3 0,-1-3 4 16,0 0-7-16,1 0-13 0,0-2-5 0,1 1-8 0,0-2-14 0,-1 0-20 15,1-2-15-15,0-1-12 0,1 0-15 0,-2-1-14 0,2 1-22 0,-1-3-21 16,1 0-21-16,0-2-19 0,0 1-29 0,1-1-26 15,1-2-61-15,-1 1-69 0,2 0-60 0,-1-3-54 0,2 0-6 0,0-2 11 16,0 1 11-16,2-1 11 0,0 2 24 0,1 0 26 0,1 2 20 0,-1 1 20 16,1 0 32-16,1 1 211 0</inkml:trace>
  <inkml:trace contextRef="#ctx0" brushRef="#br1" timeOffset="172890.2036">21068 14446 0 0,'-3'-6'294'0,"1"1"24"0,0 1 3 0,1 1 9 0,1-3 9 15,-1 3 9-15,-1 0 6 0,2-2 0 0,-1 4 0 0,0-4 18 0,1 4 21 16,-2-2-83-16,2 0-116 0,-1 1-43 0,1-1-22 0,-1 2 0 0,1-2 8 16,0 3-10-16,-2-3-13 0,2 3 0 0,-1-2 3 0,1 2-16 15,-1-1-26-15,1 1-2 0,0 0 8 0,-2-2-15 0,2 2-21 0,0 0 3 16,0 0 8-16,0 0-10 0,0 0-14 0,0 0 5 0,0 0 10 16,0 0-7-16,0 0-11 0,0 0 4 0,0 0 6 0,0 0-5 0,0 0-8 15,0 0 4-15,3-1 6 0,-3 1 1 0,4 0 4 0,0 0 4 16,0 1 6-16,0-1 1 0,1 0 2 0,2 0 2 0,1 2-1 0,0-2 4 15,1 0 1-15,1 0-2 0,0 0-1 0,2 0 0 0,2 0 2 16,-1 0-7-16,0 1-7 0,2 1 0 0,1-2 2 0,-1 3-7 0,1-2-10 16,1 1 3-16,0 1 5 0,1 0-8 0,0-2-8 0,0 2 1 0,0-1 5 15,2-1-5-15,-1 2-11 0,1-1 0 0,0-1 4 0,0 1-5 16,0-1-10-16,0 1 2 0,0-2 6 0,-1 1-3 0,-1-1-12 16,0 0 0-16,-2 0 2 0,-2 0-16 0,0 0-20 0,-2 0-16 0,-2 0-13 15,0 2-25-15,-1-2-29 0,-2 1-33 0,-1-1-36 0,-2 2-41 0,0-2-41 16,-2 0-80-16,-2 0-89 0,0 0-62 0,-4 4-55 0,0-1-4 0,-2 2 12 15,0-4 15-15,-1 4 17 0,-1-2 23 0,1 0 23 0,-1 0 38 16,-1 0 40-16,1 1 37 0,0-1 289 0</inkml:trace>
  <inkml:trace contextRef="#ctx0" brushRef="#br1" timeOffset="173373.0193">20973 14806 0 0,'-2'-5'255'0,"0"4"117"0,1-4 19 16,0 2 4-16,-1 0-1 0,1 2 14 0,0-2 20 0,-1 1 4 0,1 1 0 16,1 1 13-16,0 0 16 0,0 0-106 0,0 0-140 0,0 0-58 0,0 0-28 15,0 0-18-15,0 0-16 0,0 0 7 0,3 0 10 0,1 1-7 16,0 1-15-16,1-1-1 0,2 1 2 0,1-1-10 0,1 1-12 0,2 1 0 15,-1-3 5-15,2 1-5 0,2 1-9 0,-1-1-5 0,0 1-7 16,2-2-6-16,0 0-9 0,-1 0-6 0,1 0-7 0,0 0-2 0,1 0-2 16,-2 0-4-16,2 0-4 0,0 0-2 0,0 0 1 0,-1 0-8 0,1 0-13 15,-1 0-10-15,-2 0-10 0,2 1-14 0,-3-1-12 0,1 2-20 16,-2-2-22-16,-1 1-10 0,0-1-8 0,-2 2-18 0,0-2-21 16,-2 0-15-16,1 0-12 0,-2 1-11 0,-1-1-8 0,-1 0-16 0,-3 0-17 15,0 0-26-15,0 0-32 0,0 0-47 0,0 0-53 0,0 0-15 0,0 0-3 16,-1-4 15-16,-1 1 21 0,0-3 13 0,0 3 13 0,0-2 16 15,-1 1 18-15,0 1 25 0,1 0 193 0</inkml:trace>
  <inkml:trace contextRef="#ctx0" brushRef="#br1" timeOffset="173672.9706">21259 14662 118 0,'0'-6'390'0,"0"0"26"0,0 1 23 0,0 1 7 0,0-2 2 16,0 1 14-16,-2 1 17 0,2 2-13 0,-1-1-20 0,1 3 14 16,-1-1 25-16,1 1-121 0,0 0-163 0,0 0-61 0,0 0-31 15,-3 1-19-15,0 2-13 0,1 0-4 0,-1 2 1 0,0 1-8 0,-1 1-12 16,0 4-3-16,0-1 1 0,-1 2-1 0,-2 2-1 0,1 1 1 0,-1 0 3 16,0 1-3-16,-1 2 0 0,-1-1-9 0,0 1-8 0,-1 1-4 15,2-1 0-15,-1 0-6 0,0 0-6 0,-1 2 0 0,2-2 3 0,-1 0-4 16,1 0-8-16,0 0-2 0,0 0-1 0,1-2-22 0,2-1-29 15,0 2-42-15,-1-5-47 0,2 0-65 0,2 0-73 0,-1-2-109 0,0-1-118 16,2 2-40-16,1-4-14 0,1 1-4 0,2-2 5 0,1-2 0 16,1-1 2-16,3-3 20 0,2-1 25 0,0-2 44 0,2 0 47 0</inkml:trace>
  <inkml:trace contextRef="#ctx0" brushRef="#br1" timeOffset="174373.9812">22316 14290 0 0,'-1'-6'283'0,"1"0"67"0,0 1 14 0,0 1 2 0,0 1-1 15,0-2 7-15,-2 4 9 0,2-1-17 0,0 2-20 0,-1-3 13 16,1 3 28-16,0 0-100 0,0 0-138 0,0 0-52 0,0 0-29 16,1-1-21-16,-1 1-18 0,0 0 13 0,0 0 22 0,2 0-7 0,-1 1-11 15,2 2 13-15,-2 0 21 0,2 2 0 0,-2 1-6 0,2 0 15 0,-1 0 21 16,1 0 1-16,0 4-4 0,-2-1 8 0,2 2 10 0,-2 2-11 16,0 1-14-16,-1 1 2 0,2 1 8 0,-2 1-4 0,-2 1-11 15,1 1-3-15,0 2 0 0,-1 2-5 0,0 1-4 0,-1 0-3 0,0 1-4 16,-1 2-5-16,0 0-3 0,0 2-8 0,0-1-5 0,0 1-2 0,0-2 4 15,-1 0-4-15,1 0-3 0,-1-3 0 0,1 1 3 0,-2-2-9 0,2 1-12 16,0-3 2-16,0 0 4 0,0-2-6 0,2 1-6 0,-1-4 3 16,2 1 7-16,-1-1-7 0,1-2-10 0,1-2-1 0,0 0 1 0,0-5-11 15,0 1-12-15,0-2-9 0,1-2-6 0,1 1-17 0,-1-4-20 16,0 2-23-16,-1-3-23 0,3-1-31 0,0-1-34 0,1-1-40 0,0-1-38 16,0-2-46-16,1-2-49 0,-1-2-82 0,0 1-94 0,0-3-35 0,1-2-19 15,-1 1 7-15,-1-4 16 0,0 1 22 0,-1-1 28 16,1 1 28-16,0-2 31 0,1 0 41 0,-2 0 44 0</inkml:trace>
  <inkml:trace contextRef="#ctx0" brushRef="#br1" timeOffset="174790.7834">22885 14117 0 0,'2'-3'328'0,"-1"-1"26"0,0 1-6 0,1 0 2 16,-2 0 5-16,0 3-1 0,-2-3-4 0,2 3 2 0,-2 0 7 15,-2 1 1-15,0 2-2 0,0 0-107 0,0 2-140 0,-2-2-50 0,1 1-22 16,0 2 12-16,-2 0 23 0,0 0-1 0,1 2-4 0,-1-1 14 15,0 1 19-15,-1 2 3 0,0-1-5 0,0 2 10 0,0 1 13 0,0 0-5 16,-1 0-10-16,1 0 8 0,0 3 8 0,0 0 2 0,-1 1-1 16,-1 1 5-16,1 1 11 0,0 1-1 0,-3 1-7 0,0 2-1 0,-2 2-3 15,0 0-4-15,-1 2-8 0,-2 1-8 0,-1 1-7 0,1 1-9 0,-2 1-7 16,1 0-16-16,-2 0-17 0,1-2-8 0,0 1-6 0,1-2-12 16,2-3-15-16,0 0 0 0,1-3 1 0,3-2-5 0,1-1-10 15,2-4 2-15,1-1 2 0,0-1-14 0,3-1-18 0,-1-4-15 0,1 1-12 16,1-2-20-16,1 0-20 0,1-2-26 0,-1 1-24 0,2-4-26 0,1-1-22 15,0 0-37-15,0 0-44 0,0 0-78 0,2 0-92 0,2-1-56 0,2-4-44 16,0 1-3-16,2-1 9 0,2-2 16 0,-1-2 19 16,2 0 26-16,1-2 28 0,0-1 23 0,0 0 20 0,0-3 41 0,1 2 277 0</inkml:trace>
  <inkml:trace contextRef="#ctx0" brushRef="#br1" timeOffset="175208.1649">22944 14090 0 0,'1'-4'54'0,"-1"-2"283"0,2 3 17 0,-1 0 2 0,0 0-5 15,1 0 9-15,-2 3 10 0,1 0 5 0,-1 0 3 0,3-2 15 16,-1 1 21-16,2 1-70 0,2 0-97 0,-1 1-56 0,2-1-47 15,1 2-21-15,1-2-14 0,3 1 10 0,1 1 16 0,2-1 3 0,2-1 0 16,2 2 3-16,2-2 4 0,3 0-8 0,2 0-13 0,2 0-4 0,1 0 0 16,2-2-12-16,1 1-12 0,0-1-6 0,1 1-4 0,2 1-7 0,-1-2-5 15,1 1-11-15,1-1-8 0,-1 1-2 0,-1 1-2 0,1-2-6 16,-2 2-11-16,1 0 1 0,-1 0 2 0,-1 0-7 0,0 2-7 0,-1-1 2 16,-2 2 5-16,0-1-6 0,-1 1-9 0,0 0-1 0,-1 0 2 15,-2 0-7-15,-1 0-10 0,2 0 2 0,-2 0 8 0,-2 0-4 0,2 0-10 16,-1 0 4-16,-2-2 8 0,2 2-4 0,-2-1-9 0,-1 1 5 15,0 0 7-15,-2-2-5 0,-1 1-5 0,-1 1 2 0,0-2 8 0,-3 1-6 16,1 1-9-16,-2-3-1 0,-2 1 1 0,1 1-11 0,-3-1-14 16,0 1-11-16,-3-2-6 0,1 1-18 0,-2 1-21 0,-2-1-26 0,-2-1-23 15,0 0-34-15,0 0-35 0,0 0-74 0,-4 2-83 0,0-2-83 0,-1 0-82 16,-2 1-16-16,-1-1 5 0,-1 0 10 0,-2 2 9 0,-1-2 15 16,0 0 18-16,-1 0 25 0,-2 0 29 0,-1 0 32 0,2 0 112 15</inkml:trace>
  <inkml:trace contextRef="#ctx0" brushRef="#br1" timeOffset="176525.4909">23320 14371 0 0,'-1'-3'318'15,"-1"3"24"-15,1-3 4 0,0 1-2 0,-1 1-4 0,0 1 2 0,-1 0 3 16,0 0-9-16,-1 0-13 0,2 0 8 0,-2 1 16 0,0 1-112 0,0-1-149 15,0 1-43-15,-2-1-10 0,2 2-6 0,-1-1-7 0,1 1 14 16,-1 0 17-16,-1 0 0 0,2 0-4 0,-1 1 8 0,0-1 16 0,-2 2-2 16,2-1-5-16,-2 1 11 0,-1 1 17 0,0 0-4 0,0 0-5 15,-1 1 14-15,-1 1 23 0,1 2 6 0,-2-1 3 0,-1 2 5 0,0 1 8 16,0 0-2-16,-1 0-7 0,-2 3-2 0,1 0-1 0,-1-2-7 0,-1 4-10 16,0-1-8-16,-1-1-3 0,1 2-15 0,-2 1-20 0,0-2-19 15,0 1-18-15,0-1-4 0,-1 1-2 0,0-1-6 0,-1-1-8 16,2 2 2-16,-2-4 5 0,0 4-5 0,0-4-8 0,0 1 2 0,0-1 5 15,1 1-4-15,-1-2-5 0,0-2 4 0,1 1 4 0,1-1-2 0,-1 1-8 16,2-2 1-16,1 0 8 0,1-2-3 0,2 2-7 0,1-1 2 0,1-2 10 16,3-2-4-16,0 1-5 0,3-1 4 0,-1 1 3 0,2-2-3 15,2 0-8-15,-1 0 4 0,2-2 7 0,1-1-5 0,0 2-5 16,0-2 1-16,0 0 6 0,0 0-3 0,0 0-5 0,1 1 7 0,-1-1 7 16,3 0-2-16,-1 0-4 0,1 0 6 0,1 0 8 0,-1 0-1 0,1-1-4 15,-2 1 5-15,2 0 8 0,-1-2-2 0,0 1-7 0,-1-1 7 16,0 2 5-16,-2 0-4 0,2-1-7 0,-2 1 2 0,0 0 8 0,0 0-6 15,0 0-7-15,0 0 1 0,0 0 4 0,0 0-7 0,0 0-9 16,0 0 3-16,0 0 5 0,0 0-5 0,0 0-11 0,0 0 4 0,0 0 7 16,0 0-8-16,0 0-7 0,2 1 3 0,0 1 6 0,1-1-1 0,0 1-8 15,1-2 4-15,1 1 8 0,0 1-3 0,2-1-7 0,0-1 4 0,2 2 6 16,0-2-3-16,2 0-8 0,1-2 5 0,1 2 6 16,2-1-3-16,0-1-6 0,-1 1 2 0,4 1 7 0,-1-2-5 0,0 1-5 15,2-1 4-15,1 1 7 0,1 1-4 0,1-2-4 0,0 1 4 0,1-1 9 16,0 2-5-16,1-1-5 0,1 1 1 0,-1 0 6 0,1 0-2 0,2 0-7 15,-2 1 5-15,2-1 4 0,0 2-3 0,-1-1-6 0,1 1 1 16,1-2 8-16,-1 3-6 0,1-2-7 0,-2 1 2 0,0-1 8 16,0 1-3-16,0-1-4 0,-2 1 1 0,0-2 7 0,0 1-2 0,-2-1-7 15,0 0 4-15,-2-1 7 0,0 1-3 0,-2-2-8 0,-2 1 5 0,0-1 8 16,-2 1-2-16,-2 1-6 0,-2-2 6 0,0 1 7 0,-4-1-2 0,0 1-2 16,-1 1 3-16,-2 0 7 0,-3 0-1 0,0 0-1 0,0 0 2 15,0 0 8-15,0 0-4 0,0 0-7 0,0 0 4 0,0 0 2 16,0 0-5-16,0 0-10 0,0 0-1 0,0 0 3 0,0 0-4 0,0 0-8 15,0 0-2-15,0 0 1 0,0 0-7 0,0 0-4 0,2 0 2 0,-2 0 4 16,3 0-2-16,0 0-4 0,-1 0 5 0,2 1 5 0,-1-1 1 16,1 0-5-16,0 0 4 0,0 0 5 0,0 0 0 0,0 0-1 15,-1 0 2-15,-1-1 5 0,1 1-3 0,0 0-3 0,-2-2 3 0,-1 2 6 16,0 0 0-16,3-1-4 0,-3 1 1 0,0 0 3 0,0 0-3 0,0 0-3 16,0-3 0-16,-2 0 3 0,1 1-3 0,0 1-5 0,-1-1 2 0,1-1 5 15,0 2-7-15,-2 1-4 0,2-3 0 0,-2 1 5 0,2 1-4 16,-2 1-5-16,0-3 2 0,2 1 7 0,-2 1-4 0,1-1-2 15,-1-1 2-15,0 2 5 0,1-2-4 0,-1 0-5 0,0 0 1 0,1-2 4 16,0 1-5-16,0-2-6 0,0 1-2 0,0-1 2 0,0-1-6 0,1 1-9 16,-2-3-1-16,2 0 1 0,-2 0-8 0,2-2-5 0,-2 1 1 15,2-2 3-15,-2 0-5 0,2 0-4 0,-2-2 5 0,1 1 5 0,-1-2 2 16,0 3-3-16,1-3 8 0,-1 0 8 0,-1 1 1 0,0-1-4 16,0 2 7-16,0-1 10 0,-1 1-2 0,-1-1-1 0,1 2 8 0,0 0 8 15,1 0 1-15,-2 2-4 0,2-1 5 0,-1 1 8 0,1 1-1 0,-1 0-2 16,1 1 5-16,-2-1 11 0,2 2 0 0,0-1-6 0,0 1 6 15,0 1 8-15,0 0-5 0,2 0-9 0,-1 1 3 0,0 1 3 16,1-2-5-16,-1 1-7 0,2 2 0 0,-1-1 2 0,2 2-5 0,-1-1-9 16,1 2 0-16,0-2 3 0,0 3-8 0,0-3-7 0,0 3 2 0,1-2 1 15,-1-1-6-15,0 3-8 0,3-1 1 0,-2 1 4 0,2 0-11 0,0-2-10 16,-1 2-3-16,1 0-1 0,-3 0-14 0,3-1-17 0,1 1-7 16,-2 0-4-16,1 0-13 0,-3 0-13 0,3 0-12 0,-1 0-12 15,-2 0-9-15,3 1-10 0,-3-1-20 0,3 2-21 0,-2-2-20 0,-1 0-22 16,0 4-55-16,-1-2-65 0,1-2-75 0,-3 6-77 0,0-2-11 0,-1 1 5 15,0-1 14-15,0 2 15 0,-1-1 11 0,0 1 10 0,-1 0 25 16,0 0 31-16,-2-2 25 0,0 2 117 0</inkml:trace>
  <inkml:trace contextRef="#ctx0" brushRef="#br1" timeOffset="178078.3225">19059 15410 144 0,'0'0'282'0,"0"0"13"0,0 0 13 0,0 0 7 0,0 0 3 16,-3 2-9-16,0-1-17 0,3-1 25 0,0 0 32 0,0 0-28 16,2 2-51-16,0 1-58 0,1-2-61 0,0 1-22 0,1-1-10 0,1 2-1 15,0-2 8-15,1 1-3 0,2 0-7 0,0-1 7 0,0 0 10 16,2 0-7-16,1 0-12 0,1 1 2 0,0-2 7 0,1 1-14 0,1-1-14 16,0 1-5-16,0-1 3 0,0 1-17 0,1-1-20 0,-2 1-4 0,2 1 4 15,0-1-13-15,-2 0-16 0,2 1-3 0,-1 1 2 0,1-1-10 16,-2 1-10-16,2-1 0 0,1 0 3 0,-1 2-3 0,1-2-7 15,0 2 2-15,0-2 8 0,1 2-3 0,2-2-7 0,-1 2 4 0,2-2 6 16,2 1-5-16,0-1-8 0,2 1 5 0,2-1 11 0,-1 0 2 0,3 0 1 16,0 0 6-16,3-1 7 0,-2 0 4 0,2 2 1 0,1-2 3 0,-2 0 4 15,2 0 2-15,-1 1 3 0,-2-1 3 0,2 0 0 0,-2-1-1 16,1 1-2-16,-2 0-8 0,1 1-5 0,-1-1-2 0,1 0-2 16,-1-1-5-16,2 1-7 0,-2-1-1 0,1 1 2 0,-1-1-7 0,0 2-8 15,0-2-1-15,-1 1 7 0,1 0-4 0,-2 0-5 0,2 2 1 0,0-2 6 16,-1 1-5-16,1-1-5 0,0 2 2 0,-1-1 5 15,1-1-1-15,-2 2-7 0,2-2 4 0,-1 1 7 0,0 0-2 0,-1 0-5 0,1-1 7 16,-2 2 10-16,2-2 1 0,-2 0-5 0,1 0 4 0,-1-1 7 16,0 1-2-16,1-1-8 0,-1 0 7 0,0 0 5 0,1 0-2 0,0 0-10 15,0 0 4-15,-1 0 7 0,0 2-8 0,2-2-8 0,-2 0-2 0,2 1 3 16,0-1-3-16,1 0-11 0,0 0 7 0,0 0 7 0,2 0-6 16,1-1-9-16,0 1 4 0,1-2 8 0,1 1-3 0,0 0-9 15,1 0 5-15,0 0 7 0,0-1 3 0,0 0 1 0,1 1 8 0,0 0 11 16,-1-1-2-16,1 1-3 0,-2 0 6 0,1 0 9 0,-1 0-2 0,-1 1-7 15,-1 0 8-15,-1 0 7 0,1 0-2 0,-2 1-7 0,-1 0 0 0,2 0 2 16,-2 0-8-16,1 2-9 0,-1-2 0 0,1 1 4 16,-1 1-5-16,0-1-8 0,0 1 0 0,0-1 6 0,0 0-6 0,-1 1-6 15,0-1 1-15,-1-1 5 0,-2 2-6 0,0-1-6 0,0-1 3 0,-1 2 5 16,0-2-4-16,-2 0-4 0,0 0 6 0,1 1 8 0,-1-1 2 0,0-1 1 16,1 0 7-16,-1 0 10 0,2 0 1 0,-2-1-1 0,0-1 5 15,1 2 6-15,-1-1 2 0,0 0-2 0,1 1 1 0,-1-1 5 0,-1 1-4 16,0-1-8-16,0 1-2 0,-1 0 1 0,-1 0-10 0,1 0-8 15,-2 0-1-15,-1 1 1 0,0-1-4 0,0 0-4 0,-1 1-1 0,0-1-1 16,-1 1-1-16,1-1-4 0,-2 0 1 0,-1 1 3 0,2-1-3 16,-2 2-3-16,0-1 1 0,0-1 2 0,0 1-1 0,0-1-4 0,0 1 1 15,1-1 2-15,-1 0 2 0,1 0 2 0,2-1 1 0,-2 1 4 16,2-1 1-16,0 0 1 0,-1-1 0 0,2 0 1 0,-1 1 4 0,0-2-2 16,-2 2 3-16,2-1 1 0,-2 1-1 0,0-1-3 0,-1 0-1 0,0 1-2 15,-1 0-3-15,-2-1-3 0,1 1 0 0,-2 0-2 0,-2 0-1 16,0 1-1-16,-1-1-4 0,0 1 1 0,-1 0-2 0,0-2-2 15,-1 2 1-15,-3 0-1 0,3 0 1 0,-3 0-2 0,0 0-3 0,0 0-5 16,0 0-5-16,0 0-7 0,0 0-8 0,0 0-8 0,0 0-12 0,0 0-15 16,0 0-18-16,0 0-15 0,0 0-38 0,0 0-41 0,-3 0-62 0,-1 0-71 15,0 0-115-15,-3 0-132 0,-1-1-58 0,-2 1-41 0,-2-1-5 16,-2 1 5-16,-2 0 12 0,-1 0 15 0,-2 0 15 0,-1 0 18 0,-4 0 38 16,-1 0 41-16,-4-1 64 0,-5-2 331 0</inkml:trace>
  <inkml:trace contextRef="#ctx0" brushRef="#br1" timeOffset="179078.9363">20187 16097 0 0,'-7'1'268'15,"2"-1"104"-15,1 0 2 0,0 0 1 0,0-1 3 0,0 1-2 0,0 0-2 16,0 1 2-16,0 0 2 0,0 0 3 0,1 1-3 0,-1-1-99 0,1 0-132 16,1 0-64-16,0 0-49 0,2-1-7 0,-2 0 6 0,2 0-3 0,-4 0-3 15,4 0 5-15,-3 0 5 0,0 0 1 0,3 0-5 0,-2-1 1 16,-1 0 2-16,0 0-6 0,2 0-7 0,-2-1-1 0,2 1 1 0,-2-1-7 16,1-1-7-16,-1 1 0 0,2 0 6 0,-2-2 0 0,0-1 0 15,2 2 5-15,-2-2 8 0,2-1 1 0,0 1-1 0,-1-1 7 0,2 0 7 16,0 0 6-16,0-1 4 0,2 1 10 0,-1-1 10 0,2 1 4 0,1 0 4 15,0 0 1-15,0 0-2 0,1 0 1 0,2-2-4 0,-1 2 1 0,1 0-1 16,1-1 2-16,1 1 2 0,2 0-5 0,0-1-6 0,-1 1-3 16,2 0-5-16,2 0-5 0,-1 0-11 0,0 1 0 0,1 0 1 15,-1 1-2-15,0-1-5 0,1 1-3 0,-1 2-2 0,-1-1-7 0,0 1-7 16,0 1-4-16,-1 1-1 0,-1 0-3 0,1 1-4 0,0 1-1 0,-2 1 1 16,0 0-2-16,-1 1-6 0,0 1-2 0,0 0 4 0,0 1-4 0,-1 1 1 15,-2 0-1-15,-1 1 2 0,0 2 2 0,0 1-1 0,-1 0 2 16,-2 1 5-16,-1 1 4 0,0 1 4 0,0 1 7 0,-1 1 11 0,-2 2 2 15,1 2 5-15,-2 0 1 0,-2 3 6 0,1 0-2 0,-2 1 1 0,1 0 1 16,-4 0 0-16,1 1-2 0,0-1-1 0,-3 0-6 0,0-1-6 16,-2 1-7-16,0-2-8 0,-1 0-5 0,0 1-2 0,1-3-4 0,-2 2-1 15,-2-3-1-15,2 1 1 0,-1-2-2 0,0 0-1 0,-2-1 0 0,2 0 0 16,-2-3 0-16,-1 1 2 0,1-2-1 0,-1-1 1 0,2-1-2 0,-2-2 1 16,1 0-2-16,0-2 1 0,1-1-2 0,0-1-1 0,1-2-1 0,1-1-1 15,1-1-1-15,1-1 0 0,0-1 2 0,2-2-2 0,2 0 1 0,0-1 1 16,1-1-1-16,2 0 1 0,1-1-2 0,2 0 0 0,1 0 0 15,2-1 1-15,1-1 1 0,1-1-1 0,3 1 1 0,1 0 1 16,2-2-2-16,1 0 1 0,1 0-1 0,1 0 1 0,0-1 2 0,1 2 1 0,0-1 1 16,1 0 3-16,0 2 0 0,0 0-2 0,0 0 1 0,0 2-1 15,0 0 1-15,0 2-2 0,0-1 0 0,0 1 3 0,0 2-3 0,0-1-2 16,0 1 1-16,-2 1-2 0,2 1-2 0,-1 0-1 0,1 1 0 0,-1 0 2 16,-1 2-1-16,1-1 1 0,-2 0-1 0,2 2 1 0,-2 1-1 0,2 0 2 15,-2-1 2-15,1 2 4 0,-1 2 1 0,0-1 2 0,1 0 2 16,-1 1 2-16,0 1 4 0,1-1-1 0,-2 2-1 0,1 1 2 15,-1-2-2-15,0 2 0 0,0 0-2 0,0 0 1 0,-1-1-2 0,1 1-3 16,-2-1-5-16,1 1-4 0,0-1-10 0,1 0-13 0,0 0-19 0,0-1-18 16,0 1-22-16,1-2-23 0,0-1-29 0,1 1-28 0,0-1-36 0,1-1-40 15,1-1-47-15,0-1-47 0,1 0-83 0,-1-2-94 0,3 0-43 0,0-4-28 16,2 0 2-16,0-2 17 0,2 0 20 0,0-2 23 0,1-2 29 0,0 0 29 16,0 0 37-16,0-2 39 0</inkml:trace>
  <inkml:trace contextRef="#ctx0" brushRef="#br1" timeOffset="179645.8431">21041 16516 0 0,'2'-3'343'0,"-1"1"76"0,2-1 11 0,-2 1 2 0,-1 2 0 0,0-2 8 15,0 2 4-15,-1-3 7 0,-1 1 5 0,1-1 11 0,-2 1 7 16,2 0-99-16,-2-1-134 0,1 1-74 0,-1-1-56 0,0 0-18 0,1-1-6 15,-1 1 1-15,-1-1 4 0,1-1-2 0,-1 0-5 0,2 2-5 0,-2-2-8 16,0 0-8-16,0 0-7 0,0 2-12 0,0-2-10 0,0 1-7 0,0 1-4 16,0 0-4-16,-2 1-7 0,1 0-1 0,0 0-3 0,-1 1-1 0,0 1-4 15,-1 0 2-15,-1 1 3 0,0 2 3 0,0-1-1 0,0 1 8 16,0 0 11-16,-1 2 8 0,-1 1 2 0,0 0 10 0,-1 1 7 16,0 0 3-16,1 2 1 0,-1 0 5 0,-1 1 3 0,-1 2-1 0,1 0-4 15,0 0-1-15,0 1-1 0,0 2-7 0,0-2-8 0,1 1-8 0,0-1-5 16,2 2-10-16,0-2-6 0,1 0-6 0,1-1-1 0,2 1-5 0,1-2-6 15,0 1-5-15,2-1-1 0,1-1-4 0,2-2-5 0,2 0-5 0,1 1-4 16,1-3-10-16,3 0-10 0,0-1-5 0,3-2-4 0,1 0-5 0,0-2-7 16,3 0-1-16,-1-2-1 0,2 0-1 0,0-3-2 0,2 0 2 0,-1 0 4 15,0-2 2-15,1-2 1 0,0 1 8 0,0-2 13 0,-1-1 2 0,-1 0 4 16,0 0 4-16,0-2 7 0,-1 0 2 0,-1 0 0 0,0-2 8 0,-1 1 7 16,0 0 1-16,-1 0-2 0,-1 0 5 0,0-2 8 0,-1 2 5 15,-2 0 2-15,0 0 13 0,-1-1 11 0,-2 2 19 0,-1 0 13 16,0 2 15-16,-2 0 13 0,-1 0 5 0,-1 3 0 0,0 0 11 0,-1 2 11 15,-1 0 2-15,1 2 3 0,0 0-4 0,-1 1-4 0,2 2-8 0,-1-1-14 16,1 1-17-16,0 0-17 0,0 0-14 0,0 0-12 0,0 0-9 0,0 0-5 16,-1 2-5-16,1 1-10 0,-2 1-4 0,2 1-4 0,-1 2-1 15,0 3 2-15,-1 1 2 0,0 1-1 0,-1 2 2 0,-1 2 3 16,0 1 0-16,0 1 2 0,0 1 1 0,0 0 0 0,0 1-3 0,0 0 0 16,0-1-6-16,0 0-6 0,0 0-14 0,0 0-13 0,0-1-18 0,0-1-24 15,0 0-25-15,1-3-31 0,1 1-35 0,-1-3-38 0,0-3-53 0,2 0-58 16,1-2-123-16,0-1-141 0,0-6-48 0,0 0-18 0,0 0 3 0,3-2 11 15,1-2 19-15,0-3 21 0,1-2 25 0,-1-1 29 0,1-2 35 0,2 0 38 16</inkml:trace>
  <inkml:trace contextRef="#ctx0" brushRef="#br1" timeOffset="182648.7894">3485 16466 84 0,'-2'-1'219'0,"-1"-1"3"0,-1 1 0 0,1-1 4 0,1 1 4 16,0 0-16-16,0 0-20 0,0 0 16 0,1-2 27 0,0 1-33 0,-1-1-47 15,2 1-35-15,0-2-31 0,0 0-5 0,0 0-1 0,0-1 10 0,2 0 13 16,-1 1 3-16,0-1 1 0,1 0 2 0,-1 0 2 0,0 0-2 0,1 1-2 15,0-1-4-15,0 0-7 0,0 0-4 0,1 0-2 0,0 1-1 0,-2 0 1 16,0-1-8-16,2 0-9 0,-2 1 1 0,1 0 4 0,-1 0 1 0,0 1 3 16,1-1 0-16,-1 2 3 0,0-1-6 0,-1 1-5 0,2 0 1 15,-2 2-4-15,0-4 1 0,0 2-7 0,-2-1-1 0,2 0 0 16,0 0-4-16,-1 1-7 0,1-1-2 0,0 1-5 0,0 2-5 0,0-2-1 16,0 2-4-16,0 0-4 0,0 0-2 0,0 0-8 0,0 0-3 0,0 0-5 15,0 0-4-15,0 0-3 0,0 0-1 0,0 0-2 0,0 2 1 0,0 2 2 16,1 0-1-16,-1 2-2 0,2 3 3 0,-2 0 1 0,1 3 4 15,-1 3-1-15,1-1 4 0,-1 3 2 0,2 0 5 0,-2 1 3 0,0 0 2 16,1 1 1-16,-1 1-3 0,0 1-2 0,1 0 1 0,-1 1-1 0,0 0 1 16,-1-1-2-16,1 1 0 0,-1-1 1 0,-2 1-1 0,2 0 0 15,-2-1-3-15,0 1-1 0,-1-1-2 0,0 2-5 0,0 0-2 0,0 1 1 16,-1 1-2-16,0-1-1 0,-1 1-1 0,2-1-1 0,-1 2-1 0,0-2-3 16,1-2-3-16,0 0-1 0,0 0-1 0,1-3-2 0,0 0-2 0,1-2 0 15,-1 0-9-15,2-3-14 0,-1-1-14 0,2-1-16 0,0 0-19 0,0-3-19 16,2-2-23-16,0-1-24 0,0-1-23 0,0-1-23 0,1-2-38 0,1 1-39 15,-4-3-90-15,0 0-110 0,7-3-31 0,-1 0-12 0,1-3 8 0,0-3 14 16,-2 1 19-16,2-4 19 0,-1-1 22 0,1-1 23 0,-2-1 24 16,-1 1 27-16</inkml:trace>
  <inkml:trace contextRef="#ctx0" brushRef="#br1" timeOffset="183266.2745">3596 16549 0 0,'-1'-5'265'15,"1"1"65"-15,0-2 14 0,0 1 2 0,0 1 4 0,0 1 7 0,0 0 10 16,0 1-7-16,0 2-16 0,1-3 16 0,0 1 30 0,2 1-90 0,0 0-125 15,-1-1-49-15,1 1-28 0,0 1-17 0,-1-1-14 0,2 1-2 0,0 0 1 16,2 0-12-16,-2 0-12 0,1 0-5 0,0 0-4 0,2 1-10 0,-2-1-11 16,2 1-2-16,0 2 1 0,-2-2-7 0,2 1-7 0,-2 1 0 15,0 0 3-15,1 1-1 0,-1 0-5 0,-1-1 1 0,0 2 4 0,-1 1-4 16,-1 0-4-16,0 0 3 0,-1 0 5 0,-1 1-5 0,-1 0-3 16,-1 2 3-16,1-1 4 0,-3 1-4 0,0 0-3 0,-1 0 3 0,-1 0 5 15,0 1-1-15,-1-1-4 0,-1 1 3 0,0-2 5 0,0 1-2 0,0-2-5 16,0 0 4-16,0 0 4 0,1-1-2 0,1-1-2 0,-1-1 2 0,2-1 7 15,-1 1-1-15,2-2-1 0,2 0 6 0,-1-1 11 0,0-1 1 0,3 0 0 16,0 0 3-16,0 0 6 0,0 0 0 0,0 0 0 0,2-3 4 0,0 1 8 16,1 0 3-16,2-1 3 0,1 0 2 0,2-2 2 0,0 1-1 0,1-1-6 15,2 1-1-15,1-1-2 0,1 0 0 0,-1 0-5 0,1 2 1 16,1 0-2-16,-2 1-3 0,1 1-5 0,-1 1-4 0,0 1-4 0,0 0-4 16,-1 1-2-16,-1 2-4 0,0 1-2 0,-2 0-1 0,0 1 1 15,0 0-1-15,-2 1-1 0,0 1 3 0,-2 2 0 0,-2-1 0 0,0 3 0 16,-2 0 0-16,-2 2 2 0,0-1-2 0,-4 2 1 0,0 2 4 0,-2 0 2 15,-3 2 1-15,0 0 1 0,-1 1 3 0,-2 0 4 0,-1-1 4 0,0 2 1 16,-1-2 3-16,0-1 3 0,-1 0 1 0,1 0 1 0,0-3 2 0,0 1 2 16,1-3-1-16,1 0-4 0,0-2 1 0,2 0 1 0,2-3-2 0,0 0-4 15,2-2-3-15,2-2-3 0,0 1-4 0,2-2-7 0,2-1 1 0,0-1 1 16,2-1-3-16,0 0-6 0,0 0-2 0,0 0 1 0,3-2-8 16,0-1-9-16,1 0-12 0,1-2-14 0,2-1-17 0,1-1-20 0,0-2-26 15,1 1-28-15,0-2-34 0,1 0-40 0,-1-1-44 0,0 1-47 16,-1 1-77-16,-1-1-86 0,0 2-44 0,-1-1-32 0,1 2-1 0,-2 0 9 15,1 0 17-15,0 1 17 0,0 1 25 0,-1 1 28 0,0 1 36 0,1 0 36 16</inkml:trace>
  <inkml:trace contextRef="#ctx0" brushRef="#br1" timeOffset="183733.4199">4149 16508 0 0,'6'-10'70'15,"-1"0"248"-15,0-1 9 0,2 2 5 0,-2 0-1 0,1 2 8 0,-2 0 9 16,0 1 6-16,0 1 5 0,0 0 7 0,0 2 9 0,0 0-80 0,-2 1-103 15,1-1-58-15,-2 2-46 0,-1 1-11 0,0 0-2 0,0 0 4 16,2 3 8-16,-2-1 3 0,-2 2-3 0,1 0 6 0,-2 1 6 0,1 1 3 16,-2 0 0-16,0 3 5 0,0-1 4 0,-2 2 3 0,0-1 4 15,0 2 1-15,0 0 4 0,0 0-3 0,0-1-2 0,0 1-2 0,0 1-7 16,0-1-7-16,1 1-7 0,-2-1-11 0,1 0-9 0,0-1-6 0,0 1-5 16,-1 0-8-16,0 0-10 0,1-2-7 0,-1 2-6 0,0-1-9 0,1 1-7 15,-1-2-5-15,0 1-2 0,2-1-2 0,-2 1-4 0,2-2-1 0,1 0 0 16,0-1-1-16,0 0-2 0,1-1 0 0,1-1 1 0,0 0-1 0,1-2-1 15,1 1-1-15,0-1 2 0,1 0-1 0,2-2 1 0,0 0 3 0,-1 0 4 16,2 1 5-16,2-1 3 0,0-1 3 0,2 0 5 0,2-1-1 16,0-1-1-16,1 1 2 0,1-1 4 0,1-1 0 0,-1 1-3 0,2-2-6 15,-1 1-8-15,-1-1-19 0,1-1-21 0,-1 2-27 0,0-2-27 0,-1 1-34 16,1 1-40-16,-1-1-43 0,-1 2-43 0,1-1-74 0,-2 2-83 16,-1 0-74-16,0 1-74 0,-1 0-15 0,-2 0 0 0,-5 0 15 0,6 1 18 15,-6-1 21-15,4 3 24 0,-4-3 31 0,5 1 35 0,-5-1 44 0,4 1 208 16</inkml:trace>
  <inkml:trace contextRef="#ctx0" brushRef="#br1" timeOffset="183966.3131">4423 16519 0 0,'-4'-2'262'0,"0"1"206"0,0-1 14 0,1 1 4 0,0 1 0 15,1 0 0-15,2 0-2 0,-4 0 1 0,1 0-1 0,2 1 1 0,-1 1 1 16,1 0-83-16,0 0-110 0,-1 2-118 0,1 1-119 0,0 0-37 0,-1 2-13 15,1 1-1-15,0 2 1 0,-1-1 3 0,1 3 0 0,0 0 1 0,-1 3 4 16,1-1 1-16,0 2-2 0,-1-1 4 0,0 3-1 0,0 0 1 16,1 2-1-16,0-1 1 0,-2 2-2 0,2 1-6 0,-1 0-3 0,1 0-8 15,0 0-10-15,-1 1-18 0,1-2-21 0,0 0-27 0,1-1-30 16,0-1-46-16,-2 1-56 0,2-4-90 0,-1 2-101 0,0-2-52 0,-1-2-34 16,1 1-8-16,0-3-3 0,-1 0 7 0,2-3 8 0,0 1 17 0,0-2 19 15,0-2 25-15,2 0 31 0</inkml:trace>
  <inkml:trace contextRef="#ctx0" brushRef="#br1" timeOffset="184605.0214">4872 16826 0 0,'-3'-6'457'0,"2"2"43"0,-2-2 7 0,1 0 3 0,-1 1 1 0,0-1 1 16,1 1-2-16,0 0 0 0,0 0 3 0,0 1-3 0,1-1 0 0,0 0-113 15,-1 0-143-15,1 0-116 0,0 1-107 0,-1-1-41 0,1 1-25 16,0 1-17-16,1 0-20 0,-2 0-23 0,2 0-22 0,0 0-34 0,0 0-40 16,0 3-62-16,0-3-73 0,0 3-76 0,0 0-76 0,0 0-20 0,3-3 0 15,-3 3 12-15,0 0 12 0,0 0 18 0,0 0 15 0,3 4 24 0,-3-4 24 16,-2 6 33-16,0 1 195 0</inkml:trace>
  <inkml:trace contextRef="#ctx0" brushRef="#br1" timeOffset="184817.1019">4803 17093 0 0,'-2'3'174'0,"2"0"357"0,0-3 25 16,2 2 7-16,0-1-1 0,2-1 4 0,0-1 1 0,-1 0 0 0,-2-1-3 15,-1 2 3-15,0 0 0 0,0 0-54 0,0 0-68 0,0 0-166 0,0 0-195 16,3 1-79-16,-3-1-47 0,3 0-35 0,-3 0-31 0,0 0-40 0,0 0-43 16,2 1-62-16,-2-1-71 0,0 0-98 0,0 0-101 0,0 0-29 0,0 0-11 15,4 2 4-15,0 0 5 0,-4-2 19 0,4 2 20 0,0 0 31 0,0 1 28 16,-1-1 39-16,0 1 39 0</inkml:trace>
  <inkml:trace contextRef="#ctx0" brushRef="#br1" timeOffset="186869.7313">6215 16411 57 0,'0'0'306'0,"0"-2"12"0,0 2 10 0,0 0 11 0,-2-3 11 16,2 3 4-16,0-2 3 0,0 2 6 0,-1-2 9 0,1 2-35 0,-1-2-47 15,1 2-70-15,0 0-73 0,-3-1-34 0,3 1-29 0,0 0-14 0,-1-1-5 16,1 1-13-16,-3-1-11 0,3 1-4 0,-1 0 2 0,1 0-9 0,0 0-10 15,-3-1-1-15,3 1 2 0,-1 0-4 0,1 0-11 0,0 0 1 16,0 0 7-16,0 0 1 0,0 0 0 0,0 0 3 0,0 0 4 16,-2 2 2-16,2 0-1 0,0-2 5 0,0 3 7 0,0 0-2 0,0 0-2 15,0 0 8-15,0 0 11 0,0 0 1 0,0 1 3 0,0 1 3 0,2-2 4 16,-2 2 1-16,0 0 1 0,0 1 1 0,1 0 2 0,-1 1 2 0,1 0-2 16,-1 2 3-16,0-1 4 0,2 2-1 0,-2 1-3 0,0-1-1 0,0 4-4 15,0-1-1-15,0 1-1 0,0 2-1 0,0 1-2 0,-2-1-1 16,2 1 4-16,0 1 4 0,0 1 3 0,-1 1 3 0,1 0-2 0,0 0-2 15,-1 1-7-15,1 0 1 0,-2 1-1 0,2 0-2 0,-1-1-1 0,1 1-1 16,-1-1 2-16,1 0-4 0,-2-2-5 0,2 0-7 0,-1-2-8 16,1 0-5-16,-1 0-8 0,1-3 1 0,-2 0-1 0,2 0-2 0,0-1-4 15,0-1-2-15,0 0-4 0,0-1-8 0,0-1-11 0,2 1-12 0,-1-1-14 16,0-1-16-16,1 1-22 0,-1 0-17 0,0-1-20 0,2 0-23 0,-2 0-25 16,1 0-34-16,0-2-37 0,0 2-50 0,-1-1-53 0,-1-2-71 0,0 1-79 15,0 1-37-15,0-1-27 0,0-1 8 0,0-1 14 0,-1-1 17 0,1-4 20 16,0 0 23-16,0 0 23 0,0 0 35 0,0 0 37 0</inkml:trace>
  <inkml:trace contextRef="#ctx0" brushRef="#br1" timeOffset="187587.0479">6289 16554 217 0,'2'-6'347'0,"-1"0"11"0,0 0 14 16,2-1 8-16,-2 0 5 0,2-1 13 0,0 1 11 0,1 0 8 0,0-1 9 15,1-1-37-15,2 1-52 0,1-1-86 0,1 1-95 0,-1 0-30 0,1-1-14 16,1 1-8-16,-1-1-10 0,0 1-5 0,1 1-5 0,-2 0-11 16,0 1-8-16,0 0-10 0,-2 0-4 0,2 1-9 0,-1 0-6 0,0 1-6 15,1 1-4-15,-2 0-5 0,1 2-5 0,0 0-2 0,-1 1-2 0,1 0-3 16,0 1 0-16,-1 2-3 0,0-1-5 0,-1 0 1 0,-1 2-1 16,0 1 1-16,0 1-2 0,-1 0 1 0,-2 1 2 0,0 1-1 0,-1 2-1 15,-1 1 1-15,-2 0-1 0,1 2 1 0,-2 0-4 0,-2 3 4 0,0-1 4 16,-1 2 0-16,-1 0 0 0,0 1 0 0,-1-1 0 0,-1-1 0 0,1 0-3 15,-2 0 1-15,2-3 2 0,-2 0 0 0,1-1-1 0,0 0 1 0,1-2 0 16,0-1-2-16,-1 0-2 0,2-2-2 0,2-1 1 0,-1-1 1 16,2-2-4-16,-1 1 4 0,4-2 1 0,-1-1 1 0,0 1-2 0,3-2-1 0,0 0 4 15,0 0-4-15,0 0 1 0,3-3 2 0,1 1 7 0,1-2 2 16,1-1 4-16,0 1 5 0,2-2 5 0,2 0 3 0,-1-2-1 16,2 2 5-16,1-1 4 0,0 1 2 0,1 0 1 0,-1 0 4 0,1 1 3 15,1 2-3-15,-2-1-8 0,1 1 1 0,-1 0-2 0,0 2-5 0,0 0-5 16,0 0-2-16,-1 1 0 0,-1 1-5 0,0 0-4 0,0 0-3 0,0 2 0 15,-1 0-3-15,-1 2 0 0,0 0 0 0,0 1 2 0,-1 0-2 0,-2 1-5 16,0 1 2-16,1 2 3 0,-2 1-3 0,0 0-3 0,-2 1 0 0,1 0 3 16,0 2 0-16,-2-1-1 0,-1 3-1 0,-1-2-1 0,-1 2-1 15,1 1-1-15,-2-2 2 0,-1 2 3 0,-1 0-4 0,0 0-1 0,-2-2 1 16,0 2 2-16,-1-1-1 0,-1-2-1 0,-2 0-1 0,1 1 1 16,-2-3 1-16,-2 0-2 0,1 0 4 0,0-3 1 0,-2 1-3 0,0-2-2 0,1 0 5 15,-2-1 6-15,1-1 0 0,0-1 5 0,2-2 4 0,0 1 6 16,1-2 0-16,1-1 0 0,0-1 0 0,2 0 1 0,1 0 2 0,0-1 0 15,3 0 3-15,-1-1 0 0,2-1-6 0,0 1-7 0,3-1-10 0,1 1-11 16,1 0-17-16,1-2-14 0,2 0-8 0,1 1-8 0,3-2-18 0,1 0-18 16,2 0-21-16,1-1-21 0,0 0-18 0,3 0-20 0,-2 2-20 0,2-1-25 15,-1 0-17-15,2 0-22 0,-1 2-20 0,0 0-25 0,1 1-40 0,-2-1-45 16,2 1-36-16,-1 1-36 0,1-2-3 0,0 2 6 0,-1-1 14 0,1-1 16 16,-2 1 22-16,2 0 26 0,-1 0 27 0,1 0 30 0,-3 1 30 15,2 0 275-15</inkml:trace>
  <inkml:trace contextRef="#ctx0" brushRef="#br1" timeOffset="188036.8256">6863 17005 0 0,'6'9'88'0,"0"-2"262"0,-2-5 14 0,-2-1 14 0,1-2 15 16,-2 0 11-16,-1-1 10 0,0-1 3 0,0 1 7 0,0-2 11 0,-1 1 14 16,-2-1-64-16,2 0-85 0,-2 1-69 0,1-1-63 0,-1-1-22 0,0 2-10 15,1-2-10-15,-2 1-9 0,0 0-6 0,0-1-6 0,0 0-7 0,0 0-8 16,0 0-8-16,0 2-5 0,0-2-10 0,-2 1-8 0,2 0-5 0,-1 0-6 16,0 0-5-16,-1 1-4 0,1-1-3 0,0 2-1 0,-1-1-2 15,1 1-2-15,0 1-1 0,-2 1-3 0,2-1 0 0,-1 1 0 0,0 1-4 16,0 0-4-16,0 1-1 0,0 1-1 0,1 0-2 0,0 1-5 0,-1 1-1 15,1 1 0-15,0 1-3 0,1 1-4 0,0 2-2 0,0 0 1 0,0 2-2 16,0 0-2-16,1 0 1 0,0 1 2 0,1 1 0 0,0-1-1 16,2 2-1-16,0-2 2 0,0 0-1 0,2 0-1 0,-1 1 4 0,0-1 1 0,2 0-2 15,1 0-1-15,0-1 2 0,0 0 1 0,1-2-5 0,2 1-7 16,0-4-7-16,1 2-7 0,1-3-11 0,0 0-8 0,2-3-14 0,0 0-8 16,-1-1-13-16,2-2-11 0,0-2-10 0,0-2-8 0,0-1-7 0,0-1-7 15,0-1 2-15,-1-2-1 0,0 0 4 0,-1-2 1 0,0 2 7 0,-2-1 7 16,-2-2 11-16,1 0 11 0,-2 0 9 0,-1 1 9 0,0-1 12 0,-1 0 14 15,-2 1 11-15,-1-1 13 0,0 1 17 0,-1 0 20 0,0 1 18 0,-2 0 14 16,0 2 14-16,1-1 11 0,-2 2 6 0,-2 1 8 0,1 1 5 16,0 0 10-16,-1 2 5 0,0 0 4 0,0 1-2 0,1 1 0 0,0 0-11 15,1-1-11-15,0 2-14 0,0 0-11 0,1 0-10 0,2 2-6 0,1-2-7 16,-2 2-5-16,1 0-8 0,0 2-2 0,1 1-8 0,1 0-8 0,0 1-7 16,1 1-3-16,-1 0-3 0,2 1-3 0,1 2 0 0,-2 0 2 15,2 0-1-15,0 0-2 0,2 1-4 0,-2-2-5 0,1 1-13 0,0 0-14 16,1-1-8-16,-1 1-9 0,0-2-17 0,2 2-22 0,0-1-33 0,-1-1-36 15,1-2-45-15,0 1-48 0,-1-1-72 0,1 0-78 0,0-1-58 0,-1-2-56 16,2-2-6-16,0-1 6 0,2-1 9 0,-1-2 7 0,2 0 17 0,-1-2 21 16,1-2 35-16,1-1 34 0,0 1 46 0,0-2 298 0</inkml:trace>
  <inkml:trace contextRef="#ctx0" brushRef="#br1" timeOffset="188371.128">7305 16916 0 0,'-2'-2'391'16,"-2"1"94"-16,0-2 10 0,-2 2 7 0,1 0 5 0,-2 0 3 0,1 1-3 15,-1 0 6-15,2 1 5 0,-2 0 2 0,0 2 4 0,1 0-100 0,-1 1-131 16,2-1-109-16,-2 2-103 0,2 0-31 0,-1 0-11 0,2 1-8 0,2 1-7 16,-1-1 0-16,0 1 3 0,3 2-7 0,0-1-5 0,0 2-6 0,3-1-6 15,0 1-9-15,-1 1-11 0,2-1-10 0,2 1-7 0,-1 0-16 0,0 1-19 16,2-1-15-16,0-2-13 0,-1 1-11 0,1 0-9 0,0-2-6 0,1-2-9 16,0 0 0-16,1-2 0 0,0-1 1 0,1-2 2 0,-1-1 6 0,0-1 9 15,1-1 12-15,-2-2 15 0,1-1 15 0,-1 1 20 0,-1-2 11 16,-1 0 14-16,0-2 23 0,-2 1 22 0,0 0 15 0,-2 0 12 0,0-2 16 15,-2 1 22-15,0 0 11 0,-2-1 10 0,0 1 11 0,-1-1 16 0,-1 2 10 16,-1-1 10-16,1-1 4 0,-2 2 1 0,0 0 0 0,0 0 0 16,0 1-3-16,-1 0-5 0,2 1-8 0,-2 0-14 0,2 0-9 0,-2 2-9 0,2-1-11 15,1 2-8-15,0-1-13 0,0 2-14 0,1 0-19 0,0 0-19 16,3 1-31-16,0 0-35 0,0 0-24 0,0 0-21 0,0 0-24 0,0 0-27 16,0 0-38-16,3 1-37 0,0 1-66 0,-1 1-73 0,1-1-95 0,1 2-102 15,0-2-21-15,0 1 1 0,-4-3 17 0,7 1 20 0,-2-1 14 0,2 0 16 16,-1-1 20-16,1-2 26 0,0 1 36 0,-1-1 38 0</inkml:trace>
  <inkml:trace contextRef="#ctx0" brushRef="#br1" timeOffset="188568.6119">7637 16331 229 0,'-5'-9'512'16,"0"2"19"-16,-1 0 6 0,2 0 3 0,0 1 1 0,2 0-1 15,-1 1-1-15,0 3-1 0,2-1 1 0,1 3-1 0,0 0-2 0,-4 3-158 16,1-1-206-16,1 2-89 0,-1 2-56 0,0 0-26 0,1 2-14 16,-2 2-22-16,1 2-23 0,0 0-32 0,1 1-38 0,-1 1-64 0,0 1-72 15,-1 0-106-15,2 1-116 0,-2 1-36 0,1-1-12 0,2 1-3 0,-1 0-2 16,1 0 8-16,1 0 8 0,1-1 16 0,1 0 22 0,0-2 37 0,2 1 37 16</inkml:trace>
  <inkml:trace contextRef="#ctx0" brushRef="#br1" timeOffset="189756.1538">8483 16771 0 0,'-2'-3'382'0,"2"-1"14"0,0 0 8 0,0 1 1 16,0 0 0-16,-1 1 0 0,1 1 1 0,0 1 4 0,-1-1-2 16,1 1 9-16,0 0 12 0,0 0-113 0,0 0-151 0,0 0-63 0,0 0-36 15,0 0-15-15,0 0-4 0,0 0-2 0,0 0 0 0,0 0-3 0,0 0-2 16,0 0 1-16,0 0-1 0,0 0-7 0,-2 1-10 0,2-1-7 0,0 0-4 16,2 2-3-16,-1 1-1 0,0-1-1 0,1 0 1 0,-1 1-1 0,0-2 1 15,1 1-1-15,0 0 2 0,0-1-1 0,0 0-2 0,0 0 0 0,0 0 1 16,1 1-1-16,0-2 0 0,-3 0 2 0,4 0-2 0,0 0 0 0,1-2 0 15,-1 0 0-15,1 0 0 0,1-1-2 0,0 0-1 0,1-2-1 16,0-1-1-16,-2 0-1 0,2 0-1 0,-1-1-1 0,0-1 1 0,0 0-1 16,0 0-2-16,-1-2 1 0,-1 0 0 0,1 0 1 0,-1-1 4 0,0 0 1 15,0-1 3-15,0-1-3 0,-1 0 0 0,0-2 0 0,-1 0 1 16,1-1-1-16,-2 0-1 0,1 0-2 0,-2-1-3 0,0-1-3 0,-2 0-2 16,1 0-4-16,0-1-3 0,-2-1-1 0,2 1-1 0,-2-1 5 0,2-1 3 15,-2 2 3-15,0-1 3 0,2 1 6 0,-2 1 8 0,1 0 7 0,-1 2 7 16,0 2 10-16,1 2 5 0,-1 0 8 0,2 2 8 0,-2 2 2 15,2 2 8-15,-1 1 0 0,1 1-3 0,0 1-3 0,-1 0-4 16,2 3-5-16,0 0-5 0,0 0-5 0,0 0-8 0,0 0-5 0,-1 4-2 16,0 1-5-16,-1 2-3 0,0 2-2 0,-1 3-4 0,0 4 0 0,1 1 0 15,-1 2 2-15,-1 1 2 0,0 3 2 0,1 1 2 0,-1 0 8 0,0 3 13 16,0-1 8-16,0 0 8 0,0 3 5 0,0 1 1 0,0 1-2 0,0 1 1 16,0 1-2-16,-1 1-2 0,1-1 1 0,-1 1-4 0,1 0-1 0,0-1-3 15,1 0-7-15,0-2-13 0,1-1-8 0,0-1-10 0,1-2-5 16,0 0-7-16,1-3 1 0,0-2-4 0,0-1-5 0,1-2-10 0,0-3-2 15,2-3-7-15,0-1-4 0,1-4-4 0,0-2-4 0,0-1 1 0,0-3-4 16,1 0-4-16,0-4-3 0,2 0-1 0,0-2-4 0,-1-2-2 16,1-2 4-16,1-2 6 0,-1 0 6 0,1-4 4 0,0 1 5 0,0-2 3 15,0-1 3-15,0-1 0 0,0-1 5 0,1 0 4 0,-1 0 1 0,1-1 1 16,1 1 5-16,-1-1 8 0,2 1 3 0,-1 0 3 0,1 0 3 0,1 0 5 16,1 1 5-16,-1 0 2 0,2 0 5 0,-2 3 4 0,1 0-2 0,-1 0-1 15,-1 2 3-15,-1 3 5 0,0 0-5 0,-1 1-5 0,-1 2-2 0,-1 1-1 16,-1 3-2-16,1-1-8 0,0 2 0 0,-2 1-2 0,0 3-1 0,1 0-3 15,-2 2 3-15,-2 2 2 0,1 3-1 0,-2 1-1 0,-1 2 2 0,-1 2 2 16,-2 2-1-16,-1 1 0 0,-1 3 0 0,-2 0 0 0,-1 2 0 16,0 1-4-16,-1 1-2 0,0 0 1 0,-2 1-2 0,-1-1-4 0,0 0 1 15,0-1-1-15,0 0 1 0,-1 0-4 0,-1-2 4 0,1-1-1 0,-2 0 2 16,2-1-1-16,-2-2 4 0,2-1 1 0,-2-2-1 0,2-1-1 0,1-2 1 16,0 0 3-16,0-5 0 0,1 1-3 0,1-2 3 0,0-3 3 15,1 0 0-15,1-3-3 0,0 0 1 0,1-3 2 0,1-2 0 0,0 1 0 16,2-4 5-16,2 1 5 0,0-2 2 0,1-2 3 0,1 1 2 0,1-2 4 15,2-2 1-15,0 0 1 0,1 1 2 0,1-2 4 0,0 1-1 0,1 0 1 16,0-1-4-16,1 2-2 0,1-1-4 0,-1 0-4 0,1 2-4 0,0 0-4 16,0 0-2-16,1 3-5 0,-1-1-3 0,1 2-3 0,1-1-2 0,-1 2-4 15,2 1-1-15,-1 1-1 0,1 2 1 0,0 0-2 0,-1 2 0 16,1 0 0-16,1 2-2 0,0 0-1 0,1 2-3 0,-1-1-6 0,2 3-9 16,0 0-12-16,0 1-15 0,0 1-15 0,0 0-25 0,0 2-29 0,0 0-35 0,-2 2-35 15,0 0-50-15,0 0-57 0,-2-1-101 0,0 4-115 16,-1-2-49-16,0-2-32 0,1 1 1 0,-1 0 8 0,-1-1 15 0,-1-1 17 15,-1 0 23-15,1-2 29 0,0 0 36 0,-1-1 36 0</inkml:trace>
  <inkml:trace contextRef="#ctx0" brushRef="#br1" timeOffset="190139.6043">9164 17041 331 0,'-1'-3'558'0,"-1"-1"17"0,0 0 2 0,-1 1 4 0,0-2 1 16,1 0-6-16,0 2-9 0,0-1-6 0,0 2-5 0,1 0-8 15,1 2-10-15,0 0-184 0,0 0-234 0,0 0-105 0,0 0-66 0,0 0-25 16,3-1-13-16,-1 1-11 0,2-1-10 0,0 1-7 0,0 0-3 16,2 1-9-16,-1-1-13 0,0 1-13 0,2 1-13 0,0 0-15 0,-1 0-13 0,1 1-11 15,1-1-8-15,-1 1-7 0,1 0-7 0,0 0-1 0,-2-1 5 16,2 0 12-16,-1 0 15 0,-2-1 26 0,1 0 31 0,-1-1 37 0,-1 0 43 16,-1-1 32-16,-1 0 31 0,-2 1 25 0,0-3 24 0,0 3 22 0,0-3 20 15,-1-1 15-15,-2 0 18 0,1 0 5 0,-2-1 2 0,0 0 1 0,0-1-1 16,0 1-11-16,-3-1-17 0,0 0-3 0,1 1 3 0,-2-1 3 0,0 2 4 15,-2-1 5-15,0 1 6 0,0 1 3 0,0 0 3 0,-1 1 0 16,-1 1 3-16,1 1-4 0,-1 0-7 0,2 1-1 0,-1 1 2 0,0 2-7 16,1-1-5-16,-1 2-11 0,0 1-12 0,1 1-9 0,-1 2-8 0,0 0-10 15,2 2-10-15,1 1-10 0,0-1-5 0,1 1-8 0,2 1-8 0,1-1-2 16,1 1-1-16,2-1-5 0,1 2-7 0,3-2-5 0,-1 1-5 16,4-1-14-16,-1 0-17 0,3 0-13 0,1 0-11 0,2-1-19 0,1-1-22 15,1-2-27-15,2-1-25 0,1-1-34 0,1-1-32 0,2-1-35 0,-2-2-36 16,2-1-48-16,-2-1-53 0,2-1-47 0,-2-1-46 0,2-2-7 0,-2-1 9 15,1-1 17-15,-1 0 20 0,-1-1 26 0,0 1 29 0,-1-2 31 0,-2 1 31 16</inkml:trace>
  <inkml:trace contextRef="#ctx0" brushRef="#br1" timeOffset="190506.6377">9792 16462 405 0,'-1'-16'463'0,"-2"2"13"0,2-1 8 16,1 2 5-16,-2 1 2 0,1 1 1 0,-2 3-3 0,2 1 1 15,0 1 2-15,-1 2-31 0,1 0-44 0,0 2-125 0,1 2-148 16,0 0-49-16,-2 2-22 0,1 2-4 0,1 1 3 0,0 2 3 0,0 1 5 15,0 2 7-15,-1 1 7 0,1 2 4 0,-2 1 1 0,2 2 3 0,-1 1 0 16,0 1-3-16,-1 1-8 0,0 1-4 0,-1 2-7 0,0 1-7 0,1 0-11 16,-1 2-8-16,-1 0-8 0,-1 0-7 0,-1 0-7 0,1 1-4 0,0-2-1 15,-1 1-10-15,0-1-11 0,-1-1-12 0,0 1-9 0,-1-2-15 16,2 1-18-16,-2-1-14 0,0 1-16 0,0-1-18 0,0 1-19 0,0 0-23 16,-2 0-20-16,1-2-28 0,0 1-25 0,-1-2-35 0,1 0-35 0,0-2-34 15,1-2-34-15,-2 0-38 0,2 0-38 0,2-4-43 0,-1-3-46 16,0-2 1-16,3-1 13 0,0-3 20 0,4-3 21 0,0 0 27 0,-4-1 29 15,2-2 34-15,0-2 37 0</inkml:trace>
  <inkml:trace contextRef="#ctx0" brushRef="#br1" timeOffset="191074.0628">9105 16604 0 0,'-4'-1'87'0,"0"-1"442"0,0-2 26 0,2 2 5 16,0-1-1-16,1 0 2 0,0-2 0 0,1 1 0 0,1 1-1 0,0 2-1 15,2-1 2-15,0 1-37 0,-1 1-47 0,2 0-171 0,0 0-207 16,0 0-68-16,0 0-25 0,0 0-4 0,-1 0 1 0,1 0-2 0,0-1-1 16,0 0 2-16,0 0 1 0,1-1 0 0,-1 1-2 0,2-1 2 0,-1-2 0 15,2 1-4-15,-2-1-5 0,2-1-6 0,-1 0-6 0,2 1-9 0,-1-2-8 16,1-2-2-16,-1 1-1 0,-1 0-4 0,0-1-3 0,-1-1-1 16,0 0-1-16,-1-1 1 0,0 0-1 0,0 1 5 0,0-1 5 0,-1 1 2 15,0 0 8-15,-1 2 8 0,0 0 7 0,-1 1 3 0,-1 1 1 16,0 1 2-16,0 1 5 0,-1 0-4 0,1 3 1 0,0-2 1 0,0 2 0 15,0 0-2-15,0 0 2 0,0 0 0 0,0 0 2 0,-2 1-1 0,1 2-2 16,0 0-5-16,-1 2-5 0,1 1-22 0,0 0-24 0,-1 1-34 0,2 2-38 16,0-1-48-16,0 0-56 0,-1 1-98 0,0 0-116 0,-1 1-39 0,1-2-18 15,0 0-3-15,-1 0-3 0,1 0 6 0,0 1 7 0,1-2 20 0,1 0 26 16,-1-1 35-16,0 1 38 0</inkml:trace>
  <inkml:trace contextRef="#ctx0" brushRef="#br1" timeOffset="191324.0217">9561 15762 222 0,'2'-6'489'0,"-1"1"13"0,0 0 1 0,1 1 2 0,0 0 1 16,1 2-4-16,0-1 1 0,-3 3-1 0,2 1 2 0,1 2 0 15,0 0 0-15,-2 1-159 0,0 1-204 0,1 1-82 0,-1 1-44 0,0 1-11 16,-1 1-1-16,0 2-6 0,-1 1-9 0,0 0-24 0,-1 1-30 16,1 1-49-16,-2-1-61 0,-1 3-74 0,0-2-82 0,0 3-74 0,-1-1-73 15,0 2-17-15,-2 0-7 0,0 1-2 0,-1 1-2 0,2 1 7 0,-1 0 7 16,0 0 25-16,1-2 30 0,0 0 52 0,2 0 244 0</inkml:trace>
  <inkml:trace contextRef="#ctx0" brushRef="#br1" timeOffset="191841.4358">9608 16613 12 0,'-1'-3'451'0,"-1"1"32"0,2-2 17 16,0 2 10-16,0-2 7 0,2 2 4 0,-2 0 1 0,1-1 12 0,0 2 15 16,2 0 15-16,0 0 15 0,1 1-105 0,1-2-143 0,0 2-88 0,2-1-78 15,1 1-25-15,1 0-16 0,1 0-5 0,0 0-5 0,1 0 0 16,2 0 0-16,1 0-9 0,-1 0-15 0,3 0-11 0,0 0-16 0,1 0-12 15,2-1-13-15,1 1-8 0,0-1-5 0,0 0-4 0,1-1-3 0,-1 0-7 16,2 0-10-16,-1-1-7 0,-1 1-7 0,1-1-8 0,-1 1-9 16,-1 0-12-16,1-1-17 0,-3 1-17 0,1-1-20 0,-1 1-32 0,-2 0-34 15,1-1-51-15,-3 1-57 0,0 1-84 0,-1 1-96 0,-1 0-72 0,-2 0-70 16,-1 1-17-16,-1 1 1 0,-2 1 10 0,-2 0 13 0,-3-3 18 0,0 5 21 16,-1-1 30-16,-3 0 34 0,-2 0 55 0,1 0 187 0</inkml:trace>
  <inkml:trace contextRef="#ctx0" brushRef="#br1" timeOffset="193409.6845">10937 16870 18 0,'2'-5'318'0,"-1"0"13"0,0 0 8 15,1 0 15-15,-1 1 14 0,0-1 10 0,-1 1 10 0,2-1 11 0,-1 1 15 16,2 0-12-16,-2-1-24 0,2 0-78 0,-2 1-99 0,2 0-37 0,-2-1-20 15,0 2-8-15,1-1-2 0,-1 0-7 0,0 1-7 0,-1-1-1 0,0 1-4 16,0 0-7-16,0 1-6 0,0-1-12 0,-1 1-9 0,0 0-4 0,-1-1-5 16,1 2-5-16,-2-1-4 0,2 0-3 0,-2 0-1 0,1 0-5 0,-2-1-8 15,1 1-5-15,-1 1-8 0,0-2-6 0,-1 1-5 0,-1-1-1 0,0 1 2 16,-1 0-4-16,-1 0-5 0,0 0 1 0,-1 1 1 0,-1 0-4 16,0 1-3-16,-2 0 0 0,-2 1 0 0,1 0 0 0,0 1-3 0,-2 3 0 15,-1 0 3-15,-1 1 3 0,1 2-1 0,-2 1 5 0,2 0 4 16,0 2 2-16,0 1 1 0,3 0 1 0,0 0 4 0,2 1 2 0,2 1-3 15,1-1 3-15,2 0 3 0,2 1 0 0,2 2-3 0,0 0 0 0,2-1 0 16,3 2-4-16,1-1-7 0,3-1-1 0,1 1 0 0,1-3-3 0,4 0-3 16,1-2-1-16,3-1-2 0,0-3-3 0,3-1-3 0,0-1-5 0,0-4-4 15,3 0-7-15,-2-2-10 0,2-3-5 0,-2 1-5 0,2-3-8 0,-2-2-7 16,-1 0-7-16,0-2-4 0,-1 0-4 0,-2-2-4 0,-1 0-1 0,-1 0 2 16,-2-2 2-16,-1 0 2 0,-2 1 10 0,-2 0 7 0,-2-1 4 0,0 1 5 15,-2 0 9-15,-2 1 14 0,-2 0 8 0,0 1 13 0,-2 0 8 16,-1 2 11-16,-1-1 6 0,-1 2 8 0,-1 1 5 0,1-1 8 0,0 2 2 0,-1 2 2 15,1 0 4-15,0 2 1 0,1-1-3 0,0 1-5 0,0 1-7 16,1 1-3-16,3 0-7 0,0 0-8 0,0 0-6 0,-1 0-6 16,1 0-6-16,-2 2-6 0,2 0-5 0,0 2-2 0,2 0-1 0,-1-1-2 15,0 1-2-15,2 1 0 0,-2-1-5 0,2 1-2 0,0 0-4 0,-1 0 1 16,1 0-5-16,0-2-5 0,-1 2-4 0,1-1-3 0,0-1-3 0,-1 1-1 16,0-2-1-16,0 1 1 0,0-2 1 0,-1 1-2 0,-1-2 5 0,1 1 6 15,-1-1 2-15,0 0 2 0,0 0 5 0,0 0 6 0,0 0 5 0,0 0 2 16,0 0 5-16,0 0 3 0,0 0 3 0,0 0-1 0,0 0 4 0,0 0 3 15,0 0 3-15,0 0 1 0,0 0 1 0,0 0 2 0,0 0 1 0,0 0-2 16,0 0 0-16,0 0-2 0,0 0 1 0,0 0-4 0,0 0-1 16,0 0 0-16,0 0-1 0,0 0-4 0,0 0-2 0,2 0-4 0,-2 0-1 15,0 0-3-15,2 2 0 0,-2-2 0 0,0 0-1 0,2 1 1 0,-2-1 0 16,2 1 1-16,-2-1 2 0,0 0-1 0,2 1-1 0,-2-1 1 16,0 0 1-16,1 1-2 0,-1-1 1 0,0 0 1 0,1 3 0 0,-1-3-2 15,0 0 2-15,0 0 2 0,0 0-1 0,-1 2 1 0,1-2-1 0,0 0 4 16,0 3-1-16,-1-1-2 0,1-1 1 0,-2 2 3 0,1-1-2 0,1 0 1 15,-1 1-2-15,1-1 1 0,-2 1 1 0,2-1-4 0,-1 0 2 0,1 2 2 16,-1-2-4-16,1 1-1 0,0 0 0 0,0 0 2 0,-2 0-2 0,2 1 0 16,0 0 0-16,0-1 0 0,0 0 1 0,0 0-1 0,0 0 2 0,2-1-1 15,-2-2 1-15,0 2-4 0,0-2 1 0,0 3 2 0,0-3 1 0,0 0-2 16,0 0 0-16,0 0 0 0,0 0 0 0,0 0 0 0,0 0 1 0,0 0 4 16,0 0 1-16,0 0-2 0,0 0 7 0,0 0 5 0,0 0 4 15,0 0 2-15,0 0 5 0,0 0 3 0,0 0 0 0,0 0 0 0,0 0 3 16,0 0-1-16,0 0-2 0,0 0 0 0,0 2-3 0,0-2 0 15,0 0-6-15,0 0-5 0,0 4-1 0,0-2-1 0,0 2-2 0,0-1-2 16,0 2 1-16,0 1-2 0,0 1 0 0,0 2-2 0,0 0 2 0,0 1 2 16,0 0 1-16,0 0 0 0,0 1 4 0,-2 0 4 0,2 1 4 0,0 1 3 15,-1-1 4-15,1 3 8 0,0-1 9 0,0 2 8 0,-1 0 5 0,1 4 7 16,0 1 1-16,-2 0 0 0,1 3 0 0,-2 1 0 0,2 4-5 16,-2-1-4-16,1 4-4 0,-1-2-5 0,2 4-6 0,-2-1-9 15,2 2-17-15,-1-1-17 0,2-2-22 0,0-2-22 16,0-2-24-16,2-4-22 0,0-4-38 0,2-4-39 0,2-4-63 0,-1-4-69 15,0-5-141-15,2-3-161 0,1-5-47 0,1-5-14 16,-1-4 1-16,2-2 10 0,-2-5 14 0,0-3 19 0,0-3 20 16,-2-2 20-16,0-2 38 0,-1 1 38 0</inkml:trace>
  <inkml:trace contextRef="#ctx0" brushRef="#br1" timeOffset="194277.0763">11364 16810 0 0,'-1'-5'220'0,"-1"1"118"0,1-1 14 0,-2 2 13 0,2-1 8 0,-2 2 17 16,1-1 20-16,-2 1 5 0,1 1 4 0,-1 0 16 0,1-1 18 0,-1 1-89 15,0 1-124-15,2 0-48 0,-2 0-30 0,1 0-12 0,0 1-9 16,-1 1-6-16,2 0-6 0,-1-1-9 0,0 2-9 0,1-1-9 0,-1 2-7 15,0-1-5-15,2 1-3 0,-2-1-3 0,2 2-2 0,-2 0-2 0,2 0-5 16,0 0-3-16,-1 1-5 0,1 0-2 0,1 1-4 0,-1-1-5 0,1 1-10 16,0 1-2-16,0 1-5 0,0 0-5 0,0 1-8 0,-2 0-4 0,2-1-4 15,0 2-3-15,0 0-3 0,0 0-3 0,2-2 2 0,0 2-5 0,1 0-6 16,1-2-8-16,0 1-7 0,1-2-7 0,2 1-13 0,1-3-4 0,0 0-3 16,1-3-9-16,1 0-9 0,0-2-9 0,1-2-4 0,0-2-11 15,1 0-6-15,-2-2-5 0,1-1 1 0,0-2 2 0,-1-1 5 0,1-2 6 16,-2 1 6-16,1-2 3 0,-2-2 5 0,-2 1 7 0,1 0 6 15,0-1 9-15,-2-1 10 0,0 1 8 0,-1-1 8 0,0 1 13 0,-1 0 10 16,0-1 11-16,-2 2 12 0,0 0 11 0,1 1 13 0,-2 1 15 0,-2 1 16 16,2 1 13-16,-1 2 13 0,0-1 10 0,-1 4 7 0,1-1 1 0,0 1 0 15,-1 2-6-15,2 2-6 0,0 0-9 0,0 0-11 0,0 0-8 0,0 0-10 16,-1 2-14-16,0 1-17 0,1 0-11 0,0 3-11 0,1 0-8 0,0 3-9 16,1-1-2-16,0 2-2 0,1 0-1 0,0 1-1 0,1 1-1 0,0 0-5 15,0 0-8-15,1 0-8 0,0 1-10 0,1-1-8 0,-1 2-16 0,0-1-14 16,2 1-17-16,0-1-20 0,-1 1-17 0,2-1-20 0,-1 0-17 15,1-2-17-15,0 0-14 0,1-3-12 0,1-1-14 0,-1-1-14 0,2-1-16 16,-1-1-16-16,2-2-9 0,0-2-9 0,2 0-13 0,-2-2-16 16,1-1-1-16,0 0 5 0,1-2 14 0,-1-1 17 0,0-1 35 0,1-1 40 15,-2 0 46-15,0 0 50 0,0-2 50 0,-2 0 46 0,1 1 45 0,-2-1 48 16,1 1 46-16,-2-2 50 0,-2 1 35 0,1 1 32 0,-2-1 19 0,-1 0 14 16,-1 1-1-16,0 0-7 0,-3 1-13 0,0 1-11 0,-2 0-11 0,1 1-9 15,-2 0-12-15,1 0-11 0,-2 1-10 0,0 0-9 0,0 1-12 0,-2 1-12 16,1 0-10-16,0 1-14 0,-1 0-12 0,1 0-14 0,-2 2-10 0,2 0-13 15,-2 2-11-15,1 0-11 0,-1 2-10 0,-1 2-9 0,1 0-7 0,1 2-5 16,-1 2-6-16,0-1-6 0,2 3-2 0,0 0-1 0,1 3-4 16,0-2-5-16,1 2-5 0,0 0-2 0,2 0-11 0,0 2-11 0,1-1-10 15,1-1-9-15,0 1-15 0,2 0-19 0,1-2-20 0,0-1-23 0,1 0-16 16,1-2-21-16,0-1-13 0,2-2-14 0,0-1-9 0,0-2-11 16,2-2-4-16,0-2-4 0,2-2-4 0,-1-2-2 0,0 0 4 0,-1-3 10 15,1 0 16-15,0-2 19 0,-1 0 18 0,0 0 18 0,-2-2 21 0,0-1 21 16,0 0 19-16,-2-1 22 0,1 0 28 0,-2-1 31 0,-1 0 28 0,0 0 28 15,-1 0 24-15,0-1 22 0,-2 1 23 0,-1 1 21 0,-1 0 20 0,-1 1 17 16,1 2 11-16,-2 0 9 0,1 2 3 0,-2 0 2 0,1 2-4 0,-1 0-5 16,1 2-11-16,1-1-14 0,-1 3-13 0,2 0-12 0,-2 0-18 0,3 1-19 15,-1 1-16-15,-2 0-14 0,2 3-14 0,-1 0-15 0,1 2-12 0,0 2-12 16,1 0-12-16,-2 3-12 0,2 0-5 0,0 1-4 0,2 1 0 16,-1 0-1-16,2 0-5 0,-1 0-5 0,1 1-16 0,1-1-19 0,0-1-19 15,0 0-16-15,1 0-19 0,1-3-20 0,0 1-27 0,1 0-27 16,0-2-39-16,-1-1-44 0,1 0-53 0,0-2-59 0,-1 0-92 0,1-3-98 15,1-2-17-15,-1-1 7 0,1-2 14 0,0-2 15 0,0-1 18 0,1 0 20 16,0-3 26-16,-1 1 28 0,0-2 38 0,0 1 41 0</inkml:trace>
  <inkml:trace contextRef="#ctx0" brushRef="#br1" timeOffset="194566.4856">12320 16208 252 0,'4'-7'507'0,"0"1"12"0,0-1 1 0,1 1 4 0,1 0-1 16,0 0 1-16,1 2-1 0,1 2 1 0,0 2 1 0,0 1-2 0,0 2 1 15,0-1-164-15,-1 3-213 0,-2 0-84 0,-1 2-50 0,0 0-17 0,-1 1-10 16,-1 3-16-16,0 0-18 0,-2 2-22 0,-2 0-22 0,0 2-20 16,-1 2-17-16,-2-1-27 0,-1 4-27 0,-2 0-71 0,-1 3-85 0,0 0-78 15,-2 2-72-15,-1 0-15 0,0 1 0 0,0 0 12 0,-1-1 17 0,-1-1 20 16,2-3 25-16,0 0 19 0,0-3 16 0,-1-3 26 0,1 0 170 16</inkml:trace>
  <inkml:trace contextRef="#ctx0" brushRef="#br1" timeOffset="200884.0689">2612 7306 85 0,'0'-2'162'0,"0"-2"11"0,0 2 13 16,0-2 9-16,1 1 6 0,1 0 18 0,-2-2 25 0,1 2-23 16,0-1-38-16,-1 2-9 0,2-2-2 0,-2 2-11 0,0-1-16 15,-2 2 8-15,2-2 11 0,-1 1-7 0,0 1-10 0,-2 1-9 0,2-2-9 16,-2 1-13-16,3 1-16 0,-3-2-4 0,2 1 2 16,1 1-14-16,-3 0-15 0,2-2 9 0,0 1 16 0,1 1-13 0,-2-3-22 15,2 3-4-15,-1-2 4 0,1 2-13 0,0 0-11 16,1-3 1-16,-1 2 9 0,2-2-8 0,-1 1-11 0,0 1-1 0,1-1 5 15,-1-1-10-15,-1 3-17 0,1-1 1 0,-1 1 5 0,2-2-3 16,-2 2-9-16,0 0 5 0,0 0 7 0,0 0-5 0,0 0-7 16,0-3 5-16,0 3 7 0,0 0-2 0,1-1-7 0,-1 1 6 0,0 0 8 15,1-2-2-15,-1 2-8 0,0 0 5 0,2-3 8 16,-2 3-4-16,1-1-4 0,0-1 5 0,-1-1 8 0,2 2-2 0,-1-1-10 16,0-1 4-16,1 2 5 0,-1-2-4 0,0 0-6 0,1-2 3 15,-1 2 6-15,2-1-1 0,-1-2-5 0,1 1 1 0,0-1 5 16,-2 2 0-16,2-2-1 0,-1 1 2 0,1-1 7 0,0 2-1 15,-1-2-1-15,0 0 0 0,0 0 0 0,0 1 0 0,0 1 0 16,0-1 3-16,-1 1 3 0,0-1-1 0,1 2 1 0,-1 0-8 0,0 2-4 16,1-2-1-16,-1 0-2 0,0 1-3 0,2 1-2 15,-2-2 2-15,2 3 0 0,0-3 0 0,-1 1-6 0,1 1 0 0,0-1-3 16,-1-1-1-16,2 2-4 0,0-2 2 0,2 0 2 0,-1 0-1 16,2 0-2-16,-1-2 1 0,1 1 1 0,1-1-1 0,0 1-3 15,0-2 2-15,0 1 2 0,-1-1 1 0,1 2-4 0,-2-1 1 16,1 1 2-16,0-2-1 0,-1 1-3 0,0 1 2 0,-1-1 2 15,0 1 1-15,-1 1-4 0,0 0 1 0,0 0 2 0,-1 0 1 0,0 1-4 16,-1-1 1-16,1 2 1 0,0-1-2 0,-2-1 1 16,2 2-1-16,-2 1 5 0,2-2-1 0,-2 1-4 0,2-1 2 0,-2 1 3 15,2 1-1-15,-2-3-2 0,2 1 0 0,-2 1 3 0,2-1-2 16,-1 1-2-16,1-2 2 0,0 1 1 0,-1-1-2 0,2 2-2 16,0-4 1-16,0 4 1 0,0-4 0 0,0 4-3 0,0-4 1 0,0 4 4 15,0-2-1-15,0 0-2 0,0 1-1 0,-1-1 4 16,1 2-1-16,0-2-2 0,1 0-1 0,-1 1 4 0,2-1-1 0,-2 2-2 15,1-2 2-15,0 0 1 0,1 0-1 0,-1 0-2 16,0 0-1-16,1 0 4 0,-1 1-1 0,0-2-4 0,1 2 2 0,-1-2 2 16,2 1-1-16,-2 0-1 0,2-2 1 0,-1 2 1 0,0-1 1 15,0 1-4-15,0 0 1 0,-1-2 4 0,0 4-2 0,-1-4-2 16,0 4 2-16,0-2 1 0,0 0-1 0,-1 3-1 0,0-3 2 16,1 1-1-16,-2 1 1 0,1-1-2 0,0 1 0 0,-1-1 1 15,1 1 1-15,0 1-5 0,-1-2 1 0,1 1 4 0,0-1-2 0,-1 1-2 16,1 1 1-16,0 0 2 0,1 0-2 0,-2 0-4 15,2 0 2-15,0 0 3 0,0 0-1 0,2 0-2 0,-1 1 1 0,2 1 4 16,-1-1-2-16,1 1-3 0,0 2 0 0,-1-1 1 0,2 2 1 16,0-1-2-16,0 1 0 0,0-1 0 0,0 2-2 0,0 2-1 15,0-1 0-15,-1 1 0 0,0-2 0 0,-2 3-3 0,2 0 0 0,-2-2 3 16,-1 2-1-16,0-1-1 0,0 1 1 0,0 0 1 16,0 0 0-16,-1 0 3 0,-1 0-2 0,0 0 1 0,0-2-1 0,0 2 2 15,-1-1 2-15,0 1-1 0,1 0 1 0,-1-3 1 0,-1 3-2 16,0 0 1-16,0-2-1 0,-1 2 2 0,-1 0 0 0,1 0-1 15,0 0 1-15,-2 0 0 0,2 0 1 0,-2 2-2 0,-1-1 2 16,1 1-1-16,-1 1 0 0,-1-2 0 0,1 2 2 0,-1 2-1 16,-2-2 2-16,0 1 0 0,1-1 0 0,-1 2 0 0,-1-2 0 0,0 1-1 15,-1 1 1-15,-1-1-2 0,1 1 1 0,0-2-1 16,-2 0 1-16,0 1-1 0,1-1 1 0,-1 2-2 0,-1-2-2 0,-1 1 1 16,1-1-1-16,0-1 2 0,1 1-1 0,0-2-1 0,1 1 1 15,0-2 2-15,1 0-2 0,1 0 1 0,0-2-2 0,1 1 1 16,1-2-1-16,0 0 1 0,1 0 2 0,0 0-1 0,1-2 0 15,-2 1-1-15,2-1 1 0,0 1 0 0,-1-1 0 0,1-1 0 16,0 2 1-16,-1-2 1 0,1 0 1 0,-2 1-2 0,1-2 1 0,0 2-1 16,-2-2 1-16,0 2-2 0,1-2 0 0,-2 1 1 15,0 0 1-15,-2 0-1 0,1 0-1 0,0-2 2 0,-1 2-1 0,2-1-1 16,0 1 2-16,0 0 1 0,0-2-2 0,0 1 1 16,0 1-2-16,0-2 1 0,0 2 1 0,0-1-1 0,0 1 2 0,0 0 2 15,-1 0-2-15,1 0-2 0,-1 1 1 0,1-1-1 0,-2 2-1 16,1-1-1-16,0 0 2 0,-1 1 1 0,1 0-1 0,0-1 1 15,-1 1-4-15,1-1 2 0,0 1 0 0,1-1 2 0,-2 0-2 16,2 1 1-16,0-2 1 0,0 1 1 0,0-2 0 0,0 2 1 16,2-2-1-16,-1 1 2 0,0-2 1 0,2 1 0 0,0 0 1 0,-1-1 1 15,1-1 2-15,0 0 5 0,-1 0 2 0,2 0-1 0,0 0 4 16,0 0 2-16,2 0 1 0,-1-1-2 0,0 1 0 0,3 0 0 16,-2-2-2-16,-1 1 1 0,0 0-2 0,1 0 1 0,-1 0-2 15,2-1-7-15,-2 1-1 0,0 0-3 0,1 0-3 0,-1 1-4 16,2-1-1-16,-2-1 7 0,0 1-4 0,2 0-2 0,-2 0 2 0,1 0 5 15,0-1 0-15,0 1-1 0,0 0 4 0,0 0 3 16,0 0 3-16,0-1 0 0,0 0 6 0,1 1 9 0,0-2 0 0,-1 2 0 16,1-1 4-16,0 1 8 0,1-2-1 0,-2 1-4 0,2 2 4 15,0-4 1-15,0 2-5 0,2-2-5 0,-2 1 1 0,1-1 3 16,0 0-9-16,2 0-11 0,0 0 1 0,-1-1 2 0,2 0-5 16,-1 1-10-16,1-1 1 0,0 2 2 0,1-1-4 0,-1-1-7 15,2 2 2-15,-1-1 8 0,0 1-7 0,2 0-8 0,1 0 6 0,0 0 6 16,1 0-3-16,2 0-8 0,1 0 5 0,1 0 8 15,1 0-7-15,2 0-5 0,1 0 4 0,0 0 7 0,3-2-4 0,0 2-4 16,0-1 2-16,2 1 8 0,0 0-4 0,0-2-7 0,-2 2 4 16,0-1 5-16,-2 1-4 0,0 0-9 0,-4 0 6 0,0 0 5 15,-2 3-4-15,-2 0-8 0,-2-2 1 0,0 2 3 0,-2 2-5 0,-1-2-8 16,-1 3 2-16,0 0 8 0,-1 0-4 0,-2 1-7 16,0 1 4-16,1 1 5 0,-2 1-1 0,0 1-7 0,-2 1 5 0,1 0 8 15,0 1-1-15,-2 2-5 0,2-1 6 0,-2 2 7 16,2 0-1-16,-1-1-6 0,1 1 3 0,0-1 8 0,1-1-5 0,1 1-6 15,-1-1 4-15,1 0 8 0,2-2-4 0,0 1-8 0,-1-2 4 16,1 1 7-16,1-2-5 0,0 0-6 0,1-1 4 0,1-1 8 16,0 0-4-16,1-1-7 0,0 0 7 0,-1 0 7 0,2-2-6 15,0 0-8-15,0 1 5 0,0-2 9 0,2 0-3 0,-2 0-7 16,0 1 2-16,1-2 7 0,-1 1-5 0,1-1-8 0,-1 0 4 0,2 0 7 16,-1 1-5-16,0-1-7 0,-1 1 5 0,2-1 7 15,-1 1-6-15,0 1-8 0,1-1 5 0,-1 0 8 0,2 1-4 0,-1 1-7 16,1-1 5-16,0 1 7 0,-1 0-2 0,2 0-7 0,0 0 3 15,0 0 6-15,0 0-3 0,0 0-7 0,0 0 4 0,0 0 7 16,0-1-4-16,0 2-7 0,0-2 4 0,0 2 7 0,2-2-4 16,-2 2-9-16,0-2 3 0,0 2 9 0,-2-1-4 0,2 0-8 15,-1 0 4-15,0 0 7 0,-2-1-4 0,0 0-7 0,1 1 5 0,-1-1 7 16,-1-1-5-16,-1 1-8 0,-2-1-2 0,0 0 3 16,1-1-11-16,-2 0-14 0,-4 0-22 0,2 0-23 0,-2 0-52 0,0 0-58 15,0 0-93-15,-2-2-100 0,-1-1-61 0,-2 0-44 0,-1-1-13 16,-2-1 2-16,0 0 2 0,-2-1 1 0,-1-1 9 0,-1 0 12 15,-1 0 21-15,1-2 28 0</inkml:trace>
  <inkml:trace contextRef="#ctx0" brushRef="#br1" timeOffset="204454.3063">2456 8183 25 0,'-4'-3'275'0,"0"1"10"0,1 0 12 0,-1-1 7 0,2 1 4 16,-1-1 10-16,2 2 9 0,-1-1 12 0,1 1 15 0,0-2-32 0,-1 2-43 15,1-1-63-15,0 0-64 0,-1 0-29 0,1 1-18 16,0-2-3-16,-1 2-5 0,2 1-4 0,-1-2-3 0,0-1 2 0,1 2 5 15,0 1-11-15,-2-2-17 0,2-1 3 0,0 3 7 0,-1-2-8 0,1 2-14 16,-1-1 6-16,1 1 15 0,0 0-9 0,0 0-12 0,0-3 1 0,1 1 7 16,-1 2-17-16,1-2-18 0,1 0 1 0,-1 1 10 0,0 0-13 15,1 0-19-15,0 0 3 0,0-1 9 0,0 1-9 0,1 0-18 0,0 0 8 16,-1 0 10-16,2-1-6 0,0 1-14 0,0 1 8 0,2 0 12 16,-1 0-6-16,0 0-12 0,2 0 11 0,1 0 14 0,0 0-4 0,1 0-10 15,2 0 7-15,0 0 10 0,1 0-2 0,0 0-11 0,1 0 6 0,0 0 12 16,2 0-6-16,0 0-12 0,-1 0 7 0,4 0 8 0,-2 0-7 15,2 0-11-15,1 0 3 0,0 0 10 0,1-1-7 0,0 1-12 16,1-1 5-16,-1 1 7 0,1-1-6 0,-1 1-8 0,0 0 2 0,0 0 9 16,0-2-3-16,0 2-12 0,-1 0 6 0,1 0 8 0,-1 0-7 0,1 0-10 15,-2 0 5-15,1 0 8 0,1 0-5 0,-1 2-8 0,1-2 3 0,-2 0 12 16,2 0-6-16,0 0-9 0,0-2 7 0,0 2 10 0,0-1-5 16,0 0-9-16,-1 0 6 0,1 0 9 0,-1-2-5 0,-1 1-8 15,1 1 5-15,-2-2 8 0,2 2-4 0,-3-1-10 0,1 0 5 0,-2 0 8 16,1 1-7-16,-3 0-10 0,2-1 8 0,-2 2 7 0,-1-1-5 0,2 1-7 15,-2 0 5-15,0 0 7 0,0 0-5 0,0 0-7 0,0 1 5 0,-2-1 7 16,2 0-5-16,0 2-5 0,0-2 2 0,-1 0 8 16,1 0-4-16,0 0-8 0,-1 0 4 0,1 0 8 0,0 0-4 0,0 0-8 15,0-2 4-15,0 2 8 0,0-1-4 0,0 0-7 0,0 0 5 0,0 0 6 16,0-1-3-16,0 1-7 0,-2 0 4 0,1 0 6 0,-2 1-5 0,2-1-7 16,-2 1 3-16,1-2 8 0,-2 2-5 0,1-1-6 0,-1 1 1 15,1-1 10-15,1 1-5 0,-2-1-9 0,1 1 6 0,0-1 9 0,1 1-6 16,-1-2-6-16,0 2 4 0,1-1 8 0,0 1-4 0,0-1-10 15,0 1 7-15,0-1 7 0,0 1-5 0,0-1-7 0,0-1 5 0,1 1 10 16,0 0-3-16,-1 0-8 0,1 0 4 0,0-1 7 0,-1 0-3 16,1 1-8-16,0 0 4 0,-1-2 11 0,1 1-4 0,0-1-7 0,-1 1 2 15,1 1 8-15,-2-2-4 0,1 1-11 0,-1 1 4 0,0-2 8 16,-1 2-6-16,2 0-9 0,-2 0 6 0,0 0 9 0,1-1-6 0,-1 1-9 16,1 0 6-16,1 0 9 0,-1 0-6 0,0-1-9 0,1 1 5 0,-1 0 7 15,0 0-5-15,2 0-5 0,0-1 4 0,-1 1 7 0,1 0-2 16,0 0-7-16,1 0 4 0,-2-1 5 0,2 1-4 0,0 0-4 15,2 0 2-15,-2-2 8 0,1 2-1 0,-1 0-8 0,1-1 3 0,-1 0 6 16,2 0-2-16,-2 1-5 0,1 0-1 0,-1-2 8 0,-1 2-3 0,1 0-4 16,-2 0 1-16,2-1 6 0,-1 1-3 0,0-1-8 0,1 1 4 0,-2-1 7 15,2 0-5-15,-1 1-5 0,1 0 4 0,-1-2 4 0,1 2 2 16,0 0 0-16,0 0 3 0,1-1 5 0,0 1-2 0,1 0-3 0,0 0 1 16,1 0 4-16,0-1-4 0,-1 1-2 0,1 0 1 0,0 0 4 15,-1 1-1-15,1 0-3 0,0-1 0 0,-1 1-3 0,2-2-3 0,-1 2-1 16,1-1-1-16,1 0 2 0,1 0 2 0,-1 0-2 0,3-1 3 0,0 1 0 15,0 0-2-15,1 0-1 0,1 0-1 0,0 1-1 16,0-2-1-16,-1 2-1 0,0 0 1 0,1 0 0 0,-1 0-2 0,0 0 1 16,-1 0-2-16,2 2-2 0,-2-2 1 0,1 1 1 0,-1-1 0 0,-1 1 1 15,-1 0-2-15,1 0-1 0,0-1 1 0,-2 2-1 0,-1-1 1 0,0 0-1 16,-1-1 1-16,-1 1-1 0,1-1 1 0,-2 1 1 0,1-1 0 0,-2 2-2 16,1-2 1-16,-1 0 1 0,0 1 0 0,0-1 0 0,0 0 0 15,-1 0 1-15,-1 0-1 0,1 0-1 0,0 0 1 0,-2 0 0 16,0 0-2-16,1 0 2 0,-1 0 0 0,-1 0 0 0,1 0 0 0,-1 0-1 15,0 0-1-15,0 0 4 0,0 1-1 0,0-1 1 0,0 0-1 0,-1 0 1 16,1 0-1-16,0 0 2 0,0 0-1 0,0 0 1 0,0 0 0 16,0 0 0-16,1 0 1 0,1-1 1 0,0 1-2 0,1-1-2 15,1-1 1-15,0 2-1 0,0-1 2 0,0 0-1 0,1 0-1 0,-1 0 1 16,0-1-2-16,0 1-2 0,2 0 2 0,-2 0-1 0,1 1-1 0,-1-1 1 16,1-1-1-16,-1 1 4 0,2 1-2 0,-1-1 0 0,2 1 0 0,-2-1-2 15,0 1 1-15,1 0 1 0,-1-1 0 0,0 1 1 0,-1 0-1 16,2 0-1-16,-2 0 1 0,0 0 1 0,-2 0-1 0,1 0-1 15,0 0-1-15,-1 0 1 0,0 0-1 0,-1 0 2 0,0 0 0 0,1 0-1 16,-1-2-1-16,-1 2 2 0,0 0 0 0,1 0 2 0,-1-1-2 0,0 1-2 16,0 0 4-16,-1 0-1 0,1 0 1 0,0-1-1 0,-1 1 1 15,1 0-1-15,-2-1 1 0,2 1-2 0,0 0 1 0,0 0 5 16,0 0-1-16,0-1 1 0,0 1 3 0,0 0 1 0,2-2 1 0,-1 2-2 16,2-1 1-16,-1 1 4 0,1-1-2 0,1 1 0 0,1-1 0 0,-1 1 4 15,2-1-4-15,-1 1-3 0,0-2 0 0,1 2 3 0,-1-1-3 0,2 0-1 16,-1 0-1-16,1 0 5 0,0-1-1 0,1 1-2 0,0 0 1 0,0-1 4 15,1 0-2-15,0 0-6 0,1 1 4 0,-1-2 7 16,2 2-5-16,-2-1-6 0,2 1 0 0,-1-1 3 0,0 1-3 0,0 0-5 16,0 0 1-16,0 0 4 0,1 1-5 0,0-2-2 0,-1 2 1 0,1-1 4 15,0 1-2-15,-1 0-8 0,2 0 4 0,-1 0 8 0,0 0-6 0,-1 0-4 16,1 0 2-16,0 1 8 0,-1-1-3 0,0 2-4 16,0-2 2-16,0 1 5 0,0-1-1 0,0 0-5 0,0 1 1 0,1-1 8 15,0 0-4-15,-1 1-7 0,1-1 4 0,0 0 5 0,1 1-2 0,0-1-7 16,0 0 5-16,0 0 5 0,1 0-4 0,-1 0-4 0,1-1 2 0,-1 1 5 15,2-1-2-15,-2 1-7 0,1-1 4 0,0 1 4 0,1-1-5 16,-1 1-2-16,-1-2 2 0,1 2 4 0,-1-1-4 0,2 1-7 16,-2 0 5-16,-2 0 4 0,2 0-3 0,-1 0-6 0,0 0 3 0,-2 0 6 15,2 0-3-15,-3 0-5 0,1 1 4 0,-1-1 7 0,-1 0-5 0,1 2-5 16,-2-1 2-16,0-1 8 0,-1 1-6 0,0 0-6 0,1 0 5 0,-2 1 7 16,0-1-6-16,0 0-5 0,0 0 4 0,0 0 7 0,0 1-5 15,-2-1-7-15,2 0 5 0,-1-1 7 0,1 1-5 0,-1 0-5 16,1 1 2-16,-2-2 7 0,2 1-4 0,-1 0-7 0,0 0 5 0,-1 0 7 15,1 1-6-15,0-1-6 0,-1 0 4 0,0 0 7 0,0 0-4 0,0 1-7 16,0-1 5-16,1 0 5 0,0 0-1 0,-1-1-4 0,1 1 1 0,0 1 6 16,1-2-3-16,-2 1-5 0,2-1 4 0,-1 1 5 0,1-1-2 15,0 1-7-15,1-1 4 0,-1 1 4 0,2-1-3 0,-1 0-5 16,2 0 2-16,-1 0 5 0,1 0-4 0,1 0-4 0,0-1 2 0,0 1 4 16,1-1-2-16,1 1-7 0,-1 0 5 0,0-1 4 0,2 1-2 0,1-1-7 15,-1 1 5-15,1 0 5 0,0 0-4 0,0-2-4 0,1 2 2 16,-1-1 8-16,0 1-4 0,1 0-8 0,-1 0 4 0,0-1 8 15,-1 1-3-15,1-1-6 0,-1 1 3 0,-1-1 8 0,1 1-5 0,-2 0-6 16,1-2 4-16,-2 2 7 0,1 0-5 0,-1-1-5 0,-1 1 2 0,-1 0 8 16,1-1-5-16,-2 1-5 0,1-1 4 0,-2 1 7 0,0-1-3 0,-2 1-5 15,1 0 2-15,-2-2 6 0,1 2-3 0,-2-1-6 0,0 1 3 16,0-1 8-16,-2 1-5 0,1 0-5 0,0-1 2 0,-1 1 6 16,1-1-3-16,-2 1-7 0,2-2 1 0,-2 2 6 0,1-1-5 0,-1 1-4 15,-1-1 5-15,0 1 4 0,0 0 0 0,0-1-8 0,0 1 7 0,-1-1 4 16,-1 1-3-16,1 0-5 0,-3 0 4 0,3-2 5 0,-3 2-1 15,2 0-6-15,-2 0 5 0,3 0 5 0,-3 0-2 0,3-1-8 0,-3 1 4 16,2 0 5-16,-2 0-3 0,3-1-7 0,-3 1 4 0,3-1 7 16,-1 1-1-16,-2 0-6 0,3-1 5 0,0-1 5 0,-1 2-2 0,1-1-5 15,-2 0 1-15,2 0 7 0,0 0-4 0,-1-1-5 0,1 1 1 0,1 0 7 16,-1-1-4-16,1 0-9 0,0 0 3 0,0 1 5 0,-2-2-5 16,2 2-9-16,-1 0 1 0,0-1 8 0,-1 0-4 0,0 1-4 15,-2 1 2-15,0 0 8 0,0 0-2 0,0 0-6 0,0 0 7 0,0 0 11 16,0 0 2-16,0 0-4 0,0 0 4 0,0 0 8 0,0 0-2 0,-2-1-7 15,0 1 1-15,-1-1 7 0,0 1-6 0,-1-1-8 0,0-1 4 0,0 1 1 16,-1 0-6-16,0 0-8 0,-1-2-2 0,0 2 4 0,-1-1-8 16,-1 1-5-16,1-1 1 0,-1 1 6 0,0 0-2 0,0 0-4 15,0 0 3-15,0 1 6 0,2-2-1 0,-2 2-8 0,1-1 4 0,-1 0 4 16,1 0-4-16,-1 1-5 0,0-1 2 0,0-1 7 0,-1 1-4 0,0 0-8 16,-1 0 2-16,1 0 7 0,-2-1-5 0,2 1-6 0,-2-1 3 0,1 1 4 15,-1-2-1-15,0 1-6 0,1-1 5 0,-1 1 7 16,0 0-5-16,1-1-4 0,-1 1 3 0,0-1 8 0,2 1-2 0,-2 0-9 15,2-1 3-15,0 2 4 0,-1-1-5 0,0 0-10 0,0 0 1 0,0 1 5 16,-1 0-8-16,0-1-10 0,1 2 2 0,-1-1 5 0,0 1-5 0,-1 0-8 16,0 0 4-16,2 0 7 0,-2 0-3 0,0 0-3 0,1 1 6 0,-1-1 9 15,1 2-2-15,-1-2-10 0,2 0 8 0,-2 1 7 0,1-1-5 16,-1 0-2-16,1 0 2 0,-1 0 5 0,2 0-4 0,-1 0-7 16,-1 0 2-16,1 0 5 0,-1 0-5 0,2 0-6 0,-1 0 3 0,-1 0 7 15,1 0 1-15,1 0-5 0,-2-1 3 0,1 1 6 0,-1-2-2 16,1 2-2-16,-1 0 2 0,0 0 5 0,2 0 0 0,-2 0-1 0,1 0 1 15,0 0 4-15,1 2 1 0,-1-2-2 0,0 1 1 0,1-1 4 16,-1 1-1-16,0-1-4 0,1 1 3 0,-1 0 2 0,-1-1-1 0,1 2-2 16,1-2 2-16,-2 1 4 0,0-1-2 0,0 1-3 0,-2-1 1 0,2 0 4 15,0 0-2-15,-1 0-2 0,1-1 1 0,-1 1 2 0,-1-1-2 0,1-1-4 16,0 1 2-16,-1 0-1 0,1 0-2 0,-2-2-3 16,1 2 1-16,-1-1 2 0,0-1 0 0,-1 1-3 0,2 0 0 0,-2-1 3 15,1 1 0-15,0-2-4 0,1 2 2 0,-1-1 4 0,0 1-1 0,1 0 2 16,-1-1 0-16,0 1 2 0,1 1-1 0,-2-1-1 0,1 1 2 0,-1 0 1 15,1 0 0-15,-1 0 0 0,0-1 0 0,-1 1 0 0,1 0 0 16,0 1-2-16,0-1 2 0,0 1 2 0,0 0-1 0,0-1-1 16,0 1 2-16,0 0-1 0,0 0-2 0,-1-2-1 0,1 2 1 0,-2 0 1 15,2 0-2-15,-1 0 1 0,1 0-2 0,-1 0-3 0,-1 0-3 0,1 0 0 16,-2 0-2-16,1 0-1 0,-1 0 0 0,0 0-3 0,1 0 0 16,-1 0-1-16,0 2 2 0,1-2 1 0,-1 1-2 0,2-1-2 0,-2 1 4 15,0 0 4-15,1 0-2 0,-1 2 1 0,0-1 1 0,1 1 3 16,-1 0 0-16,-1 0-2 0,1 0 2 0,1 1 5 0,-2-1-4 0,1 1-2 15,-1 0 1-15,0-1 4 0,0 2-1 0,0-1-3 0,-1-1 2 0,1 2 4 16,-2-1-2-16,2 0-4 0,0 0 5 0,0 0 1 0,0-1-2 16,2 1-4-16,-2-1 5 0,1 0 2 0,-1 0-1 0,1 0-3 15,-1-1 2-15,2 1 2 0,-2-1-2 0,1 0-5 0,0 1 3 0,1-2 4 16,-2 0-2-16,1 0-2 0,0 1 1 0,-1-1 7 0,2 0-4 0,-1 0-5 16,0 0 4-16,2 1 3 0,-2-1-2 0,2 0-2 0,1 0 2 0,-1 0 5 15,1 1-3-15,0 0-3 0,1-1 0 0,-1 2 3 0,0-1-1 16,1 0-4-16,-1 1 1 0,0-1 4 0,2-1-2 0,-2 2-2 15,1-2-1-15,-1 1 7 0,0 0-4 0,0-1-5 0,0 0 2 0,0 0 4 16,-1 0-1-16,-1 1-5 0,1-2 2 0,0 1 4 0,-2-1-1 0,0 1-4 16,1-1 3-16,-1 0 3 0,-1 0-1 0,1 1-5 0,-1-1 1 15,2 1 5-15,-2-1-3 0,1 2-6 0,-1-2 5 0,0 1 4 0,1-1-3 16,-1 1-5-16,2 0 4 0,-2 0 2 0,1 1-1 0,0-1-4 16,2 0 2-16,0-1 4 0,-1 1-4 0,2-1-1 0,0 1 2 0,2-1 5 15,-1 2-2-15,0-2-5 0,2 0 1 0,0 1 8 0,-1-1-4 0,1 0-5 16,0 0 1-16,-1 0 4 0,1 0-2 0,-2 0-2 0,2 0 1 15,-2 0 4-15,2-1-2 0,-2 1-2 0,-1-2 1 0,2 2 4 16,-2-1-2-16,0 0-4 0,0 1 2 0,-2-1 5 0,1 1-4 0,0-1-2 16,-2 1-1-16,2 0 7 0,-2 0-4 0,0 1-4 0,1-1 2 0,0 1 2 15,1 0-1-15,0 0-3 0,-1 1 2 0,2-1 2 0,2 1-1 0,-1 1-6 16,0-1 5-16,2 0 2 0,1 1-2 0,0-1-4 0,0 1 4 16,0-1 2-16,1 0-2 0,1 1-5 0,0-1 4 0,0 1 4 15,0-1-4-15,0 0-5 0,0 2 4 0,1-2 6 0,-2 1-2 0,2-1-7 16,-2 1 5-16,1-1 4 0,-1 0-2 0,0 1-4 0,-1-2 2 0,0 1 5 15,-1 0-2-15,0 0-4 0,-1-1 2 0,0 0 6 0,-2 1-4 0,1 0-5 16,-1-1 3-16,-1 2 4 0,1-2-2 0,-2 1-4 16,0 1 2-16,0-1 3 0,0 0-3 0,-2 1-3 0,1-1 2 0,0 2 1 15,-1-2 4-15,2 2 4 0,-2-2 5 0,-2 2 8 0,2-1-3 0,-1 1-9 16,0 0 5-16,-1-1 4 0,0 2-3 0,0 0-6 16,0 0 3-16,0-1 4 0,0 1 1 0,0 0-7 0,2 0-1 0,-1 0-4 15,1-1-7-15,1 2-5 0,-1-1 4 0,2 0 7 16,-1 0-4-16,0-2-6 0,2 2 5 0,-2-1 8 0,2-1-4 0,1 0-6 15,-1 0 2-15,1 0 7 0,0-1-5 0,0 1-5 0,0 0 2 16,0 0 8-16,0-1-4 0,0 0-7 0,0 1 4 0,-2-1 7 16,2 1-5-16,0-1-7 0,0 0 5 0,-1 1 5 0,1-1-4 15,0-1-6-15,0 2 5 0,-1-1 5 0,1 1-2 0,-2-1-10 16,2-1 5-16,-1 2 8 0,0-1-5 0,-2 0-8 0,2 0 7 0,-2 0 5 16,0 0-4-16,1 1-6 0,-2-1 5 0,1 1 7 15,-1-2-6-15,1 1-6 0,-1-1 4 0,2 2 8 0,-2-2-3 0,1 1-7 16,2 0 2-16,-2 0 8 0,2-1-4 0,1 2-8 0,-2-1 4 15,2 0 4-15,-1 1-1 0,1-1-7 0,-1 1 5 0,-2 0 7 16,0 1-3-16,1 1-8 0,-2-2 5 0,0 2 9 0,0 0-4 16,-2 0-8-16,2-1 4 0,-1 1 5 0,1 0-1 0,0 0-7 15,0 0 4-15,1-1 7 0,1 0-5 0,0 1-8 0,1-2 5 0,0 2 14 16,1-1-6-16,1-2-7 0,-1 1 7 0,1-1 10 16,1-1-1-16,0 0-7 0,1-1 5 0,1 0 13 0,0 0-1 0,0-1-2 15,1 1 7-15,1-1 9 0,0 0-8 0,0 1-11 0,0-1 4 16,0-1 7-16,-1 2-7 0,0-1-10 0,1 1 5 0,-1 0 8 15,2-1 0-15,-2 1-3 0,2 0 2 0,-2-1 2 0,2 1-2 16,1-1-7-16,0 1 5 0,0-2 8 0,0 2-5 0,1-1-8 16,0 1 7-16,2 0 8 0,0-1-1 0,-1 1-6 0,2 0-1 0,0-1 2 15,0 1-4-15,2 0-7 0,-1-1 2 0,0 1 8 16,1 0-4-16,-1-2-7 0,0 2 4 0,3 0 7 0,-2-1-5 0,-1 1-8 16,0-1-1-16,1 1 2 0,-1 0-3 0,0 0-7 0,1 0-1 15,2 0 4-15,-3 0-5 0,3 0-8 0,-3 0 4 0,3 0 2 16,0 0-2-16,-2-1-7 0,2 1 4 0,0 0 5 0,0 0-2 15,0 0-5-15,0 0 1 0,0 0 4 0,0 0-4 0,0 0-1 16,0 0 0-16,0 0 0 0,0 0-13 0,0 0-19 0,0 0-22 0,0 0-24 16,1-1-37-16,-1 1-44 0,1-2-39 0,2 1-38 15,0 1-71-15,1 1-85 0,1 1-85 0,2-2-87 0,-1 1-24 0,2 0-4 16,0 0 8-16,0-1 14 0,-1-2 26 0,-2-3 25 0,-1-2 37 16,-1-3 41-16,0-2 41 0,-2-2 109 0</inkml:trace>
  <inkml:trace contextRef="#ctx0" brushRef="#br1" timeOffset="210343.2352">12605 6562 148 0,'-1'-3'171'0,"1"3"5"0,0 0 10 0,0 0-6 0,0 0-11 15,0 0 7-15,1-3 10 0,-1 3-24 0,0 0-39 0,0 0-47 16,0 0-49-16,0 0-31 0,2 0-23 0,-2 0 21 0,0 0 28 0,0 0-7 15,0 0-21-15,0 0 14 0,0 0 25 0,0 0-15 0,0 0-26 16,0 0 14-16,0 0 24 0,0 0-12 0,0 0-25 0,0 0 13 0,0 0 24 16,0 0-18-16,0 0-27 0,0 0 7 0,0 0 20 0,0 0-15 0,0 0-30 15,0 0 14-15,0 0 25 0,0 0-15 0,0 0-27 0,0 0 15 16,0 0 27-16,0 0-15 0,0 0-24 0,0 0 13 0,0 0 28 16,0 0-13-16,0 0-20 0,0 0 16 0,0 0 25 0,0 0-8 0,0 0-23 15,0 0 16-15,0 0 29 0,0 0-9 0,0 0-22 0,0 0 22 0,0 0 34 16,0 0-2-16,0 0-14 0,0 0 19 0,0 0 29 0,0 0-7 0,0 0-16 15,0 0 13-15,-2-2 23 0,2 2-10 0,0 0-16 0,-1-1 10 0,1 1 16 16,0 0-14-16,0 0-25 0,0 0-1 0,0-3 8 0,0 3-16 16,0 0-17-16,0 0-1 0,0 0 11 0,0 0-12 0,0 0-15 15,0 0 2-15,0 0 7 0,0 0-11 0,0 0-10 0,0 0 2 0,0 0 5 16,0 0-4-16,0 0-4 0,0 0 4 0,0 0 6 0,0 0-3 0,-1 0-6 16,1 0 4-16,0 0 8 0,0 0 0 0,0 0-1 0,-2-2 4 15,2 2 9-15,0 0 3 0,0 0 1 0,-2-1 4 0,2 1 2 0,0 0 4 16,0 0 2-16,0 0 1 0,0 0-2 0,0 0 3 0,0 0 1 15,0 0-4-15,0 0-6 0,0 0-3 0,0 0-1 0,0 0-7 0,0 0-8 16,0 0-1-16,0 0 2 0,0 0-7 0,0 0-10 0,0 0 2 0,0 0 6 16,0 0-7-16,0 0-11 0,0 0 6 0,0 0 9 0,0 0-5 0,0 0-10 15,0 0 5-15,0 0 7 0,0 0-5 0,0 0-8 16,0 0 5-16,0 0 10 0,0 0-7 0,0 0-7 0,0 0 6 0,0 0 9 16,0 0-7-16,0 0-8 0,0 0 6 0,0 0 12 0,0 0-3 0,0 0-8 15,0 0 11-15,2 0 15 0,1 1 0 0,0-1-9 0,1 2 9 0,0-2 14 16,0 0-5-16,0 0-12 0,1 1 9 0,2 1 12 0,-1-2-5 15,1 1-14-15,1 1 4 0,1-2 10 0,1 1-10 0,0 1-21 16,2-1 6-16,0 1 9 0,0-2-10 0,2 1-16 0,-1 1 5 0,0-1 17 16,2 1-11-16,-2-1-17 0,2 1 10 0,1-1 13 0,-1 1-9 0,1-1-15 15,-2 1 9-15,2-1 16 0,0-1-7 0,0 2-15 0,2-2 8 0,-2 0 14 16,1 0-5-16,0 0-16 0,1 0 10 0,-1 0 14 16,0 0-7-16,1 0-18 0,-1 0 12 0,0 0 14 0,1 0-8 0,-2 0-18 15,1 0 7-15,0 0 16 0,-1 0-10 0,2 0-14 0,-1 0 5 0,0 0 16 16,2 1-11-16,-2 1-17 0,2 1 8 0,-2-2 18 0,2 2-6 0,0-1-15 15,-1 1 8-15,1 0 17 0,0 0-10 0,-1 0-15 0,1 1 11 0,0-1 13 16,-1 0-6-16,1 0-15 0,-2 0 12 0,2 0 13 16,-2 0-10-16,2-1-13 0,-2 1 7 0,2 0 15 0,-2-3-9 0,2 3-12 15,0-2 10-15,-1 1 19 0,1-2-10 0,1 1-13 0,0-1 9 0,1 2 15 16,2-2-7-16,-2 0-14 0,3 0 6 0,-1 0 16 0,1 0-8 0,0 0-19 16,0 0 8-16,0 0 17 0,-1 1-14 0,1-1-20 0,-2 2 8 15,0-2 15-15,0 1-9 0,0 1-19 0,-1-1 7 0,0 1 18 16,1-1-11-16,-1 2-14 0,-1-1 5 0,1 1 16 0,1 0-8 0,-1-2-17 15,0 2 11-15,1-1 18 0,-2-1-9 0,1 2-15 0,-1-1 8 0,1-2 17 16,-1 1-5-16,2 1-17 0,-2-1 10 0,1-1 19 0,-1 2-8 16,1-2-14-16,2 0 8 0,-2 0 20 0,2 0-7 0,1-2-10 15,-1 2 9-15,2-1 17 0,0 1-8 0,1-2-15 0,0 2 6 0,2 0 12 16,-1 0-8-16,1 0-16 0,-1 0 9 0,-1 0 14 0,0 2-11 0,-1-1-18 16,0 1 4-16,-1-1 11 0,0 1-10 0,0 1-17 0,-1-2 10 15,1 2 17-15,-1-1-9 0,1 1-12 0,0-2 8 0,1 1 14 16,-1 1-7-16,1-2-15 0,1 1 9 0,0-1 14 0,0 2-5 0,0-1-14 15,1-1 10-15,0 1 13 0,1-1-9 0,0 1-17 0,0-2 11 0,1 1 14 16,0 1-7-16,1-1-11 0,-1 1 7 0,-1-2 15 0,1 1-6 16,-1 1-12-16,-1-1 6 0,0 1 13 0,-1-2-5 0,0 1-14 0,-2-1 6 15,1 2 10-15,-1-2-5 0,0 1-16 0,-1-1 7 0,1 0 10 16,-2 0-6-16,2 0-14 0,-1 0 5 0,0 0 9 0,-2 0-6 0,2 0-12 16,-2 0 8-16,-1 0 8 0,0 0-4 0,0 0-13 0,-1 0 7 0,-2 0 10 15,2 0-4-15,-2 0-12 0,-1-1 5 0,1 1 10 0,-1 0-5 16,-1-2-8-16,1 2 4 0,-1 0 9 0,1-1-5 0,-2 1-10 0,2 0 8 15,-1 0 8-15,1-2-4 0,-1 2-9 0,1-1 5 0,-2 1 8 0,1-2-4 16,0 2-7-16,-2-1 4 0,2 1 9 0,-2 0-3 0,-1 0-8 16,1-2 7-16,-1 1 7 0,2-1-3 0,-2 2-6 0,0-1 3 0,0 1 7 15,0-2-4-15,0 1-4 0,-2-1 2 0,1 1 7 0,-2 1-4 16,1-2-5-16,-1 1 1 0,0-1 4 0,-1 1-1 0,0 1-4 16,-1-2 1-16,1 2 1 0,-1-1-1 0,-1-1-6 0,0 1 2 0,0 1 4 15,0 0-3-15,-1-2-5 0,-1 2 2 0,1-1 5 0,-1-1-2 0,2 2-5 16,-2-1 5-16,0 1 3 0,1-2 0 0,0 1 3 0,-1-1 2 15,2 1 4-15,-1 1 1 0,-1-3 1 0,1 1 2 0,-1 1 5 0,0-1 5 16,0-1 5-16,-1 2 1 0,0-1-4 0,-1 1 2 0,1-2 2 16,0 3-1-16,-2-3 1 0,2 0 2 0,-2 1 5 0,2-1-1 0,-2 2-5 15,0-2-2-15,1 0 2 0,-1 1-7 0,0-1-11 0,1 2 1 0,-1-2 8 16,0 0-7-16,1 1-7 0,0-1-1 0,0 2 2 0,-1-4-8 16,2 2-9-16,-1-1 1 0,1-2 5 0,0 1-4 0,1 1-7 15,0-2 5-15,1-2 6 0,0 1-3 0,1-1-7 0,0-1 2 0,2 2 10 16,-1-5-5-16,1 1-6 0,1 1 1 0,-1-2 4 0,2 0-4 0,-1-2-5 15,0 1 1-15,1-2 4 0,-1 0-4 0,-1 0-6 0,1 0 3 0,1-2 6 16,-1 2-3-16,-1-1-7 0,1-1 2 0,1 1 7 0,-2 1-4 16,1-3-5-16,0 1 4 0,1 1 7 0,-1-2-2 0,0 1-5 15,1-1 3-15,-1 2 7 0,-1-2-4 0,1 0-6 0,-1 0 5 0,2 1 5 16,-2 1-2-16,1 1-5 0,-1-2 1 0,0 2 8 0,0-1-3 0,0 2-6 16,0-2 5-16,0 2 5 0,-1-1-4 0,1 2-6 0,-2-2 5 15,1 0 4-15,0 1-3 0,-1 1-6 0,1-1 4 0,-2 1 7 16,1 1-4-16,-1 0-2 0,-1 1 4 0,-1 2 7 0,-1-1 1 0,1 2-5 15,-2 1 4-15,-1 1 10 0,0 1-5 0,0 1-6 0,0 1 0 0,0 0 3 16,0 3-6-16,0 0-8 0,0 0 1 0,-2 1 2 0,0 1-7 16,0 1-6-16,0 1 0 0,0 2 6 0,-1 2-6 0,-1-1-7 0,0 4 2 15,-1 1 7-15,-1 0-2 0,0 1-3 0,-1 2 6 0,0-1 6 16,-1 2-2-16,2-1-4 0,-2 2 2 0,1-2 5 0,0 0-4 0,1 1-3 16,-1-2 0-16,2 1 8 0,-1 0-5 0,2-2-5 0,-1 1 5 0,1-1 5 15,0 1-1-15,1-2-7 0,-1 0 5 0,2 1 5 0,-2 1-1 16,1-1-6-16,-1 1 5 0,1-1 2 0,-1 1-2 0,2 1-5 15,-2-3 4-15,0 3 8 0,0 0-4 0,0 0-7 0,1 0 4 0,-1 1 4 16,0-1-3-16,0 2-6 0,0 1 4 0,0 0 4 0,-1-2-1 0,1 4-5 16,-2-2 2-16,2 0 4 0,0 0-1 0,0 1-2 0,0-1 1 0,2 2 6 15,-1-2-5-15,0-2-2 0,2 1-1 0,0-2 5 0,1 0-1 16,-2-3-7-16,2 0 4 0,0-3 4 0,0 0-2 0,2-2-4 16,-2 1 2-16,0-4 2 0,1 1-2 0,-1 1-7 0,0-3 4 0,0 0 5 15,0 1-1-15,1-2-1 0,-1 1 1 0,0-3 3 0,2 3-2 0,-2-3-2 16,0 0-1-16,0 0 5 0,0 0-3 0,0 0-4 0,0 0 2 15,1 3 5-15,-1-3-1 0,0 0-1 0,0 0 1 0,0 0 4 0,0 0 0 16,0 0-5-16,0 0 4 0,0 0 1 0,0 0 0 0,0 0-5 16,3-2 5-16,-2 1 5 0,2-1-2 0,-2-1-3 0,2 2 0 0,-2-2 4 15,2 0-4-15,-1 0-4 0,1 0-1 0,0 1 5 0,-1-2-3 0,2 2-3 16,0-2 2-16,2 2 4 0,-1-2-6 0,2 1-6 0,-1 0 3 16,2-2 4-16,0 2-2 0,0-1-5 0,2 1 4 0,-1 0 4 15,2 0-1-15,-1 0-7 0,1 1 2 0,2-1 5 0,-1 2-2 0,3-1-5 16,0 1 4-16,-1-1 7 0,2 1-4 0,2 1-7 0,-2-2 3 0,2 2 5 15,1-1-2-15,0 1-6 0,2-2 4 0,-1 2 4 0,3-1-4 16,-1 1-1-16,1 0 2 0,1 0 4 0,0-2-2 0,0 1-7 0,0-1 5 16,1 1 5-16,2 1-2 0,-2-2-7 0,2 1 4 0,-2-1 7 15,2 2-5-15,0-1-2 0,-1 1-1 0,1 0 8 0,1 0-6 0,0 0-4 16,0 0 2-16,1 0 5 0,2 0-3 0,0 0-4 0,1 0 2 0,1 0 5 16,0 0-3-16,2 0-6 0,1 0 3 0,-1 1 6 0,1 1-3 15,-2-1-6-15,1 1 2 0,0-1 7 0,-2 1-3 0,2 1-6 16,-2-3 4-16,2 3 7 0,-1-2-4 0,1 1-2 0,0 1 1 0,-1-2 6 15,2 1-3-15,2 1-5 0,-2 0 2 0,1-2 6 0,2 2-4 0,-1 0-4 16,1 0 5-16,0 0 6 0,-1 2-4 0,1-2-10 0,0 0 4 16,-1 1 5-16,0-1-2 0,-2 2-7 0,0-1 4 0,0 1 1 15,-2-2 0-15,1 1-2 0,0 1 2 0,-1-2 3 0,1 1-3 0,0-1-4 16,-1 2 2-16,0-2 8 0,0 0-4 0,1 0-8 0,0 0 4 0,-1 0 7 16,2 0-4-16,0 0-5 0,0 0 2 0,0 0 4 0,0 0-2 0,0 0-6 15,0 0 4-15,0 0 5 0,-1 0-3 0,0 0-6 0,-2 0 5 16,2 0 2-16,-2 0 1 0,0 0-5 0,-1 0 4 0,2-2 7 15,-2 2-2-15,0-1-6 0,-2 2 3 0,2-2 6 0,-1 1-5 0,1 0-5 16,-1 0 2-16,1 0 7 0,0 0-5 0,0 0-6 0,1 0 1 0,-1 0 8 16,1 0-4-16,1 0-8 0,-1 0 1 0,0 0 7 0,1-2-4 15,-2 4-4-15,1-4 2 0,-1 2 4 0,0 0-2 0,0 0-7 0,0 0 8 16,-1 2 7-16,-1-2-3 0,1 0-8 0,-2 1 5 0,2-1 6 16,-2 2-3-16,1-2-7 0,-1 0 2 0,0 1 7 0,-1-1-4 0,2 2-4 15,-1-2 5-15,0 0 4 0,1 1-5 0,-1-2-5 0,0 2 2 0,1-1 4 16,0 0-4-16,0 0-2 0,0 2 4 0,0-4 6 0,0 4-5 15,0-4-5-15,0 4 4 0,0-4 6 0,-1 2-5 0,0 0-4 16,1 0 2-16,-1-1 7 0,0 2 0 0,1-2-5 0,-1 1 4 0,0 0 2 16,2-2-2-16,-2 4-5 0,2-4 4 0,0 2 5 0,-1-1-3 0,0 2-6 15,0-2 3-15,1 2 6 0,0-2-3 0,-1 2-7 0,1-2 1 0,0 2 3 16,1-1-2-16,-2 2-2 0,1-2-1 0,-2 0 7 0,1 1-5 16,-1-1-6-16,-1 2 4 0,0-4 5 0,-1 4-1 0,-2-4-8 15,0 4 4-15,1-4 7 0,-1 2-4 0,0 0-7 0,1 0 5 0,-1-1 2 16,-1 1-1-16,1 0-6 0,1-2 6 0,-1 2 6 0,0-1-3 0,1 1-7 15,-1 0 2-15,0-2 8 0,1 1-4 0,-1 1-4 0,0-2 2 16,-1 2 6-16,2-1-4 0,-2 1-7 0,0-2 4 0,0 1 5 16,-2 1-2-16,2 0-8 0,-1-2 6 0,-2 2 7 0,2 0-1 0,-2 0-6 15,-1-1 6-15,0 1 5 0,0 0-1 0,-1-2-4 0,0 2 9 0,-1-1 12 16,0 1-3-16,-2 0-4 0,1-2 4 0,-1 1 10 0,-1-1-5 0,1 1-8 16,-3-2 1-16,2 1 7 0,-3-1-5 0,1 0-8 0,-2 0 4 15,-1 0 7-15,1-1-6 0,-2 1-9 0,1 0 4 0,-1 0 8 16,-1 0-4-16,0 0-11 0,-1 0 3 0,-1-2 9 0,0 2-5 0,-1 0-5 15,0-1 2-15,-1 1 8 0,0 0-4 0,-1-2-8 0,0 2 0 0,-3 0 4 16,2-1-5-16,-2 1-10 0,0 0 4 0,0 0 7 0,0 0-8 16,0 0-8-16,0 0-11 0,0 0-12 0,0 0-38 0,-4 0-41 15,0-2-56-15,-2 1-57 0,-2-1-134 0,-4 1-155 0,-4-1-52 0,-3-1-25 16,-4 2-7-16,-5-4-5 0,-2 1 1 0,-6-2 8 0,-4-3 12 0,-3-3 15 16,-2 0 33-16,-3-6 39 0,-3 0 57 0,0-3 428 0</inkml:trace>
  <inkml:trace contextRef="#ctx0" brushRef="#br1" timeOffset="212678.7804">13024 1596 135 0,'-1'-2'180'0,"-1"0"3"16,1 0 7-16,0 1 13 0,-1-2 16 0,1 2 12 0,0-1 9 15,1 2-17-15,-2-3-23 0,1 2-37 0,0-1-37 0,1 2-4 0,-2-3 1 16,1 1 0-16,1 0 0 0,-1-1 3 0,1 0 7 0,-2-1-10 15,2 0-18-15,-1 1 0 0,1-1 3 0,0-1-18 0,0 1-27 16,0-1 15-16,0-1 26 0,0 0-7 0,0 1-13 0,1-1-3 0,1-1 3 16,-1 1-7-16,0-1-16 0,1-1-1 0,0 0 5 0,0 0-13 15,0-1-14-15,1 1 2 0,-2-1 10 0,2 2-13 0,0-1-19 16,-2 1 2-16,0-1 10 0,1 2 0 0,-1 0-6 0,0 0 4 0,1 2 7 16,-1-1-5-16,0 0-2 0,1-1 5 0,-1 1 8 0,0 0 2 15,1-1-2-15,-1 2 2 0,0-2 5 0,1 1-3 0,-1 0-4 16,0 0-4-16,1 2 1 0,-1-2-4 0,-1 1-2 0,1 1-2 0,1 0 0 15,-2 1-3-15,1-1-5 0,-1 1-5 0,0 2-4 0,1-2-4 0,-1 2-3 16,0 0-6-16,0 0-4 0,0 0-2 0,0 0 1 16,0 0-1-16,0 0-3 0,0 0 0 0,0 0 0 0,0 0-1 0,0 0 1 15,0 3 0-15,2 1 1 0,-2-1 2 0,0 2 0 0,1 1 2 0,-1 0 5 16,0 1 1-16,0 2-2 0,-1-1 3 0,-1 1 3 16,1 1-2-16,0 1 2 0,-2 0 0 0,0 1 2 0,1 1-2 0,-1 2 0 15,0-1 0-15,-1 2-2 0,0 0-1 0,0 4 0 0,-1 0 3 0,-2 2 2 16,1 0 1-16,-2 5 0 0,-2-1 1 0,0 4 2 0,-2 0-1 15,-2 3-2-15,1 1 3 0,-2 1 4 0,-1 2 1 0,2 2-5 16,-2 0 4-16,1 3 1 0,0-1-2 0,1 1-3 0,-1-2-2 0,0 2 1 16,2-1-2-16,1-1 0 0,0-2 3 0,1-2 4 15,2 0 1-15,0-5-1 0,1-1 7 0,1-1 10 0,0-4 0 0,2-1-3 16,0-3 4-16,1-1 11 0,1-5-4 0,0 0-4 0,1-3 4 16,0 0 4-16,2-3-6 0,-1-2-8 0,1 1-1 0,0-2 2 15,0-2-8-15,0 1-11 0,0-2-1 0,-1 1 5 0,1-1-8 0,0 2-9 16,0-4 1-16,0 4 7 0,0-4-5 0,0 2-8 0,0-1 7 15,0-2 5-15,0 3-4 0,0 0-6 0,0-3 3 0,0 0 8 16,0 1-5-16,0-1-6 0,0 0 4 0,0 0 8 0,0 0-1 0,0 3-7 16,0-3 8-16,0 0 14 0,0 0-4 0,0 0-2 0,0 0 5 15,1 2 13-15,-1-2-5 0,0 0-3 0,0 0 10 0,4 0 17 16,-1-2 2-16,-1 2-5 0,2 0 9 0,0 0 10 0,2 0-4 0,0-1-10 16,2 1 1-16,3-2 4 0,0 2-5 0,2-1-11 15,0 1 1-15,1 0 5 0,2-2-10 0,-2 2-20 0,2 0-12 0,0 0-11 16,0 2-25-16,0-2-31 0,0 1-22 0,0 2-19 0,2-1-30 15,-2 1-31-15,1 0-35 0,0 1-36 0,1-1-41 0,0 2-43 16,0-2-49-16,0 0-53 0,0 1-57 0,-1-2-63 0,-1-1-2 0,0 1 16 16,-1-1 20-16,-2-1 20 0,-1-1 27 0,0-2 29 0,-1 1 34 15,-2-2 40-15,-1-1 38 0,-1 1 263 0</inkml:trace>
  <inkml:trace contextRef="#ctx0" brushRef="#br1" timeOffset="213830.2122">13515 2428 33 0,'2'-5'330'0,"2"-1"4"0,0 0 1 0,2 0 1 16,-2-1 1-16,0 1-1 0,0-2-1 0,-2 1-17 0,2-1-20 16,0 1 10-16,0-2 17 0,2 0-110 0,-2 0-151 0,1 0-44 0,-1-3-19 15,0 3 1-15,-1-2 4 0,-1 1 0 0,0 2 0 0,-1-1 6 0,-1 2 7 16,-1-1 4-16,-1 2-1 0,1 0 8 0,0 0 8 0,-2 2-2 0,-1-1-6 15,1 2 3-15,-1-1 4 0,-1 2-7 0,-2-1-6 0,1 2 0 0,-2 1 3 16,0-2-7-16,-2 1-11 0,1 1 3 0,-2 0 7 0,1 0-10 0,-2 1-12 16,0 1 8-16,1-2 11 0,-1 1-4 0,0 1-9 0,1 1 6 15,1-2 12-15,-1 2-6 0,0-1-12 0,2 1-1 0,-2 0-2 16,1 1 1-16,-1 1 1 0,0-1-2 0,-1 2-2 0,2 0-1 16,-2 3-3-16,-2-1 0 0,2 4 5 0,-1-2-4 0,1 4-1 15,0 1 3-15,0 0 5 0,0 3 10 0,1 0 7 0,1 0-2 0,-1 3-10 16,2-2 8-16,1 1 12 0,1 1-1 0,2-2-10 0,1 1 7 15,1-2 7-15,3 0-3 0,1-2-6 0,2-2 3 0,2-1 6 16,2-2-5-16,1 1-5 0,1-5-1 0,1 1 8 0,2-2-4 0,0-3-7 16,2 0 1-16,1-2 4 0,1-1-2 0,1-3-7 0,1-1 3 15,0-2 5-15,2-2-4 0,-1-1-7 0,1-1 3 0,-1-4 3 16,-1 1-4-16,1-2-7 0,-3 0 2 0,0-2 3 0,-3 1 0 0,1-2 2 16,-4 0 1-16,1 1 4 0,-3-1 7 0,0 2 8 15,-1-1 14-15,-2 1 14 0,-1-1 14 0,-1 2 14 0,-1 2 18 0,1-1 21 16,-2 4 15-16,-1 1 11 0,2 0-1 0,-2 3-1 0,0 1-3 15,0 1 0-15,0 4-16 0,-2-2-20 0,2 2-23 0,0 0-22 16,0 0-25-16,0 0-26 0,0 0-17 0,0 0-14 0,0 5-16 0,0-1-16 16,0 1-3-16,2 2 3 0,-2 2-3 0,1 0-6 0,0 2 6 15,1 1 12-15,-1 0 6 0,0 0 6 0,1 3 11 0,-2 0 10 16,0 0-3-16,0 1-9 0,-2 1-2 0,1-1-1 0,-2 1-9 0,1-2-9 16,0 3-6-16,0-3-3 0,0 0-13 0,1-2-17 0,0 1-9 15,1-2-5-15,1-2-4 0,-1-1-4 0,1-1 2 0,2-1 1 16,0-2 7-16,1-1 4 0,1-2 4 0,0-1 2 0,3-2 7 15,0-1 7-15,3-2 7 0,1-4 8 0,0-2 9 0,3-2 12 16,-1 0 0-16,2-5-4 0,-1-1 5 0,1 0 10 0,-1-1-2 0,-1-2-5 16,1 0 14-16,-3 0 14 0,1 0 14 0,-2 1 11 0,0 1 18 15,-2-1 21-15,-1 4 17 0,0 1 13 0,-3 1 10 0,1 2 10 16,-2 2-1-16,-2 4-2 0,1 0-8 0,-2 1-11 0,-1 4-16 0,0 1-16 16,0 0-16-16,0 0-13 0,0 0-12 0,0 3-9 0,0 1-18 15,-1 2-18-15,1 3-6 0,-1 0-1 0,-1 2-4 0,1 4-2 16,0 0 8-16,-2 0 13 0,0 1 5 0,1 2 5 0,-1-1 6 0,0 1 5 15,1-2-4-15,-1 1-2 0,0-2 2 0,1 0 5 16,0 0-1-16,0-2-5 0,0-1 1 0,1 0 5 0,0 0-3 0,-1-1-3 16,2-4 2-16,-1 1 1 0,1-1-2 0,0-2-1 0,0-2 5 15,0 1 4-15,0-4 4 0,1 2 5 0,-1-2 5 0,0 0 7 16,0 0-3-16,3-2-3 0,1-1 3 0,0 0 3 0,1-1-3 0,2-2-5 16,0-2 5-16,1-2 3 0,1-1-4 0,2 1-7 0,-2-4-1 15,2 2 2-15,-1-1-2 0,1 1-2 0,1-2 10 0,-1 1 8 16,-1 1 1-16,1 0-4 0,0 1 7 0,-1 1 7 0,0-1-5 0,-1 4-5 15,0-1 2-15,1 2 7 0,-1 0-8 0,0 2-11 0,1-1-2 16,-2 4-2-16,0-1-8 0,0 1-11 0,0 1-1 0,-2 1 5 16,1 1-7-16,0 1-11 0,-2 0 3 0,0 1 4 0,-1 1-4 15,0 1-10-15,0 1 4 0,-1 1 9 0,0-2-3 0,-2 3-8 16,0 0 5-16,1 1 5 0,-2-1-2 0,0 2-8 0,0-2 7 0,0 0 8 16,0 1-4-16,1-2-3 0,-1 1 5 0,1-2 7 0,1-1-3 15,-1-3-8-15,0 2 13 0,1-4 14 0,-1 2 11 0,-1-3 8 16,0 0 7-16,4-1 9 0,1-2-3 0,2 0-5 0,1-3 4 0,1-2 7 15,3-1-3-15,2-3-6 0,0-3 3 0,2 2 7 0,0-5-10 16,0 0-13-16,2 0-5 0,-2 0-3 0,-2-2-5 0,2 1-2 16,-1-1 10-16,0 1 10 0,-2 2 4 0,0 1-2 0,-1 1 3 0,0 3 4 15,-1 0-2-15,-2 4-8 0,-1 1 1 0,-1 2 1 16,0 1-5-16,-1 4-9 0,0-2-5 0,-2 4-1 0,1-1-10 0,-1 4-13 16,0 1-4-16,0 0 3 0,0 4-3 0,-1 2-1 0,-1 2 1 15,0 2 4-15,-1 1 1 0,-1 4-1 0,0-2 1 0,0 4 4 16,-1 1-2-16,-1-2 1 0,1 2 1 0,1-1 4 0,-1-2-2 0,1 1-5 15,0-2-5-15,0-1-2 0,0-2-20 0,0 1-24 16,1-5-15-16,-1 2-14 0,1-3-23 0,1-3-28 0,-1 0-20 0,-1-1-22 16,1-2-28-16,-1-2-31 0,0-1-76 0,0-3-88 0,0 0-85 0,0 0-86 15,-2-4-8-15,0-2 16 0,0-3 13 0,-1-3 12 0,0 0 24 16,-1-3 25-16,0-2 22 0,-1-1 20 0,-2-3 29 0,-1 0 77 16</inkml:trace>
  <inkml:trace contextRef="#ctx0" brushRef="#br1" timeOffset="214032.4277">14223 1387 120 0,'-2'-3'418'0,"1"-1"4"0,0 0-7 0,-1 2-1 0,4 0-1 15,-1-1-2-15,2 3-5 0,1 1 1 0,1 3-1 0,0 1-10 16,3 1-12-16,2 1-154 0,-1 3-200 0,2-1-90 0,1 3-63 15,0 0-50-15,0 3-50 0,1-1-74 0,0 3-81 0,2 0-23 0,-2-1-4 16,1 4-1-16,-1-1 1 0,2 0 9 0,-2 1 12 0,2 1 10 16,-2-1 11-16,0 2 30 0,2 1 182 0</inkml:trace>
  <inkml:trace contextRef="#ctx0" brushRef="#br1" timeOffset="215098.3638">15819 1590 0 0,'5'-13'246'0,"-1"0"135"0,-1-1 16 0,1 1 7 16,0 2 2-16,0 1 2 0,-2 1 2 0,1 2-11 0,-2 1-12 15,-1 2-2-15,0 4 4 0,0 0-106 0,0 0-136 0,0 5-69 0,0 1-46 16,0 3-28-16,0 1-22 0,0 4-3 0,-1 2 0 0,0 2 0 16,-2 3-1-16,0 0 13 0,-1 3 19 0,-1 2 5 0,0 1-1 15,-1 1 8-15,-2 2 11 0,0 0 0 0,-1 2-3 0,-2 2 8 0,-1 1 7 16,0 1 0-16,-2 0-2 0,-1 1 2 0,0 1 3 0,-2 1-3 16,0-2-7-16,-2 2-2 0,-1-1-2 0,0 1-4 0,-1 0-7 15,-1-2-4-15,0 1 1 0,0-4-4 0,1 1-5 0,0-2-2 0,1-3 0 16,1-3-3-16,2-3 0 0,1-2 4 0,1-2 10 0,3-5 14 15,0-2 16-15,3-4 8 0,-1-1 8 0,2-2 11 0,2-3 8 0,-1-3 2 16,0 0 0-16,1-3 5 0,-1-2 4 0,0-2 0 0,2-2-2 16,1-3-4-16,0-2-3 0,1-2-16 0,2-1-20 15,1-2-6-15,1-2-2 0,3 0-7 0,0-3-9 0,2 0 9 0,2-2 15 16,0 2 0-16,1-1-6 0,2 2 5 0,2 1 5 0,0 1-4 0,1 1-7 16,2 2 1-16,0 3 7 0,1-1-5 0,2 4-10 15,1 0 1-15,1 1-1 0,0 4-14 0,3-1-16 0,0 1-4 0,2 2 3 16,0 1-6-16,1-1-9 0,0 4 3 0,1-1 6 0,0 1-1 15,0-1-7-15,-2 2 7 0,2 0 4 0,0 0-2 0,-1 2-5 16,1-2 4-16,-1 1 6 0,-1 1-3 0,1-2-5 0,0 0 4 0,-2 0 2 16,2 0-7-16,-2-2-9 0,0-1-3 0,-1 2-1 0,2-4-13 0,-4 1-16 15,2-2-6-15,-1-2-3 0,-2-1-12 0,1-1-18 16,-4-2-6-16,1-2-3 0,-2-1-7 0,-1-1-11 0,-1-2 6 0,-2-2 6 16,-2 1 1-16,-2-4 1 0,-2 2 13 0,0-1 18 0,-3-1 7 15,-3 1 2-15,0 1 18 0,-1 0 23 0,-1 2 11 0,-2 0 11 16,-1 2 17-16,0 0 20 0,0 0 8 0,-1 3 5 0,0 0 13 0,1 2 15 15,-2 1-2-15,2 1-5 0,-1 3-1 0,1 0 5 0,1 2-7 0,-1 1-14 16,2 2-3-16,-1 1-2 0,0 1-13 0,-1 3-15 16,0 2-6-16,0 2-1 0,-1 3-11 0,-2 2-17 0,1 4 2 0,-1 2 8 15,-1 2-5-15,-1 4-6 0,-1 1 4 0,0 4 7 0,-1 2-1 16,-1 3-2-16,-1 2 4 0,-1 2 7 0,0-1-2 0,0 1-8 16,0 2 1-16,0-2 8 0,0 1-3 0,0-2-6 0,1-1 5 0,1-3 5 15,0 2-1-15,0-5-7 0,1-2-1 0,2-2 7 0,1-2-7 16,0-2-5-16,3-2 2 0,-1-5 8 0,4-2-1 0,-1-4-4 15,2 0 16-15,1-4 20 0,0-2 8 0,0-3 0 0,0 0 3 0,0 0 6 16,4-2-3-16,0-2-6 0,2-2 5 0,1-5 5 16,2 1-2-16,2-5-5 0,1 0-2 0,0-3 4 0,3-3-16 0,-2 1-22 15,2-2-4-15,-2 1-2 0,0 0-5 0,1 1-1 0,-1 1 2 0,-1 1 1 16,0 1-3-16,0 1-5 0,-1 2 4 0,-1 2 2 16,1 2-2-16,0-1-5 0,-2 4 1 0,0 1 4 0,-1 1-4 0,2 4-7 15,-2-2 2-15,0 3 4 0,0 0-3 0,0 3-5 0,0 0 2 16,0 0 5-16,-2 3-4 0,1 1-4 0,-2 4 3 0,1-2 8 15,-2 3-2-15,-2 1-6 0,1 1 6 0,-3 1 4 0,-1 1-1 0,-2 2-6 16,-1 2 3-16,-1 1 5 0,-2-2-13 0,-2 4-13 16,-1-1-10-16,0-1-11 0,-1 2-27 0,-1-4-30 0,0 2-30 0,0-1-33 15,0-2-27-15,0 0-29 0,1-2-47 0,1-1-55 0,-1 0-73 16,2-1-75-16,1-4-43 0,1-2-32 0,2-1 0 0,2-2 10 0,3-5 22 16,0 0 28-16,0 0 31 0,8-3 35 0,1-2 27 0,3-2 24 15</inkml:trace>
  <inkml:trace contextRef="#ctx0" brushRef="#br1" timeOffset="215466.2885">16561 2338 279 0,'2'0'529'0,"-2"0"13"0,0 0 1 15,0-3-5-15,1 0-2 0,-1-2-16 0,0 5-17 0,0-1-7 0,0 1-1 16,0 0-1-16,0 0-4 0,0 0-164 0,0 0-211 16,0 0-95-16,0 0-64 0,0 0-10 0,0 0 3 0,0 1 3 0,1 4 0 15,1-1 14-15,0 1 17 0,1-1-5 0,1 4-16 0,0-1-8 0,1 1-7 16,2-1-8-16,0 1-10 0,-1 1-1 0,2-3 3 15,2 1 0-15,-2-1-4 0,1 0 2 0,0-1 2 0,1-1 3 0,-1-2 0 16,0-1 11-16,1 1 13 0,-1-2 16 0,-1-2 17 0,1 1 18 16,-1-1 12-16,0-2 9 0,0 1 8 0,-1-3 4 0,1 0 4 15,-1-2 2-15,-1-1 0 0,0-1 8 0,-1-2 5 0,0 0 8 0,-1 0 6 16,0-2 9-16,-1-1 11 0,-2 2 1 0,-1 1 0 16,-1-2 12-16,0 2 18 0,-2 2 6 0,-1-1 1 0,0 4 5 0,0-1 3 15,0 2-7-15,-1 2-11 0,-1-1-8 0,1 4-2 0,-3 1-16 16,0 1-19-16,-3 4-9 0,-1 1-6 0,-1 1-19 0,-3 4-25 15,0 2-7-15,0 4-6 0,0 1-7 0,0 3-5 0,0 0 0 0,3 3 0 16,-1 0-15-16,2 0-20 0,3 0-11 0,1-2-13 0,1 2-22 16,3-3-24-16,2 2-18 0,2-4-19 0,2-1-22 0,2 0-23 15,3-1-32-15,1-2-36 0,3 0-32 0,2-3-32 0,2-2-25 0,3-2-20 16,1-1-40-16,4-1-43 0,1-3-18 0,2-3-9 16,1-1 12-16,2-2 15 0,1-3 21 0,0-2 20 0,1-1 34 0,-2 0 36 15,1-1 34-15,-1-2 58 0</inkml:trace>
  <inkml:trace contextRef="#ctx0" brushRef="#br1" timeOffset="215748.6723">17137 2485 0 0,'14'-15'369'0,"-4"-2"70"0,1 4 28 0,-2-4 17 0,1 2 16 16,-4 0 16-16,1 2 18 0,-3-1-3 0,0 2-6 0,-1 2 25 16,-2-1 37-16,-1 4-88 0,0-1-118 0,-1 2-88 0,-1 2-77 15,0-2-42-15,-1 4-32 0,-1-1-17 0,0 2-13 0,-1 1-19 0,-2 1-19 16,0 2-13-16,-2 2-11 0,0 2-17 0,-2 2-21 16,0 2-5-16,-1 2-4 0,2 4-3 0,-1-2-4 0,2 3 1 0,1 0 3 15,1 0 0-15,2 0-3 0,2 0 3 0,2-2 4 0,1 1-1 16,2-2-1-16,2-2 1 0,3-1 4 0,1-1-1 0,4-2-4 15,1 0 4-15,3-3 3 0,2-2 0 0,3-1-2 0,2-1 2 0,1-4 3 16,1-2-3-16,2-1-4 0,1-2 1 0,-2-1 3 0,0-2-2 0,-2-4-2 16,-3 1 1-16,-1-2 0 0,-4-2-8 0,-3-1-8 15,-3-1-8-15,-4 1-8 0,-3-5-11 0,-4 4-16 0,-3-4-5 0,-4 2-4 16,-3-1-11-16,-4 4-11 0,-2-2-14 0,-2 4-10 0,-2 1-28 16,0 4-37-16,-3 1-29 0,1 4-35 0,-1 4-42 0,3 2-50 15,-1 2-88-15,2 4-100 0,3 0-28 0,1 4-7 0,1 1 8 16,5 2 10-16,2 1 13 0,4-1 11 0,2 1 29 0,4-1 34 0,4-1 36 15,4 2 40-15</inkml:trace>
  <inkml:trace contextRef="#ctx0" brushRef="#br1" timeOffset="217917.5832">18861 1506 274 0,'-1'-6'332'0,"1"0"14"16,0 0 14-16,0 0 2 0,0 1-1 0,-1 2 7 0,1-1 7 15,0 4-3-15,-2-2-3 0,2 2-59 0,0 0-74 0,0 0-80 0,0 0-80 16,0 0-25-16,0 0-9 0,0 0-15 0,0 2-18 0,0 2 6 16,0 2 9-16,0 1-4 0,0 1-8 0,0 4 4 0,-1 1 11 15,0 4-1-15,-1 1-5 0,0 3 6 0,-2 1 9 0,-2 2-2 0,0 2-7 16,-2 0 5-16,-2 0 8 0,0 2-7 0,-1 0-10 0,-1 0 2 0,0 0 5 15,-1 1-1-15,1 0-4 0,-2 1 7 0,1 0 8 16,0 0 4-16,-1 0-1 0,0 1 5 0,0 1 3 0,1-1 0 0,-2 1-1 16,2-2-2-16,1 1 0 0,-1-2-3 0,2 1-5 0,2-5 1 15,-1 2-5-15,4-3-6 0,0-3-8 0,2 0-4 0,2-4-7 16,-1-2-1-16,3-3 2 0,0 0-3 0,0-5 0 0,1-1 6 0,2-1 9 16,0-1 0-16,-1-2-1 0,2-2 4 0,2-2 3 0,0-2 0 15,2-1-8-15,2-1 2 0,0-1 3 0,2-5-3 0,2 0-6 16,2-3 0-16,0-2 2 0,2-2-8 0,1-1-9 0,1-1 0 0,1-1 3 15,1 1-2-15,2 0-1 0,0-2 12 0,0 2 15 16,1 0 2-16,2 2-4 0,-2 1 7 0,2 1 5 0,-2 2-2 0,0 0-5 16,-2 3 1-16,0 2 7 0,-3 1-5 0,-3 3-8 0,0 3-1 15,-2 1 2-15,-3 2-14 0,-1 3-17 0,-2 2-1 0,-1 2 5 16,-1 2-5-16,-3 3-9 0,-2 2 6 0,0 1 7 0,-5 3-4 0,-1 3-7 16,-4 0 4-16,-3 3 7 0,-2 0-2 0,-3 3-8 0,-3 0 7 15,1 3 8-15,-4-3-4 0,0 0-8 0,-1-2 3 0,0 2 6 16,1-4-5-16,-1-1-7 0,2-2 3 0,-1-1 6 0,2-4-3 0,2 0-4 15,-1-3 2-15,3-1 10 0,0-2-7 0,3-3-4 0,-1-3 3 16,4 0 8-16,-1-3-4 0,3-3-2 0,0 0 1 0,1-3 7 16,2-2-2-16,1-1-7 0,1-1 2 0,1-4 6 0,2 1-4 0,0-2-5 15,1 0 1-15,2-3 7 0,1 0-5 0,1 0-8 16,0-2-1-16,2 2 2 0,1 2-16 0,0-1-19 0,0 4-12 0,1 1-7 16,1 0-10-16,0 4-10 0,2 1-12 0,2 1-12 0,-1 3-13 15,3 1-14-15,0 2-23 0,3 2-23 0,1-1-14 0,1 4-11 16,2 1-13-16,2 0-16 0,0 0-8 0,2 0-9 0,0 1-5 0,2 1-5 15,-1-1-5-15,1 1-3 0,-1-1 3 0,2 1 6 0,-2-1 21 16,-2 1 24-16,1-2 18 0,0 0 13 0,-2 0 28 0,0-2 31 16,-1 1 22-16,-1-1 22 0,0 1 19 0,-2-4 21 0,-1 2 28 0,0-1 31 15,-1-2 20-15,-2 0 22 0,-1-3 26 0,0 0 26 16,-3 0 20-16,-1-2 16 0,-2-1 4 0,-1-1 1 0,-2-2 10 0,-3 1 16 16,-2-2 4-16,0-2 1 0,-4 1 7 0,0-1 11 0,-2 0-3 15,-3-1-7-15,0 1-8 0,-2 0-8 0,-2 0-8 0,-1 1-8 16,-1 1 6-16,-2-1 9 0,1 1-8 0,-4 2-11 0,1-1-5 0,0 2-6 15,-1 1-15-15,0 1-17 0,0 2-10 0,2 0-9 0,-1 2-12 16,2 1-16-16,1 0-13 0,0 3-11 0,1 0-8 0,1 3-8 16,1 0-5-16,2 3-8 0,0 0-2 0,1 3-1 0,0 0-4 0,0 3-8 15,2 1 1-15,1 1 7 0,0 1-2 0,2 1-6 16,0 1 3-16,3 1 6 0,0-3-3 0,3 0-5 0,1 0 2 0,1 0 5 16,2-3-5-16,1 0-5 0,3-3 1 0,-1 1 2 0,2-2-2 15,3-2-11-15,0-2-2 0,1-1 4 0,1-1-7 0,0-2-8 16,2-3-2-16,0-2 3 0,-2-1-5 0,2-1-5 0,-2-2 1 0,0-3 3 15,1 0-2-15,-4-3-2 0,1 0 4 0,-3-3 3 0,0 1 4 16,-3-2 1-16,1-2 10 0,-2 0 9 0,-2 0 10 0,0 0 14 16,-1 0 20-16,-1 1 20 0,-1 2 13 0,-1 0 8 0,0 2 13 0,-1 2 13 15,-1 1 3-15,0 1-2 0,-1 3 4 0,1 0 1 0,-2 1-8 16,2 4-8-16,-1-2-10 0,1 3-7 0,0 0-18 0,-1 3-21 16,-1-2-9-16,1 4-4 0,-2 1-14 0,2 3-17 0,-2 0-4 15,2 1 2-15,-2 2-14 0,2 2-17 0,0-1-7 0,-1 1-6 16,1 1-13-16,0-2-22 0,-1 1-13 0,2-1-10 0,0 1-19 0,0-2-17 15,2-2-16-15,-1 1-14 0,0-2-8 0,2 1-6 0,0-2-6 16,1-1-5-16,0 1 1 0,2-4 2 0,1 1-5 0,1-2-10 16,0-2 2-16,3-1 6 0,-1-1 3 0,2-2 5 0,2-2 19 0,0-1 22 15,2-1 11-15,0-1 5 0,2-2 34 0,0-1 40 0,0 1 23 16,0-4 18-16,1 1 47 0,-2-1 53 0,1-1 31 0,-1 2 23 16,-2-2 29-16,-1 0 24 0,1 3 17 0,-3-3 8 0,0 3 19 0,-3 0 19 15,1 0 9-15,-2 3 7 0,-2-2-2 0,1 4-4 16,-3 1-19-16,0 0-25 0,-1 3-22 0,-2 0-20 0,0 1-13 0,-1 2-13 15,0 0-18-15,0 0-16 0,0 3-19 0,0 2-14 0,-1 1-28 16,0 3-29-16,-2 0-11 0,-1 3-5 0,0 1-7 0,-1 4-9 16,-1-1 8-16,0 2 11 0,-1 0-4 0,-1 2-9 0,0 1 5 0,-1 0 7 15,1-2-5-15,0 2-7 0,0-1 3 0,1-2 9 0,2 0-4 16,-1-2-11-16,2-1 7 0,2-1 8 0,0-4-4 0,2 1-8 16,0-4 9-16,2 1 13 0,0-4 2 0,2-1-1 0,2-1 7 0,-1-2 7 15,3 0-4-15,3-5-7 0,1 1 4 0,1-4 7 0,3 1-4 16,0-5-7-16,3-2 2 0,-1-1 5 0,2-1-7 0,0-2-13 15,0-2-1-15,2 1 3 0,-2-4-3 0,1 2-1 0,0-1 2 16,1-1 7-16,-1 2 2 0,-1 0 2 0,0 2 6 0,0 1 8 16,-3 0-1-16,1 3 2 0,-4 1 3 0,1 2 3 0,-3 3-3 0,-1 0-6 15,-2 3-3-15,-1 2 0 0,-1 1-6 0,-2 0-3 0,0 3-3 16,-2 1-1-16,1 1-8 0,-1 1-8 0,-1 1 1 0,1 2-2 16,-2 2-2-16,1 1-1 0,-1 1 2 0,-1 1 1 0,0 2 0 0,0 1 1 15,-1-2 1-15,1 4-1 0,-2-2 1 0,2 2-4 16,0-2 4-16,0 2-1 0,0-2 1 0,2-1-4 0,0 1 4 0,1-2 1 15,1 0 0-15,0-3-2 0,0 1 1 0,1-2 2 0,1-1-1 0,0-1-1 16,2-1 2-16,0-1 2 0,2-2 0 0,0-1 0 16,1-1 0-16,1-1 2 0,1-1-2 0,2-2-3 0,0 1 1 0,-1-3 2 15,1 0 0-15,0 0-3 0,-2 0 3 0,2-2 3 0,-3 2 0 16,0 0 2-16,-2 0-2 0,0 2-3 0,-1 1 0 0,0-2 0 16,-1 4-2-16,-1 1 2 0,1 0-3 0,-1 3 0 0,-2 0 0 0,0 1 2 15,1 2-4-15,-2 2-1 0,-2-1-6 0,0 2-4 16,-2 2-11-16,-2-1-14 0,0 4-22 0,-2-1-22 0,-2 1-35 0,1-1-38 15,-3 4-43-15,0-4-43 0,0 4-46 0,-1-4-46 0,-2 2-102 0,0-1-117 16,1-1-45-16,-1 1-22 0,-2-1 2 0,1-1 14 0,-3-1 20 16,0-2 23-16,1 0 35 0,-4 0 38 0,1-3 43 0,0 0 45 15</inkml:trace>
  <inkml:trace contextRef="#ctx0" brushRef="#br1" timeOffset="218240.7552">19219 2800 217 0,'-4'0'504'15,"0"0"17"-15,1-3 4 0,0-2 3 0,5-1 1 0,-1 0-14 0,0 0-20 16,1 0-24-16,-2 2-29 0,1 1-16 0,0 0-12 0,-1 3-178 0,0 0-229 16,0 0-109-16,0 0-78 0,0 0-63 0,3 0-61 0,-3 0-88 15,0 0-97-15,3 6-13 0,-2-3 10 0,0 0 24 0,-1-3 25 16,0 6 17-16,0 0 12 0,0 0 21 0,0-2 24 0,2-1 21 0,0 2 83 15</inkml:trace>
  <inkml:trace contextRef="#ctx0" brushRef="#br1" timeOffset="219135.2541">21611 2639 114 0,'14'-6'331'0,"1"-1"13"0,0-1 7 0,-2-1 6 0,2 2 0 16,-2-2 10-16,0 0 16 0,1 0 7 0,-1 0 4 0,-1 0-13 0,1 0-22 16,-1 0-82-16,0 0-100 0,0 0-24 0,-1 0-1 0,0-2-5 15,-1 2-8-15,0-1 5 0,-1 1 6 0,0 0 0 0,1-2-3 16,-1 2 0-16,-1-1-3 0,0-1-10 0,-1 1-19 0,-1 1-11 0,0-2-14 15,-1 2-11-15,0-1-10 0,-1 1-7 0,-1 0-2 0,-2 0-3 0,1 0-3 16,-1 1-11-16,-1 1-13 0,-1 1-3 0,-2 0 0 0,0 1-7 0,1 1-8 16,-4-2 3-16,1 3 4 0,0 0-2 0,-2 1-8 0,0 1 0 0,-1-1 6 15,0 4-8-15,-1-1-8 0,-2 2-1 0,1 2 7 0,-2 1-5 16,-2 0-6-16,1 3 4 0,-3 0 8 0,0 3-4 0,-1 0-8 0,-2 1 3 16,2 1 7-16,-2 1-2 0,0-2-8 0,1 2 3 0,0-1 6 15,1-1-2-15,1 2-7 0,0-1 3 0,1-1 3 0,2 1-12 0,0-1-15 16,2 1-12-16,0-2-9 0,3 1-13 0,0 2-19 0,2-1-16 0,2-1-19 15,1 2-16-15,2-1-13 0,2 2-18 0,3-2-21 0,3 2-15 16,1-2-16-16,4-1-8 0,1 2-5 0,3-1-16 0,3-2-15 0,1 0-3 16,1-3 2-16,3 0-23 0,0-3-33 0,3 0-17 0,-1-3-14 15,2 0-2-15,2-3 0 0,-2 0 9 0,1-2 10 0,2-2 22 0,-2 1 26 16,0-2 17-16,-1 1 17 0,0-2 47 0,0-2 59 0,-2 1 123 0,-1-2 144 16,-2 1 65-16,-1-1 43 0,0 0 43 0,-2-1 41 0,-2 1 30 0,-2-2 24 15,0 1 8-15,-1-2 1 0,-3 1 30 0,0 1 34 0,-3 1-19 0,-1-2-37 16,-1 2-64-16,-2-1-71 0,-1 2-26 0,-1 1-12 0,-2-1-12 15,-1 2-15-15,0 0-17 0,-2 0-16 0,-1 2-10 0,-2-1-10 0,-1 1-19 16,0-1-21-16,-2 4-13 0,-2-2-14 0,0 1-14 0,-1 2-14 16,-1 0-13-16,0 3-8 0,-1-1-7 0,1 4-4 0,0 0-3 0,0 0-7 15,1 1-1-15,2 4 2 0,-1-2-1 0,2 3-5 0,2 0 4 0,2 0 4 16,0 1-2-16,1 1-2 0,2-1 1 0,2 1 5 0,2-2-1 0,1 1-3 16,1-2 3-16,3 1 3 0,1-3 0 0,3 1-3 0,2-2 3 15,2-1 5-15,1-2-2 0,2 1-8 0,1-5 4 0,1 1 4 0,2-2 0 16,-1-2-8-16,2 1 5 0,0-4 3 0,-1-1-3 0,0 0-3 15,-2-1 2-15,-1-1 4 0,-3-2-3 0,-1-1-5 0,-1-1 4 0,-4-1 4 16,-2 1-5-16,-1-3-7 0,-1 0 3 0,-3 0 6 0,-2 0-4 0,0-3-5 16,-2 3 1-16,-3-2 4 0,0 1-4 0,-1-1-2 0,0 4 2 0,-1-2 4 15,0 1-2-15,-2 1-6 0,2 2 4 0,-2 2 8 0,0-1-4 16,2 4-8-16,0-2-9 0,1 4-9 0,1-2-21 0,0 3-24 16,1 0-26-16,0 1-28 0,2 2-15 0,0 0-12 0,0 0-22 0,3 2-29 15,1-1-48-15,0 2-54 0,0-1-69 0,3 2-77 0,1-2-37 0,2 1-27 16,2-2 8-16,2-1 19 0,2 0 27 0,0-3 28 0,2 2 14 0,1-5 11 15,2 1 23-15,-1-1 29 0</inkml:trace>
  <inkml:trace contextRef="#ctx0" brushRef="#br1" timeOffset="219305.6846">23307 1802 139 0,'10'-9'449'0,"1"-1"8"16,-2 1 2-16,-1 0 2 0,-1 0-1 0,-2 1-7 0,-2 2-7 15,-2 2-1-15,-1 0 1 0,-1 3-2 0,-3 1-2 0,-1 2-160 0,-3 1-207 16,-2 1-96-16,-2 2-63 0,-2 3-61 0,-1 0-64 0,-2 3-77 16,-2 0-80-16,-1 3-39 0,-1-2-27 0,-2 3-9 0,-1 0-3 15,0 2 0-15,-1 2 1 0,-1-1 16 0,1 1 16 0,-2 1 24 0,2-2 22 16</inkml:trace>
  <inkml:trace contextRef="#ctx0" brushRef="#br1" timeOffset="220970.3941">13416 4038 0 0,'1'-6'223'0,"-1"0"98"0,0 0 3 0,-1 0 2 0,1-1-1 16,-1 1-1-16,1 0 0 0,-2 1-3 0,1 0 0 0,0 0 0 0,-1 2 0 15,1-2-106-15,0 0-137 0,-1 0-45 0,0 1-18 0,-1-2-3 0,-1 0 3 16,1 0 12-16,-1 0 15 0,0-2 3 0,0 2-5 0,0 0-2 15,0 0-8-15,-1 2 3 0,-2-1 7 0,1 1-4 0,-2 1-7 16,-2 1 1-16,0 1 1 0,-2 1-7 0,0 1-7 0,-3 2-13 16,-2 2-10-16,-1 1-3 0,-2 1 0 0,-1 2 11 0,-2 2 10 15,-1 0-3-15,-1 2-9 0,0 0 7 0,-1 3 13 0,1-2-8 0,1 2-9 16,1 1 7-16,3-2 13 0,3 1-4 0,1 0-7 16,4-1 6-16,4 1 9 0,3-1-4 0,3 0-5 0,5-1 9 0,2 1 13 15,3-1 5-15,6 0 0 0,0 0 6 0,5-2 9 16,2 0-3-16,3-2-7 0,3-1 1 0,0-2 4 0,1-1-1 0,1-2-4 15,0-3-2-15,1-2 0 0,0-2-9 0,0 0-11 0,-1-3-7 0,-1-2-7 16,1 0-10-16,-1-2-10 0,-1-2-6 0,0 0-3 16,-3 0-6-16,0-2-7 0,-3 1-2 0,-2-2 0 0,-1 1-5 0,-3 0-2 15,0-1 2-15,-5 2 8 0,-2 1 5 0,-1 0 8 0,-2 2 19 16,-2 1 22-16,-2 2 12 0,-1-1 10 0,-1 4 8 0,-2-1 6 16,1 2 2-16,-1 2-2 0,-1 0 3 0,0 2 1 0,0 0-2 15,0 3-5-15,-1 1-6 0,-1 1-9 0,0 2-11 0,-1 3-14 16,-1 3-11-16,0 2-11 0,-1 3-1 0,-1 3 3 0,0 3-1 0,-1 1 1 15,0 3 1-15,1 2 7 0,-2 2-2 0,0 0-3 16,0 1 1-16,0 1 4 0,-2 0-2 0,1-1-5 0,0 1 5 0,-1 0 3 16,1 0-1-16,0-2-5 0,-1 1 0 0,1-2 3 0,1 0-5 15,-1-4-2-15,1 1-1 0,0-4 5 0,0 1-3 0,0-5-3 16,1 1 2-16,0-3 4 0,1-2-2 0,-1-2-5 0,2-1 2 0,-1-4 4 16,1 1-2-16,1-2-3 0,-1-3 4 0,1 0 7 15,0-3 1-15,1 0 1 0,0-2 13 0,1-2 13 0,-1-1 3 16,2 0-2-16,1-2 10 0,0 0 7 0,1-4-3 0,0 1-3 15,3-2 3-15,0-1 4 0,2-2-4 0,2-2-10 0,1-1-1 0,2-2 1 16,1-2-11-16,1 0-18 0,2-3-2 0,2 0 2 0,0-2-7 16,2-2-11-16,1 0 4 0,1 1 10 0,1-2-7 0,-1 2-7 15,3-1 3-15,0 2 8 0,0 0-4 0,1 1-7 0,2 0 6 16,0 3 9-16,1-1-4 0,1 2-11 0,0 0 4 0,1 1 8 16,0 1-7-16,2 0-11 0,-1 2 3 0,1 0 4 0,-1 2-5 0,1 0-10 15,-2 1 4-15,0 0 4 0,0 1-8 0,-2 2-10 16,0-1 5-16,0 2 7 0,-2-1-3 0,-1 1-6 0,-1 1 4 0,-1-1 10 15,-2 1-2-15,-1 0-3 0,-1 0 6 0,-2 0 7 0,0-1-1 16,-2 1-6-16,-2-1 5 0,1 1 8 0,-2-2-1 0,-2 2-6 16,0-1 3-16,-2 0 9 0,0 1-4 0,-2 0-4 0,0 0 10 0,-2 1 10 15,0 0 1-15,-2 0 2 0,1 1 9 0,0 0 15 16,-1 2 0-16,0-1-4 0,0 2 8 0,0-1 13 0,-1 1-2 0,2 1-6 16,-2 1 1-16,3 0 7 0,-3-2-7 0,3 2-14 15,0 0-4-15,0 0 1 0,-2 0-10 0,2 0-14 0,-3 2-1 0,2 0 4 16,-2 0-10-16,0 2-11 0,1 1 2 0,-2 1 4 0,0 1-4 15,-2 1-7-15,1 3 3 0,0 1 8 0,-1 0-5 0,1 3-9 16,0-2 0-16,1 1 0 0,0 2-15 0,0-2-18 0,0 2-11 0,1-2-5 16,2 1-19-16,-1-2-22 0,2 1-21 0,0-1-18 15,2-1-16-15,-1-1-20 0,3-1-30 0,0-2-30 0,1-1-48 0,2-1-51 16,2-1-66-16,3-4-69 0,0-1-17 0,3-1 4 16,0-2 13-16,2-3 19 0,0-2 22 0,3-2 23 0,0-2 16 0,0-2 14 15,0 0 34-15,2-3 157 0</inkml:trace>
  <inkml:trace contextRef="#ctx0" brushRef="#br1" timeOffset="221420.4753">14413 4019 90 0,'3'-5'450'0,"-3"0"22"0,0-1 16 0,-1 1 4 0,-1-1 0 15,0 0 1-15,-1 0 4 0,-1 3-2 0,0-1-2 16,0 1 2-16,-1 0 5 0,-1 2-137 0,1 0-180 0,0 1-81 0,-2 0-53 16,0 1-26-16,1 1-17 0,-1 1 0 0,-1 0 1 0,0 3-5 15,-1 2-7-15,-1 0 4 0,1 2 7 0,-2 2-5 0,2 1-7 16,-2 1 5-16,2 2 4 0,0 1-2 0,-1 1-5 0,2-2 2 0,0 2 8 15,2 0-6-15,0 0-9 0,2-1 2 0,2-1 2 16,0-3-5-16,2 0-10 0,2-2 1 0,0-1 7 0,2-3-3 0,2-1-3 16,0-1 3-16,2-2 7 0,0-2-2 0,3-1-7 15,0-1 5-15,2-1 8 0,0-3-2 0,2-2-6 0,1-2 4 0,-1 0 8 16,1-3-3-16,-2-1-6 0,1-2 2 0,-2 1 2 0,-1-2-4 16,-1 2-3-16,-2-2 0 0,1 2 5 0,-4-1 1 0,1 2-2 15,-2-1 14-15,1 1 18 0,-2 1 17 0,-2 0 13 0,1 0 18 16,0 2 15-16,-2 0 6 0,-1 3-2 0,0 0 11 0,0 2 15 15,0 0 5-15,-1 2-1 0,1 0 1 0,-2 1-2 0,2 2-12 0,0 0-17 16,0 0-14-16,0 0-17 0,0 0-15 0,0 0-20 16,0 0-4-16,0 0 2 0,0 2-11 0,2 2-15 0,-2 1-6 0,1 1 1 15,0 1-2-15,-1 0-4 0,2 3 5 0,-2-1 8 0,1 2-1 16,-1 1-2-16,0 1 2 0,0-1 8 0,-1 2-1 0,1 0-7 16,-2 0 4-16,1 1 7 0,0-1-8 0,-1 1-7 0,2-1-7 0,-1 0-7 15,1 0-17-15,0-1-26 0,0-1-17 0,1-1-11 16,1-2-23-16,-1 0-24 0,2-2-23 0,-1 0-19 0,2-1-25 0,0-1-28 15,0-2-38-15,2 0-47 0,0-2-42 0,1-2-39 0,1-2-48 16,1 0-51-16,1-2-5 0,0-3 10 0,2-2 19 0,0-1 21 16,0-1 21-16,2-1 24 0,0-1 22 0,0-2 25 0,-1 0 44 15,2 1 274-15</inkml:trace>
  <inkml:trace contextRef="#ctx0" brushRef="#br1" timeOffset="221622.1995">14816 3991 289 0,'7'-7'461'15,"-3"1"17"-15,0 1 14 0,-2 2 8 0,1-2 7 0,-2 1-5 0,-1 2-2 16,0 2-1-16,0 0 4 0,0 0-26 0,0 0-39 0,0 0-131 15,0 0-160-15,-1 1-69 0,0 1-43 0,-1 2-16 0,0 0-8 16,0 2-11-16,1 0-11 0,-2 2 5 0,1 2 9 0,-1 0-3 16,0 2-9-16,1 3 8 0,-1-1 10 0,-1 2-3 0,0 1-8 15,0-1 4-15,0 2 4 0,0 2-5 0,0-1-7 0,0-1-3 0,0 1-1 16,0-1-17-16,0 0-18 0,0 0-18 0,0-2-18 0,1-1-27 16,2-2-29-16,0 1-40 0,-1-4-45 0,2-1-60 0,0-2-63 15,2-2-61-15,0-2-61 0,-2-3-16 0,7 0 0 0,0-2 12 16,-1-2 15-16,1-2 21 0,1-2 21 0,1-2 24 0,1-2 23 15,-1-2 43-15,2-3 291 0</inkml:trace>
  <inkml:trace contextRef="#ctx0" brushRef="#br1" timeOffset="221775.0627">15235 3833 96 0,'0'-5'411'0,"0"0"13"0,0 2 11 15,-2-2-4-15,1 1-14 0,-2 1-3 0,-1 0 0 0,0 0-14 0,0 3-13 16,0 0-12-16,-1 0-7 0,-2 0-164 0,1 1-204 0,-1 2-107 0,0-1-79 15,-1 1-76-15,0 1-80 0,0-2-36 0,0 2-24 0,2-1-8 0,-1 0-2 16,0 0 11-16,1 0 16 0,-1-1 8 0,0 1 11 16,1-1 20-16,-2 0 25 0</inkml:trace>
  <inkml:trace contextRef="#ctx0" brushRef="#br1" timeOffset="222054.1829">14313 3545 0 0,'0'-6'298'0,"2"-1"125"0,-2 1 6 0,0 0 11 0,2-2 13 16,0 1-3-16,-1 1-6 0,0 1 3 0,1 1 9 0,-1-1-5 0,2 4-5 15,-2-2-97-15,0 0-122 0,1 1-97 0,-1 1-85 0,-1 1-24 16,1-2-4-16,-1 2-26 0,3 0-36 0,-3 0-5 0,4 2 2 15,-1-1-18-15,-1 1-19 0,0 2-7 0,-1-1-1 0,0 3-19 0,-1 3-26 16,0 0-38-16,-1 3-38 0,0 2-20 0,-3 1-12 0,0 1-24 0,0 2-30 16,-2 2-38-16,1-2-38 0,1 3-2 0,-1 0 10 0,2-3 8 0,0 3 6 15,1-3 18-15,0 0 18 0,2-3 42 0,0 0 48 0</inkml:trace>
  <inkml:trace contextRef="#ctx0" brushRef="#br1" timeOffset="222274.2789">14913 3110 22 0,'14'-10'378'16,"-2"-1"11"-16,0 1 4 0,0 1 0 0,-2 0-3 0,1 0 0 0,-2 3 3 15,1 1-15-15,-1 1-18 0,0 1-21 0,1 1-18 16,-2-1-156-16,-2 2-197 0,0 2-89 0,-4 1-59 0,1 1-56 0,-3 3-56 15,-1 0-44-15,-3 4-36 0,-2 1-14 0,1 4-5 16,-3 0 13-16,0 3 18 0,-1 3 21 0,-1 1 19 0,-2 2 28 0,0 3 29 16</inkml:trace>
  <inkml:trace contextRef="#ctx0" brushRef="#br1" timeOffset="223710.7588">16225 4038 0 0,'-5'-6'85'0,"-2"0"259"0,1 0 16 0,-1 0 7 0,-1 0 7 16,0-1 8-16,-1 1 13 0,1 0 1 0,-2 0-3 0,1 0 10 0,0 1 14 15,-1 0-78-15,0 2-106 0,-1-2-64 0,-1 1-55 0,0 2-30 0,-1-1-21 16,1 1-1-16,-3 0 2 0,2 0-13 0,-2 2-13 16,2 2 2-16,-2-1 13 0,2 1-16 0,-2 1-20 0,2 1 1 0,-2 1 12 15,2 1-9-15,-1 1-15 0,1 3 10 0,0 0 19 0,1 2-7 0,1 0-11 16,-1 2 7-16,1 0 16 0,2 2-5 0,1 0-17 0,0 2 10 0,1 0 17 15,2 0-9-15,1 1-13 0,1 0 4 0,2 0 12 0,2 0-9 16,1-1-14-16,2 0 2 0,1-1 9 0,3-1-10 0,1-3-16 16,2 0 7-16,1-2 8 0,3-3-5 0,2 0-10 0,0-4 5 0,3 0 12 15,0-3-6-15,3-2-10 0,0-1 1 0,1-3 7 0,1-1-8 0,0-4-11 16,2-1 3-16,1-1 10 0,-1-2-8 0,1-2-13 0,1-2 4 16,-1-1 4-16,0-1-9 0,-1-2-12 0,-1-1 3 0,1 1 7 0,-3-4-7 15,0 1-13-15,-3-1 4 0,1-1 7 0,-4-1-8 0,0-2-14 16,-2-2 7-16,0 1 14 0,-3-1-7 0,0-2-11 0,1 2 9 0,-2-2 15 15,0 1-3-15,0 3-3 0,-2 0 18 0,1 1 27 0,-2 4 15 0,1-1 9 16,-1 2 18-16,-1 3 19 0,0 2 5 0,-1 1 2 0,-2 3 7 16,0 1 12-16,-1 4-2 0,-1 1-5 0,-2 1-2 0,1 2 3 15,-1 2-14-15,-1 1-19 0,0 3-12 0,0 0-13 0,0 0-14 0,0 0-11 16,0 0-7-16,-1 3-6 0,-1 0-4 0,1 0-2 0,0 3-3 0,-1 3 1 16,1 0 2-16,-2 4 0 0,1 2 3 0,-1 0 0 0,0 5 2 0,-1 1 2 15,-1 1 2-15,0 2 0 0,-1 2 2 0,-2 4 1 16,0 0-2-16,0 0-1 0,-1 4 0 0,-2-1 2 0,1 3-4 0,-2-1 1 15,0-1-1-15,0 1 1 0,0-1-1 0,0-2-2 0,0-1-1 0,0-1 2 16,1-1-1-16,-1-1-1 0,3-2 2 0,-1-2 2 0,1-2-4 0,2-2-2 16,1-2-2-16,0-2 0 0,1-3-2 0,1-3-1 0,1-2 0 15,-1-2 0-15,2-2-3 0,-2-3-7 0,-2-1-10 0,1-1-8 0,-2-3-8 16,1-1-3-16,-2-2-8 0,0-1-11 0,0-3 4 0,-2-2 7 16,2-2-2-16,-1-2-10 0,1-1 5 0,0-2 8 0,0 0 1 0,1-3-2 15,-1 1 16-15,2-2 17 0,-1 1 7 0,2-1 4 0,-1 2 25 16,1 0 34-16,1 0 8 0,0 3 4 0,0 0 14 0,1 1 20 0,2 1 9 0,0 3 6 15,1-1 11-15,1 3 8 0,0 0-1 0,2 3-4 16,0 0-5-16,1 2-5 0,1 1-14 0,2 1-17 0,-1 1-14 0,4 1-11 16,2 0-8-16,1 3-6 0,2 0-15 0,2 0-18 0,3 0-3 0,0 0 3 15,3 3-8-15,-1 0-8 0,2 1-4 0,2 1 1 0,-2 0-16 0,0 1-16 16,0 0-12-16,0 0-7 0,-2 1-13 0,1 2-13 16,-2-2-12-16,1 1-13 0,-2 1-11 0,-2 0-6 0,1 1-12 0,-2-1-14 15,-1 1 4-15,0 1 8 0,-1-2 7 0,-2 2 7 0,-1 0 15 0,0 0 19 16,-1 0 5-16,-2-1 0 0,1 0 21 0,-1 0 23 0,-1-1 2 0,-1 1-2 15,-1-2 17-15,0-1 25 0,-1-1-2 0,-1 0-8 0,-1-1 23 16,-2-1 29-16,0-2 10 0,1 1 1 0,-2-3 20 0,0 0 24 16,0 0 2-16,-3 0-8 0,3 0 10 0,-3-2 14 0,-1 1 5 0,2-1 2 15,-2-1 13-15,0 0 13 0,0-1-8 0,-2 1-16 0,1-1-9 0,0-1-9 16,-1 2-12-16,1-1-10 0,0 0-7 0,-2 1-5 0,2-1-4 16,-2 2-4-16,2-1-12 0,-2 2-13 0,2 1-8 0,-1 1-6 0,1 1-9 15,0 0-11-15,-2 3 1 0,2 0 2 0,-2 2-5 0,2 1-11 16,-1 3 4-16,1 0 8 0,0 1-4 0,1 1-7 0,0 1 5 0,1 1 9 15,0-1-3-15,2 1-7 0,1-1 4 0,0 0 6 0,1 1-3 0,1-2-9 16,2-1 4-16,0-1 10 0,1-2-4 0,0 0-7 0,2-1 5 16,0-2 5-16,1-1-2 0,0-1-5 0,1-2 4 0,2 0 8 15,-1-2-3-15,1 0-7 0,1-1 5 0,0-1 8 0,1-2-3 0,-1-1-7 16,2-1 2-16,-2-1 8 0,1-1-3 0,-1-2-9 0,-1 1 2 0,-1-1 5 16,0-1-4-16,-1-1-4 0,-1 1 2 0,-1 1 5 0,-1-1 0 0,0 0-7 15,-2 0 7-15,0 0 9 0,0 1 3 0,-3 0-2 0,0 0 8 16,1 2 12-16,-1 0-1 0,-1 0-4 0,-1 1 4 0,1 1 4 15,-2 1-3-15,1 2-6 0,0-1 1 0,-1 2 5 0,1-1-7 0,-2 2-13 16,3 1-1-16,-2 0-3 0,-1 0-10 0,0 1-17 0,-1 2-11 0,0-1-7 16,-1 2-12-16,0 1-13 0,-1-1-8 0,1 2-6 0,0 2-5 0,-1-1-2 15,1 1-2-15,1 1 1 0,-1-1 1 0,1 0-5 0,0 2 4 16,1-2 5-16,-1 1 9 0,1-2 9 0,1 0 8 0,0 0 7 0,1-1 7 16,0 0 8-16,-1-1 3 0,2 0-1 0,-1-1 4 0,1-1 4 15,0 0 1-15,0-3-4 0,0 3 5 0,0-3 8 0,0 0-1 0,0 3-1 16,0-3 8-16,0 0 13 0,0 0 6 0,0 0 6 0,0 0 6 15,0 0 7-15,0 0 4 0,0 0-1 0,0 0 4 0,0 0 1 0,0 0-2 16,0 0 2-16,-3-2-1 0,3 2-2 0,-2-1-5 0,2 1-4 16,0 0-13-16,-2-1-13 0,2 1-14 0,0 0-16 0,0 0-22 0,0 0-21 15,0 0-28-15,0 0-29 0,0 0-24 0,0 0-26 0,0 0-37 0,3 0-43 16,-3 0-97-16,0 0-113 0,0 0-44 0,0 0-21 0,0 0 1 16,4 2 10-16,-4-2 17 0,0 0 19 0,0 0 26 0,5-2 31 0,-1 0 23 15,0-2 20-15</inkml:trace>
  <inkml:trace contextRef="#ctx0" brushRef="#br1" timeOffset="225107.4669">18529 3721 0 0,'6'-11'232'0,"-1"-1"140"0,0 2 21 0,1-2 8 15,-1 0 4-15,-1 1 16 0,-1 1 19 0,-2-1 16 0,0 1 10 16,1-1 20-16,-1 4 21 0,-1-2-93 0,0 0-121 0,0 3-61 0,0 0-37 16,0 1-24-16,0 1-19 0,0 1-13 0,0 1-5 0,0 2-19 0,0 0-19 15,0 0-16-15,0 0-14 0,0 0-18 0,-1 2-18 0,-1 2-11 0,1 2-11 16,0 2-5-16,-2 4-2 0,-1 0-2 0,0 3-4 16,0 1 7-16,-3 4 7 0,1 1 4 0,-2 3 4 0,-2 0 5 0,1 4 8 15,-3 2 0-15,0 2-3 0,-1 0 3 0,-2 0 5 0,2 2-5 0,-2 0-3 16,0-1 0-16,2 0 4 0,0-1-4 0,-1-2-6 0,2 0-1 0,2-2-1 15,0-1-4-15,2-2-6 0,2-1 0 0,-1-1 3 0,2-2-4 16,1-3-13-16,1-2 2 0,2-1 3 0,1-3-7 0,0-3-8 0,0-1 4 16,0-2 8-16,1-3-3 0,0 0-6 0,-1-3 2 0,3-2 4 15,1 0-6-15,1-3-15 0,1-2-2 0,2-3 2 0,1-2-4 0,3-4-8 16,0-2 1-16,1-4 7 0,2-3-5 0,0-2-8 0,1 0 2 16,-2-2 2-16,1-1-1 0,-2-1 1 0,2 0 5 0,-2-2 8 0,1 1 11 15,-1 1 7-15,2-1 15 0,-2 1 13 0,2 2 5 0,-2 2 3 16,2 0 8-16,-2 5 8 0,2-1 2 0,-2 5 0 0,2 2 3 0,-2 1 3 15,2 1 0-15,-2 4-3 0,2-1 0 0,-2 4-1 0,0 1-7 0,1 0-10 16,-1 1-3-16,0 4 0 0,2-1-6 0,-2 2-9 0,2 0 0 16,-2 2 5-16,2 1-8 0,-2 0-11 0,2 3 4 0,-2 0 7 15,-1 0-5-15,2 1-7 0,-4 2 3 0,1 0 6 0,0 2-4 0,-2 1-7 16,-1 0 4-16,0 0 7 0,-1 1-5 0,-1 2-5 0,-2-1 2 0,0 2 4 16,-1 0-4-16,-2 0-4 0,-2-1 5 0,0 1 5 0,-3-1-4 0,-2 0-7 15,0 0 4-15,-2-1 7 0,-3-1-4 0,0-1-7 0,-1 0 2 16,0-3 8-16,-1 1-1 0,0-2-7 0,-2 0 4 0,2-1 5 15,-2-2-2-15,2-1-8 0,-2 0 7 0,2-2 7 0,1 0-4 0,-2-2-8 16,2-2 4-16,2 0 6 0,-1-2-6 0,2 0-8 0,-1-2 2 0,2-2 3 16,0 0-4-16,2-2-10 0,0 0-1 0,2-2 0 0,2 0-10 15,0-2-14-15,2 1-9 0,3 0-11 0,2-1-8 0,2-1-10 0,2 2-13 16,2 0-12-16,2 0-4 0,3 1-7 0,0 1-8 0,3 1-13 16,0 1 4-16,1 3 4 0,1 0 0 0,0 0-5 0,2 3 16 0,0 0 16 15,1 3 3-15,-2 0-3 0,1 1 18 0,0 2 25 0,1 0 1 0,-2 2-4 16,1 1 17-16,0 0 24 0,-1 0-3 0,0 0-12 0,0 2 15 15,0-1 21-15,0 0-6 0,-2 1-10 0,2-1 16 0,-4 0 27 16,1 0-3-16,0 0-8 0,-3-1 14 0,0 2 21 0,0-2-1 0,-3-2-13 16,-1 2 11-16,-1-1 20 0,-2 0-7 0,-1-1-13 0,-1-1 11 0,-3 0 14 15,0-1-13-15,-4076 0-18 0,8146 1 6 0,-4074-3 12 0,-1 2-1 16,0 1-10-16,-2-1 7 0,0 0 5 0,-1 1-2 0,0 2-5 0,-2-1 6 16,-1 2 9-16,-2 3 4 0,-2 0 1 0,0 2 2 0,-2 2 8 15,-2 3-4-15,1 0-7 0,-2 2-8 0,0 0-8 0,0 2-2 0,0-1-2 16,0 2-5-16,1-1-9 0,0 0-3 0,3 1-2 0,-1-1-11 0,2-1-14 15,1 1 0-15,0-2-2 0,1 0-4 0,1-3-9 0,1 1 0 16,2-2 0-16,0-2-13 0,1 0-14 0,1-2-5 0,0-1-2 0,1-1-8 16,0-2-8-16,1 0 1 0,0-3-1 0,1 0 1 0,0-3-1 15,0 0 1-15,0 0-1 0,0 0 1 0,0 0-4 0,1-3-13 0,2 0-12 16,-1-3-12-16,1-2-10 0,0-1-19 0,1-4-20 0,-2-2-25 16,2 0-22-16,0-5-30 0,-1 1-30 0,-2-2-60 0,1-1-67 0,-1-2-49 15,-1 0-38-15,-1-2 5 0,1-1 22 0,-2-2 17 0,2 1 16 16,0-2 23-16,0-2 26 0,2 2 87 0,-1 2 107 0,2 0 139 0,1 0 147 15,0 3 111-15,1 2 100 0,2 2 79 0,-1 2 71 0,1 1 34 0,1 3 17 16,0 0 11-16,1 3 6 0,2 3 12 0,2 0 14 0,3 1-56 16,0 2-78-16,4 0-105 0,2 2-116 0,2 1-50 0,1 0-32 15,3 1-23-15,3 2-23 0,1 0-22 0,1 2-17 0,2-2-14 0,-1 3-8 16,2 0-32-16,2 1-35 0,-1 1-35 0,0-1-34 0,-1 2-39 0,0 0-39 16,0 0-57-16,-2 2-63 0,-1-1-114 0,-2 1-132 0,-2-1-34 0,-1 1-8 15,-3 1 0-15,-1-3 3 0,-2 1 18 0,-2 0 22 16,-4-1 29-16,0 0 32 0,-4-1 32 0,-3-2 35 0</inkml:trace>
  <inkml:trace contextRef="#ctx0" brushRef="#br1" timeOffset="226660.1563">20651 3730 0 0,'5'-9'234'0,"0"0"139"0,1 1 20 16,-1-2 5-16,0 1-2 0,1-2 10 0,-1 1 11 0,0 1 9 0,1 0 6 15,-1 0 23-15,0 0 26 0,-1 3-85 0,0 0-117 0,-1 0-57 16,0 0-40-16,-2 3-22 0,0 0-14 0,1 1-7 0,-2 2-2 0,0 0-11 16,0 0-12-16,0 0-9 0,0 0-8 0,0 0-23 0,-3 2-28 15,0 4-16-15,-1 0-12 0,0 3-9 0,-1 1-7 0,-2 5-5 0,-1 2-5 16,-1 4 2-16,-2 1 8 0,-2 4-1 0,-2 4 1 0,1 1 1 16,-4 5 4-16,1 0 1 0,0 1-2 0,-2 0 0 0,2 2 0 0,-1-2-3 15,1 0-2-15,1-1 2 0,1-2 0 0,2-1 0 0,1-2-1 16,1-1-1-16,1-1 5 0,2-2-4 0,0-3-4 0,1-2 2 0,0 0 2 15,2-4-1-15,1-1-2 0,0-3 2 0,1-1 1 0,1-3-1 0,0-2 1 16,2 0 4-16,0-4 6 0,0 0 10 0,0-2 13 0,0-2 11 16,0 0 13-16,3 0-1 0,0-2-2 0,-1-2-1 0,4-2 5 15,-1-1-1-15,3-2-5 0,3-3 1 0,1-3 7 0,1-2-7 0,2 1-5 16,-1-4-8-16,2 1-8 0,2 0-10 0,-2 0-13 0,0 0 1 0,0 1 4 16,0 1-4-16,0 0-4 0,-2 3 2 0,2-1 7 0,0 2-5 0,-1 1-8 15,1 1 1-15,-1 3 1 0,1-1-5 0,-2 3-10 0,0 0 0 16,0 3 5-16,-2 0-5 0,2 3-6 0,-2 0 3 0,0 3 4 15,0 0-1-15,-2 2-6 0,1 1 5 0,0 1 5 0,-2 2-2 0,0 0-7 16,-1 2 4-16,-1 1 7 0,0 0-5 0,-2 1-4 0,-1 1 3 0,-1 0 5 16,-3 2-2-16,0-1-6 0,-3 1 3 0,-2 1 3 0,-2-2-3 0,-2 1-8 15,-3-1 1-15,-3 1 7 0,-2 0-8 0,-2-2-10 0,-4 0-1 16,1 0 1-16,-4-1-8 0,1-2-10 0,0-1-1 0,-1-1 1 16,2-2-3-16,2-1-8 0,2-2-4 0,1-1-1 0,2-2-5 0,1-1-3 15,2-1-6-15,2-2-5 0,3-1 1 0,0-1 1 0,1-1-17 0,2-1-20 16,1-1-22-16,2-2-20 0,3 0-20 0,2 0-20 0,2-1-19 15,2-2-16-15,4 1-11 0,2-3-11 0,4 2-25 0,2 0-28 16,5 0-10-16,1-1-1 0,1 2 21 0,3 0 29 0,2 3 25 0,-1-1 27 16,0 3 37-16,1 0 43 0,-1 1 41 0,-2 1 44 0,-1 3 27 0,1-1 20 15,-3 2 50-15,0 0 61 0,-3 1 22 0,1 1 9 0,-4 0 10 0,1 2 13 16,-3-2 2-16,-1 1 4 0,-2-1-13 0,-2 2-14 0,-2-2-7 16,-2 1-2-16,-1 0 4 0,-2-1 4 0,-1 0 11 0,-3-1 14 15,0 0 5-15,0 0 4 0,0 0-1 0,-3 1 1 0,1-1-7 0,-2 0-7 16,0 0 5-16,-2-1 5 0,1-1-7 0,-2-1-10 0,-1 1-11 0,0-1-12 15,0 1-26-15,0 0-34 0,0-1-13 0,-1 2-10 0,0 0-8 16,-1 0-8-16,1 1-2 0,-2 0-1 0,1 1-6 0,-1 1-7 16,0 2-5-16,1 1-6 0,-1 1-5 0,2 1-2 0,-1 0-4 0,1 3-2 15,1-1-7-15,0 2-5 0,3 0-5 0,-1 1-3 0,2 0-8 0,0 1-10 16,3-1-1-16,0 1-2 0,1-1-11 0,1 0-11 0,2 0 1 16,1 0 6-16,1-2-3 0,2-1-8 0,-1-1 11 0,4-1 15 0,-1-1-1 15,2-1-5-15,-1-3 13 0,2 0 20 0,0-2-3 0,2 0-6 16,0-2 15-16,0 0 20 0,0-3-1 0,1 0-8 0,-2-2 10 0,2 0 16 15,-2-2-2-15,-1 0-10 0,2-2 14 0,-4 0 21 0,1 0 2 0,-2 0-8 16,1-1 15-16,-2 2 18 0,-2-1 7 0,0 1 4 0,-1 2 10 0,-1-1 12 16,0 1 6-16,-1 2 4 0,-2 1 4 0,0 0 4 15,1 2-8-15,-2 0-8 0,0 3-10 0,0 0-7 0,0 0-12 0,0 0-12 16,0 0-15-16,0 0-15 0,0 0-6 0,0 0-6 0,-2 3-12 0,1 0-15 16,0 1-1-16,-2 2 1 0,0 1-8 0,-1 2-10 0,2 0-6 0,-2 3-4 15,-2 0-14-15,2 0-14 0,0 1-14 0,0 1-14 0,0 0-17 16,2-1-13-16,-1 0-21 0,2-1-21 0,2 0-15 0,0 0-13 15,2-1-19-15,2-1-17 0,2-1-32 0,1-1-32 0,1-1-32 0,2-2-35 16,1-2-42-16,0 0-44 0,3-3-4 0,-1-3 3 0,2 0 20 0,0-2 25 16,2-1 13-16,-1 0 10 0,0-1 22 0,1-2 27 0</inkml:trace>
  <inkml:trace contextRef="#ctx0" brushRef="#br1" timeOffset="227059.8081">21617 4325 372 0,'3'-4'421'16,"0"1"11"-16,-2-1 3 0,0 0 14 0,1 1 14 0,-2-1 8 0,0 1 3 15,-2 0 6-15,0 1 8 0,-1-1-53 0,-1 1-66 0,-1 0-98 0,-2-1-107 16,-1 1-52-16,0 1-35 0,-1-1-8 0,-2 1-3 0,-1 1-12 16,-1 3-14-16,-2-1-4 0,0 2 0 0,-1 2-4 0,0 1-5 15,-1 2-5-15,1 2-1 0,1 1-1 0,1 1-1 0,-1 2 2 0,3-1 2 16,1 3-2-16,2 0-2 0,1 0 1 0,3 1-1 0,-1 1-2 0,4-1-5 15,0 1-8-15,4 0-10 0,0-1-15 0,2 0-19 0,3-1-14 0,1 0-15 16,3-3-35-16,2-1-41 0,0-2-56 0,3-1-63 16,2-2-101-16,0-2-110 0,2-2-34 0,2-3-10 0,-2-1 5 0,0-2 5 15,0-3 17-15,-3-1 18 0,0-3 14 0,-2-1 11 0,-2-1 34 0,-2-1 40 16</inkml:trace>
  <inkml:trace contextRef="#ctx0" brushRef="#br1" timeOffset="227375.2527">21101 3823 21 0,'3'3'367'0,"1"-1"2"0,1-1-3 15,2 2 2-15,0-2 7 0,1 1-2 0,1 1-4 0,0-1 3 0,3 2 6 16,0-1-3-16,0 1-4 0,2 1-128 0,-2-2-159 0,1 1-57 0,-1-1-26 16,1 1-2-16,-1-2 2 0,2 2-13 0,-2 0-19 0,1-1-23 0,-1 2-23 15,1 1-38-15,-2 0-43 0,0 0-74 0,-1 1-86 0,-2 2-35 16,-1-2-19-16,-2 1-1 0,-1 2 5 0,-1 1 1 0,-3-1-1 15,-3 1 11-15,-1 1 14 0,-2 1 25 0,-2 2 75 0</inkml:trace>
  <inkml:trace contextRef="#ctx0" brushRef="#br1" timeOffset="227601.1106">20613 4999 306 0,'-8'10'588'0,"2"-3"27"0,-1-1 10 16,2-2 1-16,2-3-2 0,3-1 0 0,-4-1-3 0,1 1-8 0,1-2-8 15,-1 2-8-15,3 0-8 0,-1-1-184 0,1 1-237 0,0 0-148 0,0 0-124 16,0 0-71-16,0 0-62 0,-3-1-102 0,3 1-113 0,0 0-76 16,0 0-64-16,0 0-14 0,0 0 4 0,0 0 7 0,0 0 5 15,0 0 17-15,0 0 21 0,-1-6 30 0,-1 1 36 0,1 0 47 0,1-1 205 16</inkml:trace>
  <inkml:trace contextRef="#ctx0" brushRef="#br1" timeOffset="228611.4918">22539 4322 0 0,'-3'-3'240'0,"2"-1"142"0,1-1-1 16,-2 1 5-16,2-2 8 0,-1 0-5 0,1 0-7 0,-1 0 4 0,1 1 4 16,-2 1-6-16,2 1-11 0,-1 0-97 0,0 1-120 0,-2-1-82 0,0 2-76 15,1 0-10-15,-2 0 6 0,0 0-9 0,-2-1-15 0,0 1 3 16,-1 0 11-16,0 0-8 0,-1 0-14 0,0-1 8 0,0 2 14 16,0 0-4-16,0 0-8 0,0 0 7 0,0 0 12 0,2-1-5 0,-1 1-7 15,2-1 14-15,1 0 17 0,0 0 4 0,1-1-2 0,0 0 13 0,1 0 19 16,0-1-4-16,2 1-7 0,0-2 8 0,0 1 17 0,2-2-7 15,0-1-10-15,2 0 7 0,0 0 13 0,2-3-10 0,2 1-16 0,0 0 2 16,1-2 11-16,2 0-10 0,-1 0-14 0,4 0 10 0,-1-1 17 16,0 2-7-16,2-1-17 0,0 2 10 0,1-1 16 0,-2 1-8 0,2-1-14 15,-1 2 10-15,1 1 14 0,-1 0-8 0,1 1-17 0,-2 1 4 0,1 0 10 16,-2 2-13-16,2-1-19 0,-2 2 5 0,-1 1 10 0,2 1-11 16,-4 0-19-16,2 3 5 0,-1 0 10 0,-2 2-11 0,1 1-17 15,-1 1 7-15,-1 2 15 0,-3 1-11 0,1 3-13 0,-4 0 8 0,0 3 16 16,-2 2-6-16,-4 3-11 0,-2 1 11 0,-2 2 15 0,-2 3-6 0,-2 0-13 15,-4 4 8-15,-2-1 16 0,0 0-8 0,-5 1-14 0,0 1 8 0,-1-1 14 16,0-1-7-16,-2-1-13 0,0-1 6 0,0-1 11 0,-1-2-5 16,0-2-9-16,1-1 6 0,-1-3 13 0,0-2-2 0,2-3-11 15,0-2 12-15,-1-2 16 0,4-3 8 0,-1-2 3 0,3-2 11 0,1-3 10 16,2-1 4-16,1-2 2 0,3-2 3 0,1-2 5 0,1-1 1 0,3-2-2 16,1 0-1-16,2-3-1 0,1-1-4 0,3-2-4 0,2 0-12 15,2-1-15-15,1-1-4 0,4-1-1 0,1 0-10 0,3 1-10 16,1-1 1-16,2 3 4 0,1-1-7 0,1 2-10 0,2 2 1 0,-2 1 4 15,2 1-5-15,-2 3-10 0,2 2 2 0,-2 2 8 0,1 2-4 0,-1 1-7 16,-1 2 2-16,1 3 5 0,-1 1-5 0,2 1-13 0,-1 3-2 0,0 2-2 16,-1 0-9-16,2 2-15 0,-1 0-9 0,-1 3-8 0,1 1-11 15,-1 0-14-15,2 1-14 0,-2 2-13 0,1-2-13 0,-1 0-14 16,1 0-24-16,2-2-24 0,0 0-27 0,-1-3-26 0,1-2-29 0,1 0-29 16,0-2-78-16,0-2-89 0,0-2-17 0,0-1-2 0,0-1 15 15,0-3 15-15,0-1 13 0,-1-2 10 0,-1-2 26 0,0-2 31 0,-2-2 29 16,0-2 76-16</inkml:trace>
  <inkml:trace contextRef="#ctx0" brushRef="#br1" timeOffset="229094.9214">23677 3922 0 0,'0'-9'6'0,"-1"1"436"0,0 1 13 0,-2-1 8 0,2 1 8 16,-1 1-7-16,1 0-13 0,1 1-5 0,-1 2-2 0,1 0-8 0,0 3-10 16,0 0-36-16,-2 2-43 0,0 1-137 0,-1 2-168 0,0 1-33 15,-1 2 7-15,-1 3 1 0,0 2-5 0,-3 3 18 0,0 1 22 16,0 1 25-16,-2 3 23 0,1 1 20 0,-2 2 21 0,-2 2 2 0,0 2-2 15,-1 2 0-15,-2 1-5 0,0 3-10 0,-1 1-13 0,-2-1-13 0,1 2-10 16,-1 0-15-16,2-1-16 0,-1 0-34 0,1-3-37 0,2 0-33 16,1-2-28-16,0-3-26 0,4 0-23 0,-1-3-29 0,3-3-35 0,1 0-38 15,2-5-40-15,1 0-42 0,1-3-40 0,3-2-83 0,3-3-93 16,1-2-14-16,3-3 8 0,2-3 17 0,3-4 19 0,3-2 18 0,2-2 16 16,3-3 31-16,1-3 37 0,2-2 36 0,1-2 87 0</inkml:trace>
  <inkml:trace contextRef="#ctx0" brushRef="#br1" timeOffset="229295.4589">23828 4260 0 0,'8'-10'213'16,"-1"2"253"-16,-3 1 13 0,-2 0 10 0,0-1 6 0,-2 2 0 0,-3 0-5 16,0 2 4-16,-2-1 2 0,-2 1-1 0,-2 2-3 0,-2-1-69 0,-2 2-91 15,-2 0-119-15,-1 1-129 0,-2 1-33 0,-1 2-9 0,-1 0-3 16,-1 1-5-16,-1 1 4 0,1 1 2 0,0 2 4 0,1 0 1 16,0 3 0-16,1 1 0 0,2 0 0 0,1 3-5 0,2 0-2 0,2 1-8 15,3 1-3-15,1 1 0 0,4 0-8 0,1 0-7 0,3 0 0 0,3 0 5 16,2 0-11-16,3 0-14 0,2 0-8 0,3-2-10 0,0 1-16 15,5-1-21-15,0-2-33 0,2 1-37 0,3-3-53 0,0 0-53 16,1-2-89-16,0 0-97 0,2-2-59 0,1-2-46 0,2-1-7 0,-1-1 6 16,2-2 8-16,-2-1 10 0,1-1 16 0,-1-2 16 0,0-2 32 0,-3 0 43 15</inkml:trace>
  <inkml:trace contextRef="#ctx0" brushRef="#br1" timeOffset="229796.0102">24389 3962 0 0,'0'-8'388'0,"2"-2"19"0,-1 1-4 0,0-3 8 0,2 1 12 15,0-2-1-15,-1 1-7 0,2 0 7 0,-1 0 7 0,1 0-3 0,1 0-6 16,2 0-113-16,0 0-143 0,-1-1-74 0,1 1-56 0,1 0-1 16,0 0 12-16,0 0-7 0,0 0-16 0,0 0 7 0,0 0 13 15,1 1-9-15,1 1-17 0,-1 1 10 0,0 0 11 0,1 0-10 0,-1 3-18 16,0-2 5-16,1 2 13 0,-2 2-9 0,1-2-20 0,-1 3 7 0,1 0 10 15,-1 3-6-15,2-2-14 0,-2 2 11 0,1 0 14 0,0 0-8 0,1 2-9 16,-1 1 9-16,0 0 13 0,2-2-2 0,0 4-7 16,-1-1 8-16,2-1 15 0,-1 2-1 0,1 1-7 0,-1-2 7 0,1 2 7 15,0-1-3-15,0-1-8 0,-2 1 4 0,2 1 5 0,-1 0-5 0,0-2-8 16,-1 1 0-16,1-1 1 0,-3 2-5 0,0-1-11 0,-1 1-3 0,-1 0 1 16,-2 0-4-16,-1 1-7 0,-2 1 2 0,-1 1 2 0,-2-2-4 15,-4 4-4-15,0 1 2 0,-4 0 0 0,0 2-1 0,-5 2-4 16,0 2 1-16,-2 0 1 0,0 2-18 0,-3 0-24 0,0 3-14 0,-2 0-13 15,2 1-33-15,2 0-39 0,-2-1-54 0,2 0-63 0,1-1-93 0,2-1-106 16,3-2-29-16,2-3-6 0,0-2-5 0,5-1 1 0,1-2 17 16,1-3 22-16,3-2 16 0,0-6 13 0,2 5 32 0,-2-5 38 0</inkml:trace>
  <inkml:trace contextRef="#ctx0" brushRef="#br1" timeOffset="230480.0301">24200 4898 0 0,'-3'0'97'0,"3"0"299"0,-4 0 5 0,2 0 5 0,-1-1 8 0,3 1-3 15,-3 0-9-15,3 0 5 0,-2 0 10 0,-1 1-6 0,2 2-8 16,-2 0-56-16,0 1-71 0,-1 1-101 0,0 1-109 0,-1 2-18 0,1 2 6 16,-1 1-9-16,-1 1-10 0,0 1 10 0,0 1 19 0,1 2-5 0,-2-1-14 15,2 2 7-15,0-1 16 0,-1 1-14 0,2-2-24 0,0 2 0 0,0-3 7 16,0 1-10-16,2-2-18 0,0-1 8 0,2-1 8 16,0-3-8-16,2 1-16 0,0-3 8 0,1-2 15 0,1 1-1 0,1-2-4 15,2-2 8-15,1 0 11 0,1-2-4 0,2-2-11 0,1 0 5 0,1-2 10 16,1-1-5-16,0-1-11 0,1-3 7 0,-2 1 5 0,2-2-4 0,-3-1-7 15,0 1-2-15,-1-1 1 0,-2 1-1 0,-1 0-4 0,0 1-1 16,-1 0 2-16,-2 2 0 0,0-1-1 0,-1 1 2 0,0 1 5 16,-1 1 6-16,0 1 5 0,-2 0-2 0,0 1-2 0,1 1-1 0,-2 0-3 15,0 3-3-15,0 0-4 0,0 0 1 0,0 0 1 0,0 0-2 0,0 0-5 16,0 0-2-16,-3 2-1 0,0-1-7 0,1 1-8 0,-1 2-2 0,0-1 4 16,-1 2-4-16,0 1-2 0,0 1 4 0,-1 2 6 0,1-1-2 0,-1 1-2 15,1 0 2-15,0 1 5 0,0-1-3 0,0 1-4 16,1-2 1-16,2 1 4 0,-1-2-2 0,1 0-2 0,0 0 1 0,1-1 1 15,1-1-2-15,-1 0-5 0,1 0 1 0,1-2 2 0,-1 0-5 0,0-1-5 16,1-1 1-16,-2-1 2 0,0 0-1 0,1 2-4 0,-1-2 1 0,0 0 1 16,0 0 0-16,0 0-2 0,0 0 2 0,0 0 3 15,0 0-1-15,0 0-7 0,0 0-10 0,0 0-12 0,0 0-27 0,0 0-27 16,0 0-70-16,-3 1-82 0,3-1-110 0,0 0-119 0,-5 0-35 0,-2 0-10 16,2 0-3-16,-2 0-1 0,1-1 2 0,-1-2 4 0,-1 1 14 0,1-3 19 15,-1 0 23-15,2-1 29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8:11:38.15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11587 1446 19 0,'-2'-2'155'0,"0"-2"1"0,0 2 0 16,0-2-2-16,0 2-1 0,0-1 0 0,0 2 0 0,0 0-25 0,2 1-34 15,0 0-37-15,0 0-37 0,-2 0-13 0,2 0-5 16,0 0-1-16,-1-3 4 0,1 3 2 0,-1-2 5 0,1 0 3 0,0-1 3 16,0 3 3-16,0-2 2 0,0 2-1 0,0-3 2 0,0 3 5 0,0 0 4 15,0 0 10-15,-2-2 11 0,2 2 5 0,0 0 5 0,0 0-2 16,0-2-5-16,0 2 4 0,-1-2 11 0,1 2-6 0,-3-1-7 15,3 1 2-15,-2-1 8 0,-1 1-9 0,0 0-10 0,1 0-5 0,-1-1-2 16,0 1-10-16,1-1-15 0,-1 1 5 0,-1-2 10 0,1 2-12 16,1 0-18-16,2 0 9 0,-3-1 15 0,0 1-9 0,1-1-17 0,-1 1 8 15,0-1 18-15,3 1-10 0,-2 0-22 0,-1-1 11 0,2-1 17 16,1 2-8-16,-3-1-18 0,2 0 7 0,-2 0 16 0,2 0-10 16,-2-1-16-16,2 1 9 0,-2 0 18 0,0 0-12 0,-1 0-18 15,0 1 11-15,0-2 19 0,-1 2-11 0,0-1-17 0,-1 1 10 0,1 0 19 16,-2 0-10-16,-1 1-19 0,2-1 8 0,-2 2 16 0,0-2-11 15,0 1-18-15,-2 0 13 0,1 0 20 0,0 0-12 0,-1 1-18 0,1-1 8 16,0 0 17-16,-1 0-10 0,0 0-21 0,-1-1 11 0,0 2 20 16,1-1-7-16,-1-1-16 0,-1 1 10 0,1-1 18 0,-1 1-11 0,2-1-19 15,-1 1 11-15,0 1 17 0,1-1-10 0,-1 0-16 0,-1 0 8 16,1 0 17-16,-1 2-9 0,0-1-18 0,-1 1 11 0,1-1 14 16,-1 2-10-16,-2-1-18 0,2 1 11 0,-2-1 17 0,0 2-10 0,1 0-15 15,-1 0 8-15,0 0 13 0,1-1-6 0,-1 2-18 0,2-1 10 16,-2 1 14-16,2-1-10 0,-1 0-17 0,1 0 9 0,1-1 18 15,0 1-11-15,1 0-13 0,1 0 8 0,-1 0 16 0,0-1-9 0,1 1-15 16,-1 1 9-16,-1-1 16 0,1 1-7 0,-1 0-18 0,2 1 12 16,-2 0 17-16,0 1-11 0,0-1-18 0,0 0 10 0,1 0 16 15,-1 0-8-15,0 2-17 0,0-1 10 0,0 1 17 0,0-1-10 0,0 0-18 16,1 1 8-16,-1-1 17 0,2 1-7 0,-1-1-16 0,2 0 8 16,-1 0 17-16,2 0-7 0,0-1-17 0,0 2 9 0,0-2 12 15,2 1-8-15,-1-1-16 0,0 2 9 0,1-2 15 0,0 0-7 0,0 2-19 16,-1-1 10-16,0 0 16 0,2 1-6 0,-2-1-15 0,1 2 7 15,-1-2 14-15,2 2-6 0,-2-1-15 0,2 1 8 0,-2 1 17 16,2 0-10-16,-1-1-15 0,1 2 11 0,0 0 17 0,1 2-10 0,-2-2-16 16,1 0 7-16,0 1 15 0,1 1-9 0,-2-1-15 0,1 1 10 15,0-2 17-15,-1 3-9 0,1-2-18 0,0 1 12 0,-1-1 20 16,1 1-10-16,0-1-19 0,-1 1 12 0,2-2 18 0,0 0-7 0,0 1-20 16,2-1 9-16,-1 0 18 0,2 0-8 0,-1 0-14 0,2-1 10 15,0 1 18-15,0-3-11 0,2 1-20 0,-1 1 8 0,2-2 20 16,-1 0-9-16,1 1-19 0,0 1 13 0,-1-2 19 0,1 1-8 0,1 1-22 15,0-2 11-15,0 1 18 0,0 1-10 0,1-2-20 0,1 1 9 16,-1-1 21-16,0 2-11 0,2-4-17 0,0 4 7 0,-1-4 18 16,1 2-12-16,0-1-20 0,-1-1 10 0,1 2 17 0,0-1-11 0,-1-1-20 15,1 1 10-15,0-1 19 0,-1 1-11 0,1-2-15 16,0 0 9-16,-1 0 16 0,2 1-8 0,-1-1-17 0,1 0 7 0,-1 0 17 16,1 0-9-16,-2 0-16 0,2 0 8 0,-1 0 17 0,0 0-9 15,-1-1-16-15,1 1 8 0,0 0 16 0,-1 0-10 0,1-2-14 16,0 1 8-16,-1-1 19 0,1 1-7 0,0 1-14 0,-1-2 11 0,2 1 17 15,-1-1-6-15,1 1-13 0,0 1 8 0,1-2 13 0,1-1-7 16,-1 2-16-16,0-1 9 0,2-1 14 0,0 2-8 0,1-2-15 16,0 0 6-16,1 1 15 0,0-1-8 0,1 2-13 0,0-2 5 0,2 0 11 15,0-2-5-15,0 1-14 0,2 1 7 0,-1-3 14 0,0 0-7 16,1 0-16-16,-1 0 7 0,0 0 11 0,-1 0-7 0,0 0-13 16,0-2 2-16,-1 2 14 0,0 0-6 0,-1 0-10 0,0 0 7 0,0 0 13 15,0 0-4-15,0 0-9 0,0 0 8 0,0-1 13 16,2 1-6-16,-1 0-9 0,1 0 9 0,1-2 13 0,1 2-2 0,-1 0-10 15,2-1 5-15,1 1 8 0,1 0-7 0,0-2-10 0,2 1 2 16,1-1 4-16,-1 1-5 0,1 1-7 0,0-2 3 0,0 1 5 16,0 1-5-16,0-2-9 0,0 2 4 0,-2-1 8 0,2 1-1 0,0 0-5 15,0 0 4-15,0 0 7 0,0 0-5 0,2 0-6 0,-1 1 1 16,0 1 7-16,1-1-2 0,0 1-6 0,1-2 0 0,0 1 7 16,1 1-7-16,-2 1-9 0,2-3 3 0,2 1 3 0,-2 2-4 0,1-1-7 15,0-2 4-15,2 3 4 0,0-2-2 0,-1 1-4 0,1-2 3 16,0 3 6-16,-2-2-3 0,2 1-4 0,-2-1 2 0,0 1 7 15,1-1-2-15,-1 1-5 0,0-2 2 0,1 1 5 0,-1 1-1 16,2-1 1-16,-2 1 1 0,0-2 4 0,2 0-2 0,-2 0-4 16,2-2 2-16,-2 2 0 0,1-1 0 0,-1-1-6 0,2 1 3 0,-2-1 0 15,0-1 0-15,2 2 0 0,-2-2 0 0,2 0-1 0,-2 1 1 16,2-2-2-16,-2 1 4 0,-1 0 1 0,2-3 3 0,-2 3 1 16,-2-2 2-16,1 1 5 0,-2-2 4 0,-1 0 3 0,0 1 0 0,0-1 0 15,-1 0 4-15,-2 0 7 0,2 0-4 0,-2-1-4 16,-1 1 0-16,2 0 2 0,-4-2-2 0,2 1-5 0,-1-1 2 0,-2 1 0 15,2 1-4-15,-2-2-7 0,-1 1 4 0,2-1 2 0,-2 1-4 0,-2 1-6 16,1-2 3-16,0 1 6 0,-1-1-1 0,0 1-7 16,-1 1 5-16,-1-3 8 0,1 1-2 0,-1 1-2 0,0-2 5 0,0 0 8 15,-1 1-1-15,0-1-1 0,-2 2 5 0,0 1 4 0,1-2-2 16,-4 1-5-16,1-1 5 0,0 1 10 0,-2 1-5 0,0 0-9 16,-1-2 3-16,0 1 6 0,0-2-5 0,0 1-8 0,0-1 1 0,-1 2 3 15,1-4-6-15,-1 2-8 0,-1-1 4 0,1-1 5 0,0 2-7 0,-2-1-9 16,2-2 2-16,-1 1 7 0,0 1-8 0,0-2-10 15,0 1 0-15,0 1 8 0,1-2-8 0,-2 0-8 0,2 1 2 0,-2 1 6 16,1-1-6-16,-1 1-7 0,0-2 2 0,1 1 5 16,-1 2-1-16,-1-1-8 0,0-2 6 0,0 3 6 0,-1-2-5 0,-1 1-7 15,1 1 5-15,-2-2 7 0,1 1-5 0,-2-1-4 0,0 2 3 16,0-1 6-16,0-1-4 0,0 1-5 0,-2-1 1 0,1 1 8 16,0-1-4-16,-2 2-8 0,0-1 6 0,1-1 7 0,-2 0-5 0,1 1-10 15,-1 0 5-15,0 0 8 0,0 0-5 0,-1 1-8 0,1-1 5 0,-2 1 9 16,1-1-7-16,0 0-7 0,-2 2 4 0,0 0 5 15,1-1-4-15,-1 1-7 0,-1-1 4 0,0 1 9 0,0 1-5 0,-1 0-7 16,1-1 6-16,-3 1 6 0,2 1-1 0,-2 0-10 0,0 0 5 0,-1 0 8 16,0 0-5-16,-1 0-6 0,0 0 4 0,-1 1 10 0,1-1-7 15,-2 2-5-15,2-2 2 0,-2 0 8 0,2 1-4 0,0-1-8 16,-2 0 3-16,2 0 6 0,-1 0-3 0,1 0-6 0,1 0 4 0,-1 0 5 16,1 0-3-16,0 0-6 0,0 0 3 0,1 1 5 0,-1-1-4 15,0 1-7-15,1 0 3 0,-1 2 6 0,0-1-3 0,0 1-6 16,0 0 3-16,0 1 6 0,-1-1-6 0,1 2-6 0,0-1 5 0,0 1 7 15,0-1-5-15,0 1-5 0,0 0 4 0,1 1 7 0,-1-1-4 16,3 1-7-16,-2-1 2 0,2 1 8 0,0 0-3 0,-1-2-6 16,1 2 3-16,0 0 8 0,-1-1-4 0,2 1-7 0,0 0 2 0,0-1 8 15,0 1-5-15,2-1-7 0,-1 0 5 0,2-1 9 0,-1 1-4 0,1 0-7 16,1 0 5-16,0-2 6 0,1 2-4 0,-1-1-7 0,2 1 5 16,-2-2 9-16,0 1-4 0,0-1-10 0,0 1 7 0,0 0 7 15,0-1-6-15,-2 1-9 0,1-2 6 0,0 1 6 0,-1-1-5 0,1 0-7 16,0 1 5-16,-2-1 10 0,2 1-8 0,-2-1-7 15,2 0 5-15,-2 2 8 0,0-2-5 0,1 1-8 0,-1 0 4 0,0 0 10 16,2 0-7-16,-2 1-7 0,1 0 3 0,-2-1 11 0,1 2-5 16,-1-1-8-16,0 0 4 0,-1 1 5 0,-1 0-2 0,1 1-8 15,-2 0 4-15,1 0 11 0,0 0-7 0,0 0-8 0,-1 0 6 0,2 0 7 16,-1 0-2-16,2 1-11 0,0-1 6 0,0 0 6 0,2 0-2 0,-1 0-7 16,0 0 5-16,1-1 7 0,0 1-5 0,1-1-8 0,1 0 5 15,0-1 8-15,0 0-3 0,1 0-9 0,-1-1 6 0,2 1 8 16,-1-1-5-16,0 1-9 0,-1-2 4 0,0 1 8 0,0-1-4 0,0 2-8 15,0-2 3-15,-1 1 9 0,0 0-5 0,-1 0-8 0,1 0 5 16,0 1 7-16,-2 1-7 0,2-2-10 0,-2 2 2 0,0 1 2 16,2-1-14-16,-2 1-23 0,2 1-6 0,-2 0-3 0,2 2-9 0,-2 0-14 15,2 1-7-15,-2-1-10 0,1 2-10 0,-1 0-11 0,0 1-5 16,1 0-3-16,-1 0-11 0,0 1-10 0,-1 0-4 0,2 1-2 16,-2-1-3-16,0 1-3 0,0 1-23 0,0-1-25 0,-2 0-18 0,2 1-15 15,-1-1-34-15,1 1-41 0,0-1-39 0,1-1-39 0,-1 0-3 16,2-1 7-16,-1 0 16 0,-1 0 19 0,1-1 12 0,-1 0 10 15,2-3 31-15,-1 0 34 0</inkml:trace>
  <inkml:trace contextRef="#ctx0" brushRef="#br0" timeOffset="867.5925">11087 1984 72 0,'0'0'154'0,"0"-3"5"0,0 0 6 0,0 1-9 0,0-1-13 15,0 2 10-15,0-4 18 0,0 4-18 0,0-4-30 0,0 4-11 16,1-2-5-16,-1 0-5 0,1 0-3 0,1 0 3 0,-2 1 3 16,1-1-8-16,0 2-16 0,2-2 3 0,-2 0 3 0,2 0-3 0,0 0-7 15,-1-2 2-15,2 2 7 0,-1-1-22 0,0 2-26 0,-1-2-4 0,0 2 7 16,-1-2-10-16,0 1-13 0,1 2 12 0,-2 1 21 0,1-2-7 15,-1 2-19-15,0 0 8 0,0 0 12 0,0 0-12 0,0 0-21 16,0 0 5-16,0 0 14 0,0 0-11 0,0 0-19 0,0 0 7 0,0 0 10 16,0 0-12-16,0 0-23 0,0 0 10 0,0 0 16 0,3 1-9 15,-1 1-17-15,0 1 11 0,0 0 20 0,0 0-10 0,-1 3-17 16,2-2 10-16,-2 1 19 0,0 1-7 0,2 0-15 0,-2 1 12 0,1 1 18 16,-1-1-6-16,0 2-15 0,1 0 9 0,-2 0 18 0,1 0-7 15,-1 2-17-15,0-1 9 0,0 1 18 0,0-1-9 0,-1 1-18 16,1 1 7-16,-2 0 16 0,1 0-10 0,0 0-14 0,-1 0 4 0,1 1 13 15,0 1-8-15,-1 1-16 0,1-3 7 0,0 3 13 0,-2 0-9 16,2-2-14-16,-2 2 8 0,2-1 15 0,-1-1-9 0,0 1-15 16,0-2 8-16,1 0 14 0,0 0-8 0,-1-2-17 0,1 1 10 0,0-1 16 15,-1-2-13-15,1-1-19 0,1-1 3 0,-1 0 6 0,1-1-18 16,0-1-28-16,0-1-14 0,0-3-5 0,0 0-31 0,0 0-37 16,0 0-44-16,0 0-45 0,0 0-44 0,0 0-43 0,0-4-1 15,1-1 8-15,-1 1 1 0,1-2-1 0,1 0 16 0,-2 0 20 16,1 0 16-16,-1-2 67 0</inkml:trace>
  <inkml:trace contextRef="#ctx0" brushRef="#br0" timeOffset="1601.8805">11245 1979 39 0,'2'-3'214'0,"-1"-1"10"0,0-1 8 15,1 1 4-15,-1 1-4 0,2-3 10 0,-1 3 11 16,1 0 7-16,0-2 5 0,-1 2-37 0,1-1-52 0,-2 2-50 0,2-1-51 15,-2 2-2-15,1 1 13 0,-1-2-11 0,0 1-18 0,-1 1 6 0,4-2 13 16,-1 2-14-16,0-1-28 0,1 1 4 0,1 0 11 0,0 0-14 16,1 0-22-16,0 0 7 0,2 0 16 0,0 0-9 0,0 1-21 15,2 1 10-15,-2-1 16 0,1 1-13 0,-1-1-23 0,0 2 10 0,0-1 16 16,0 1-10-16,-1 0-22 0,-2 1 8 0,2-1 17 0,-2 2-10 0,-1-1-17 16,0 2 9-16,0 0 15 0,-1 0-9 0,-2 2-15 15,0-2 6-15,1 1 18 0,-2 2-9 0,0-1-18 0,-2 2 9 0,0-1 18 16,-1 2-11-16,-1-2-17 0,0 1 8 0,-1 1 19 0,-2-2-10 15,0 1-17-15,-1 1 10 0,0-2 16 0,-1 0-8 0,0 0-16 16,-2 0 10-16,2 0 16 0,-2-2-8 0,0 1-16 0,2-2 11 0,-2 0 16 16,2 0-9-16,1-3-18 0,0 0 9 0,1 0 16 0,1 0-7 15,0-3-15-15,1 1 11 0,1 1 17 0,1-2-5 0,3 0-16 16,-2-2 13-16,0 1 16 0,2 1-6 0,0-2-12 0,2-1 7 16,-1 2 19-16,2-4-8 0,1 2-12 0,1-1 9 0,2 1 16 0,-1 0-10 15,4-3-13-15,0 1 5 0,1 1 16 0,1 1-11 0,1-3-17 16,-1 3 7-16,2 0 11 0,-2 1-8 0,0-1-14 0,0 2 3 15,-2 1 10-15,1 0-7 0,-2 1-15 0,-1 1 5 0,0 1 13 16,-1-2-9-16,0 4-15 0,-2-2 6 0,-1 0 10 0,0 3-5 16,-1 0-13-16,-1 0 10 0,0 0 11 0,-1 0-5 0,-1 0-14 15,0 1 7-15,-1 2 14 0,-1-1-6 0,0-1-15 0,-1 2 6 0,-1 0 12 16,0 0-4-16,-1 0-11 0,-2 0 4 0,2 0 14 0,-2 2-7 16,0-4-14-16,-1 4 9 0,0-2 10 0,0 0-5 0,0 0-14 15,0 0 7-15,-1 0 14 0,-2 0-6 0,1 0-12 0,-2 0 6 0,-2-2 11 16,0 2-5-16,-1 0-14 0,-1 0 7 0,0-1 13 0,1-1-6 15,-1 1-12-15,3-1 7 0,0-1 11 0,1-1-6 0,1-2-13 16,2 0 7-16,-1-2 12 0,2 1-6 0,2-2-14 0,-1 0 7 0,0-2 11 16,2-1-8-16,1 2-14 0,0-1-11 0,0-2-4 15,1 2-27-15,2-2-30 0,1-1-22 0,1 1-20 0,2-1-32 0,1 1-35 16,1-2-50-16,2 0-53 0,1 0-31 0,1-2-25 0,1 2-1 0,0 0 7 16,2 0 10-16,0 0 10 0,0 2 25 0,0-2 25 15,0 1 25-15,0 2 199 0</inkml:trace>
  <inkml:trace contextRef="#ctx0" brushRef="#br0" timeOffset="2118.8427">11540 2260 0 0,'0'0'199'0,"0"0"55"0,0 0 10 0,3 0-3 0,-3 0-9 16,2-2 4-16,-2 2 8 0,3 0-4 0,0 0-10 0,1 0-22 0,-2 0-28 16,2 0-80-16,-1 2-93 0,1-2-15 0,0 1 6 15,0 1-12-15,0-1-17 0,0 1 10 0,0-1 13 0,1 2-8 0,1-1-16 16,-1 1 11-16,0 0 17 0,2-2-8 0,0 2-17 0,-1-1 7 16,1 1 14-16,0 0-9 0,-1-2-16 0,1 1 10 0,0-1 18 15,-1 1-6-15,0-2-14 0,0 0 13 0,0 0 19 0,0 0-5 0,0 0-14 16,-1-2 11-16,0-1 22 0,1 2-7 0,-2-2-11 0,1 0 8 15,-1-2 17-15,0 2-9 0,0-1-16 0,-1-2 7 0,1 1 13 16,-2 1-10-16,1-1-19 0,0-1 7 0,-2 2 15 0,0-2-14 16,1 0-19-16,-1 0 6 0,0 0 17 0,-1 0-10 0,-1 0-14 15,1 1 10-15,-1 1 18 0,-1 1-8 0,1-3-16 0,-2 3 9 0,1 0 14 16,-1-2-11-16,-1 4-20 0,0-2 11 0,-1 0 14 0,-1 1-7 0,0 1-17 16,-1-1 8-16,-1 2 16 0,-1 0-13 0,-1 0-19 15,0 2 6-15,-1 1 15 0,0-2-9 0,-1 4-15 0,0-1 9 0,0 1 15 16,0-1-7-16,0 2-17 0,2 0 10 0,0 0 14 0,1 2-6 15,1-1-18-15,1 1 8 0,1-2 16 0,0 1-6 0,1 2-18 16,1-1 9-16,1 1 16 0,1 0-7 0,-1 0-15 0,2 0 9 0,-1 1 17 16,2-1-11-16,0 2-18 0,0-2 6 0,2 0 16 15,0 1-8-15,1-1-19 0,0 0 5 0,1-1 12 0,1 1-16 0,0 0-23 16,1-3 1-16,0 1 7 0,2-1-23 0,0 0-30 0,0-1-17 16,2 1-11-16,0-3-23 0,1 0-27 0,0 0-23 0,-1 0-20 0,1-3-43 15,0 1-44-15,-1-1-4 0,0 0 11 0,-1-1 3 0,0 1 0 16,1-2 18-16,-1-1 21 0,-1 2 23 0,0-2 112 0</inkml:trace>
  <inkml:trace contextRef="#ctx0" brushRef="#br0" timeOffset="2970.774">12055 2234 0 0,'1'-1'31'0,"0"-2"217"0,1 3 17 16,-2 0 5-16,0-5-1 0,-2 4 7 0,1-2 10 15,0 0-2-15,-2 1-5 0,0-1-6 0,-1 2-8 0,0-2-50 0,0 0-65 16,2 1-18-16,-2-1-3 0,0 2-20 0,0-1-20 0,0 1 1 16,1-2 9-16,-1 3-12 0,0-2-15 0,0 1 4 0,1 1 11 15,-1 0-16-15,0 0-26 0,2 0-5 0,-2 0 2 0,0 1-18 0,0 1-22 16,1 1-1-16,-1 0 11 0,0 1-9 0,0 1-12 0,-1 1 6 15,1 1 12-15,-2 1-6 0,2-1-12 0,-1 2 6 0,1-1 12 16,1 2-7-16,-1-1-13 0,2 0 7 0,0 0 13 0,1 2-11 0,1-4-14 16,0 2 7-16,0-1 12 0,1 1-9 0,2 0-15 15,-2-3 3-15,2 0 10 0,1 1-10 0,0-1-16 0,0-1 7 0,0 1 10 16,1-2-8-16,1-1-16 0,-1 0 8 0,0-1 18 0,1-1-7 0,0-1-19 16,1-1 11-16,0 1 18 0,-1-3-4 0,2 0-14 15,-1 0 12-15,1-2 18 0,-1-1-8 0,1 0-13 0,0-1 11 0,-2-2 19 16,2 0-11-16,-1 0-14 0,1-2 11 0,-1 1 19 0,-1-1-11 15,0 1-17-15,-1-2 8 0,0 0 20 0,-1 1-8 0,0 1-18 16,0-1 10-16,-1 1 19 0,0 1-5 0,-2 0-14 0,0 0 19 0,1 1 22 16,-2 1-2-16,0 1-10 0,-2 1 9 0,2 2 17 15,-1 0-8-15,1 2-14 0,-1-2 7 0,1 3 13 0,0 0-11 0,0 0-14 16,0 0 2-16,0 0 10 0,0 0-16 0,0 0-23 0,0 0 1 16,0 0 7-16,0 3-8 0,1 1-14 0,0-1 4 0,1 2 13 15,0 1-7-15,1 1-8 0,0 1 7 0,-1 1 15 0,2-2-9 0,0 4-14 16,0-1 7-16,0 1 14 0,0-1-5 0,0 2-13 0,0 0 8 15,0 2 12-15,-1-2-7 0,0 1-13 0,-1 1 7 0,1-2 11 16,-2 1-5-16,-1 1-14 0,0-1 9 0,0-1 12 0,-1 2-8 0,0-2-13 16,-2-2 6-16,0 1 11 0,-1-1-7 0,0 1-11 0,0-4 7 15,0 2 12-15,-1-1-8 0,0 1-10 0,-1-2 5 0,1-1 13 16,-2 0-6-16,1 0-12 0,-1-1 9 0,0 1 12 0,1-2-6 0,-2 1-12 16,1-1 7-16,-1 1 14 0,1-2-7 0,1 1-14 15,0-2 7-15,0 1 14 0,0 0-9 0,1-3-12 0,1 1 8 0,-1 1 10 16,1-1-5-16,0 1-10 0,0-2 8 0,0 1 10 0,0-1-5 0,1 2-11 15,-1-2 8-15,4 0 13 0,-4 0-2 0,1-2-9 16,1 1 9-16,0 1 15 0,0-2-3 0,0 1-11 0,1-2 4 0,1 1 11 16,-1-1-5-16,1 0-13 0,0-1 7 0,1-1 10 0,0 1-6 15,2-2-12-15,0 0 4 0,-1-2 4 0,2 1-4 0,0 1-8 16,0-2 4-16,2-1 7 0,-2 2-5 0,1-1-8 0,-1 1 3 0,1-1 9 16,1 1-6-16,-1 1-9 0,0-2 3 0,2 1 7 15,-2 1-4-15,2 1-9 0,1 1 2 0,-1-2 2 0,1 1-5 0,1 2-8 16,0 0 3-16,1 2 7 0,0-2-7 0,1 0-9 0,0 1 5 15,1 1 8-15,-2-1-8 0,1 2-13 0,1-1 2 0,-1 1 8 16,1 0-8-16,-2 0-14 0,2 0 1 0,-1 0 4 0,0 0-14 0,-1-2-16 16,1 2 0-16,-2-1 6 0,1-1-19 0,-1 1-28 0,-1 1-5 15,-1 0 1-15,-1-2-27 0,0 1-33 0,-2-1-24 0,0 1-20 16,-4 1-41-16,4-3-55 0,-2 0-13 0,1-2-7 0,-2 2-1 0,-1-1-2 16,2-2 17-16,-2 0 22 0,0 0 10 0,0 1 10 0</inkml:trace>
  <inkml:trace contextRef="#ctx0" brushRef="#br0" timeOffset="3188.9308">12367 2207 0 0,'0'-1'54'0,"1"-4"150"15,-1 2 16-15,1-1 20 0,1 1 21 0,-2 0 8 0,1 0 5 16,-1 0 14-16,1 0 20 0,-1 3-44 0,0-3-60 0,0 3-32 0,0 0-22 16,0 0-18-16,0 0-19 0,0 0-10 0,0 0-8 15,0 0-26-15,0 0-29 0,0 0-5 0,0 0 2 0,0 4-17 0,0-1-29 16,-1 2 6-16,1-1 15 0,-1 2-11 0,1 0-19 0,-2 2 11 0,1-1 19 15,0 2-11-15,-2-1-19 0,2 2 6 0,-1-1 12 16,1 2-19-16,0-2-29 0,-1 0-18 0,1 0-11 0,0 0-32 0,-1 0-43 16,2 0-41-16,0-3-41 0,0 0-36 0,2 0-35 0,-2 0 1 15,1-2 7-15,2-1 0 0,-1 2-3 0,-2-5 15 0,6 0 22 16,-1 1 22-16,0-2 190 0</inkml:trace>
  <inkml:trace contextRef="#ctx0" brushRef="#br0" timeOffset="3620.3419">12589 2185 111 0,'2'-3'300'0,"0"1"10"0,0-1 14 16,-1 2-3-16,0 1-6 0,-1 0 6 0,0 0 9 0,0 0-1 15,0 0-7-15,0 0-35 0,0 0-47 0,0 0-86 0,0 0-97 16,0 0-24-16,0 0 0 0,2 1-15 0,-2-1-16 0,0 3 5 0,1 0 13 16,0 2-10-16,1-1-17 0,-1 1 7 0,0-1 13 15,1 2-7-15,-1 2-13 0,0-1 5 0,-1 1 16 0,2 1-8 0,-2 0-15 16,1-3 7-16,-1 3 11 0,1 0-7 0,-1-3-14 0,0 1 9 15,0 1 15-15,2-2-8 0,-2 0-16 0,0-2 11 0,0 1 13 16,0-2-6-16,0 0-9 0,0-3 18 0,0 0 28 0,0 0 5 0,0 0-1 16,0 0 11-16,0 0 17 0,2-2-6 0,1-1-12 0,-2 2 6 15,2-5 11-15,0 0-5 0,-1 0-11 0,2-3 4 0,0 0 7 16,0-2-15-16,0 1-24 0,0-2-6 0,2 1-2 0,-1-1-5 0,0 0-11 16,-1 2 6-16,2-2 15 0,-1 0 0 0,-1 3-3 0,1 0 3 15,2-2 3-15,-2 4-3 0,2-1-5 0,0 1 1 0,1 1 2 16,0 1-4-16,0 1-4 0,0-1-2 0,0 2 3 0,0 0-9 15,0 2-9-15,0 1-2 0,1 0 1 0,0 0-1 0,2 0-4 16,-2 3 3-16,2 0 2 0,-2 0-7 0,2 1-4 0,-2 1 0 0,1 1 0 16,-1 0-6-16,0 0-9 0,-1 1-3 0,0 1 2 0,0-1-13 15,-1 1-17-15,-2-1-7 0,-1 2 1 0,0-1-16 0,0 1-17 16,-1 0-8-16,-2 1-8 0,-1-2-31 0,0 2-39 0,-1-1-30 0,-2 2-30 16,-1-4-34-16,-1 2-34 0,0-1-20 0,-2-1-19 0,0-1-4 15,1 0 0-15,-2-1 15 0,-2-1 15 0,2-1 15 0,-1 2 12 16,-2-4 32-16,2 2 190 0</inkml:trace>
  <inkml:trace contextRef="#ctx0" brushRef="#br0" timeOffset="3823.7791">12541 1876 114 0,'-2'-3'421'0,"2"1"1"0,0-1-5 16,0 1-21-16,1-2-24 0,-1 2-8 0,0 2-4 0,3 0-15 16,-3 0-18-16,4 1-6 0,-2 2-3 0,2-1-174 0,0 3-225 15,0 0-123-15,0 1-91 0,0 0-56 0,0 1-45 0,-1 0 6 0,-2 3 19 16,-1-3 8-16,-1 2 3 0,0-1 14 0,-3 1 16 0,0-2 6 16,-2 1 6-16</inkml:trace>
  <inkml:trace contextRef="#ctx0" brushRef="#br0" timeOffset="5522.8535">11771 2674 0 0,'0'0'22'16,"0"0"106"-16,-2 0 1 0,2 0 0 0,0 0 0 0,-2 0 1 0,2 0 1 16,-3 0-25-16,3 0-32 0,-3 1-23 0,3-1-23 0,0 0-5 0,0 0 1 15,0 0 10-15,0 0 10 0,0 0 11 0,2 3 16 0,-2-3 16 16,0 0 21-16,0 0 15 0,1 2 13 0,-1-2 4 0,0 0-2 16,4 0 9-16,-1-2 9 0,-3 2-2 0,2 0-4 0,-2 0 0 0,2-1 2 15,-2 1-11-15,0 0-17 0,2-2-8 0,-2 2-7 0,0 0-14 16,0 0-20-16,0 0 4 0,0 0 11 0,0 0-13 0,0 0-22 15,0 0 2-15,0 0 8 0,0 0-14 0,0 0-20 0,0 0 2 0,0 0 6 16,0 0-12-16,0 0-21 0,0 0 3 0,0 0 9 16,0 0-9-16,0 0-18 0,0 0 8 0,0 0 13 0,0 0-8 0,0 0-13 15,0 0 6-15,0 0 12 0,0 0-6 0,0 0-12 0,0 0 8 16,0 0 13-16,0 0-6 0,0 0-15 0,0 0 10 0,0 0 13 16,0 0-7-16,0 0-13 0,0 0 6 0,0 0 14 0,0 0-8 0,0 0-15 15,0 0 7-15,0 0 16 0,0 0-8 0,0 0-17 16,0 0 8-16,0 0 12 0,0 0-9 0,0 0-16 0,0 0 8 0,0 0 13 15,-1 2-8-15,1-2-15 0,-1 1 6 0,1-1 13 0,0 0-7 0,-2 2-15 16,2 1 9-16,2 0 14 0,-2 0-7 0,1 0-11 16,0 1 8-16,1-1 14 0,-1 2-7 0,0 1-13 0,1-2 10 0,0 1 16 15,1-1-6-15,0 2-15 0,-1 0 7 0,2 2 14 0,0-2-6 16,0 1-15-16,0 1 6 0,0 1 15 0,0 0-7 0,0-2-14 16,-1 2 7-16,1-1 14 0,-1 1-4 0,1 0-16 0,-2 0 7 0,1 0 13 15,0 0-6-15,-1 0-12 0,1 1 9 0,-2-1 13 16,2 2-5-16,-2-1-14 0,1 1 9 0,-1-1 12 0,0 2-8 0,1-1-11 15,-1 1 5-15,-1 0 14 0,1 0-6 0,-1 1-12 0,0-1 6 16,0 2 14-16,0 1-8 0,0-3-11 0,0 3 5 0,-1 0 11 16,1-2-7-16,-1 2-11 0,1-1 5 0,-2-1 13 0,2 1-10 15,-1-1-11-15,1 1 7 0,0-2 12 0,0 0-6 0,0 0-12 16,0 0 4-16,0 0 8 0,0-2-4 0,0-1-10 0,0 2 7 0,0-2 10 16,0 0-6-16,0 1-14 0,0-2 8 0,1 1 11 15,-1 0-7-15,0-2-11 0,0 2 5 0,2-1 11 0,-2 1-6 0,0 0-9 16,0-2 5-16,0 2 10 0,0-1-8 0,1-2-8 0,-1 1 5 15,0 1 11-15,0-2-6 0,0 1-10 0,0-1 5 0,0-1 11 16,0 1-6-16,0-2-9 0,0 1 5 0,0 1 10 0,0-3-6 16,0 0-9-16,0 1 4 0,0-1 11 0,0 2-6 0,0-2-9 15,-1 0 6-15,1 0 11 0,0 0-8 0,0-2-12 0,-2 2 6 0,2-1 10 16,0 1-4-16,-1 0-9 0,1-2 5 0,0-1 11 16,0 3-4-16,-1-1-10 0,1-2 5 0,0 3 13 0,0-3-7 0,-2 3-10 15,1-2 6-15,0 2 12 0,-1-1-6 0,1 1-9 0,0 0 5 16,-1-2 8-16,0 4-5 0,0-4-14 0,0 4 7 0,0-2 10 15,0 0-5-15,0 1-12 0,1-1 7 0,0 2 8 0,-1-2-7 0,1 0-10 16,0 1 7-16,-1-1 7 0,1 2-5 0,1-2-8 16,-1 0 5-16,1 0 11 0,0 0-4 0,0-2-14 0,0 2 4 0,0-3 10 15,0 3-7-15,0-3-10 0,0 3 5 0,0-3 8 16,0 0-7-16,1 2-13 0,-1-2 2 0,0 0 10 0,0 0-14 0,1 1-21 16,-1-1 0-16,0 0 4 0,0 3-14 0,0-3-20 0,2 2-5 15,-2-2 1-15,0 0-28 0,0 3-32 0,-2 0-29 0,2 0-21 16,-1 0-36-16,1-2-38 0,0-1-32 0,0 0-31 0,0 0-10 0,0 0-4 15,0 0 11-15,0 0 16 0,0 0 8 0,-7-1 5 16,1-1 26-16,-1-2 46 0</inkml:trace>
  <inkml:trace contextRef="#ctx0" brushRef="#br0" timeOffset="6406.041">11655 3302 72 0,'1'-3'160'0,"2"2"8"0,-2-1 8 0,2-1 8 16,-1 2 11-16,1-2 17 0,1 0 13 0,-1 1-11 0,1-1-22 15,-2 2-31-15,1-2-35 0,0 0 1 0,-1 1 14 0,1 1-1 0,0-2-7 16,-2 3 4-16,-1 0 4 0,1-2-14 0,-1 2-14 15,0 0-10-15,0 0-4 0,0 0-22 0,0 0-29 0,0 0 3 0,0 0 9 16,0 0-20-16,0 0-25 0,0 0 3 0,0 0 12 0,0 0-10 16,0 0-20-16,0 2 6 0,2 1 16 0,-1-2-10 0,0 1-18 15,1 1 11-15,-1 0 14 0,0 0-7 0,1 0-18 0,0 1 11 0,0-1 14 16,0 2-5-16,0-2-16 0,0 1 8 0,1 1 15 16,0-1-9-16,-1 1-15 0,1 1 6 0,0-2 15 0,-1 2-7 0,2 2-16 15,-1-1 11-15,1 1 14 0,0-2-8 0,0 3-12 16,0 0 9-16,0 0 13 0,0 0-7 0,0 1-16 0,1-1 8 0,-1 2 14 15,0-2-4-15,0 0-16 0,0 0 8 0,0 0 11 0,0 0-8 16,-1 0-15-16,1 0 7 0,-1 0 13 0,1-2-8 0,-2 1-14 16,1 1 10-16,0-3 14 0,1 1-7 0,-2 1-18 0,1-1 8 0,0 1 13 15,-1-2-8-15,1 1-11 0,0 1 7 0,-1-1 15 16,1-1-9-16,1 0-15 0,-1 0 7 0,-1 0 14 0,1 0-9 0,0-1-15 16,-1-1 9-16,1 1 15 0,0-1-9 0,-1-1-13 0,0 2 7 15,0-2 13-15,1 0-7 0,0 0-13 0,-1 0 8 0,1-2 14 16,0 2-6-16,-1-1-10 0,1-1 8 0,0 1 16 0,-1-1-1 15,1-1-8-15,0 2 13 0,-3-2 19 0,4 0 7 0,-2 0 2 16,1-2 14-16,-3 2 21 0,3-1 8 0,-1-1 4 0,0 1 10 16,0 1 13-16,0-3-2 0,0 0-5 0,0 1 2 0,0-1 0 15,1 0-4-15,-2-1-5 0,2-1-8 0,-2 1-5 0,1-1-11 0,0 1-9 16,0-1-12-16,-1 1-15 0,2-1-8 0,-2 1-4 16,2-2-9-16,-1 1-7 0,1-1-1 0,1 0 2 0,0 0-6 0,0 0-9 15,1 0-3-15,1 0 3 0,0 0-7 0,2-1-7 0,0 1 7 16,2-2 5-16,-1-1-2 0,2 2-8 0,-2-1 4 0,2-1 8 15,-1 2-4-15,1-4-8 0,-2 4 3 0,2-2 9 0,-2 0-8 16,1 3-7-16,-2-2 6 0,0 1 6 0,0 1-4 0,-2 0-10 16,0 3 4-16,-2-2 10 0,0 2-8 0,-2 0-7 0,0 2 3 0,-2 1 12 15,0 0-4-15,0 0-11 0,0 0 7 0,0 0 8 0,0 0-6 16,0 0-9-16,0 0 3 0,0 0 8 0,0 0-11 0,0 0-17 16,0 0-7-16,0 0-6 0,0 0-19 0,0 0-22 0,0 0-10 15,0 0-7-15,0 0-17 0,0 0-17 0,0 0-28 0,1 4-31 16,0-2-38-16,1 2-41 0,-1-1-64 0,0 2-75 0,1-1-33 0,-1-1-18 15,-1-3 6-15,0 5 15 0,0-5 14 0,-1 6 10 0,-1-3 13 16,0 0 13-16,-2-2 31 0,0 2 37 0</inkml:trace>
  <inkml:trace contextRef="#ctx0" brushRef="#br0" timeOffset="8592.3021">10767 3787 0 0,'0'-5'93'0,"0"1"142"0,1-1 13 0,0 1-1 0,-1-1-4 15,0 1 8-15,0-1 10 0,0 2-6 0,0 0-8 0,0 3-28 0,0 0-33 16,0 0-58-16,0 0-65 0,0 0-20 0,0 0-5 16,0 0-16-16,0 0-20 0,0 0 7 0,0 0 15 0,0 0-11 0,0 0-19 15,2 5 15-15,-2-2 24 0,1 0-4 0,-1 1-13 0,1-1 11 16,-1 2 21-16,2-1-10 0,-2 1-17 0,0-1 13 0,0 1 22 16,1-1-8-16,-1-1-15 0,0 2 10 0,1-1 19 15,-1 0-13-15,0 1-20 0,0-2 7 0,0 2 15 0,0-1-6 0,-1 1-18 16,1-1 10-16,-1 2 20 0,-2 2-12 0,0-1-25 0,-1 1 7 0,-1 3 13 15,0 0-7-15,-2 1-19 0,0 1 8 0,-1 0 16 16,-1 2-13-16,0 0-19 0,-2 2 8 0,0-1 13 0,-1 2-11 0,0-2-17 16,0 2 7-16,0-1 16 0,0 1-8 0,-1-1-16 15,1 1 10-15,0-1 13 0,-1 1-8 0,1-1-13 0,-2-1 9 0,2 0 14 16,-1 1-4-16,0-2-13 0,-1 1 6 0,0 0 12 0,0-2-7 16,0 2-14-16,-2-2 6 0,1 2 13 0,-1-2-7 0,1 0-13 15,-1 0 5-15,0 0 13 0,0 0-8 0,0 1-14 0,0 0 4 0,2 0 10 16,-2 0-6-16,0 0-11 0,1 0 7 0,0 0 10 15,1 0-6-15,0 0-12 0,1 0 4 0,0 0 13 0,1 0-5 0,0 0-14 16,1-1 8-16,-1 1 11 0,1-1-7 0,1-1-13 0,-1 0 6 16,2 1 14-16,-2-2-8 0,2 0-11 0,-1 0 7 0,1-2 13 15,0 1-6-15,-1 0-12 0,1-1 7 0,1 0 10 0,-1 0-8 16,1 0-12-16,-2-1 7 0,2 0 14 0,0 0-6 0,0 0-13 16,0-1 7-16,0 0 12 0,0 0-8 0,0-1-13 0,2 0 8 0,-1 0 11 15,2-1-5-15,-1-1-13 0,2 0 7 0,2 0 13 16,-1-2-6-16,0 0-15 0,2-1 9 0,0-1 12 0,1-1-3 0,0 0-11 15,0 0 7-15,0 0 11 0,0 0-4 0,0 0-10 0,0 0 7 16,0 0 12-16,0 0-5 0,0 0-10 0,2-1 9 0,1 1 14 16,-3 0-1-16,3-1-5 0,-1 1 8 0,2-1 11 0,-1-1-3 15,1 1-6-15,0 1 5 0,0-1 4 0,-1 0-3 0,1 0-8 16,0-1 4-16,0 2 7 0,1-1-5 0,0 0-10 0,1 0-1 0,0 0-2 16,2-1-8-16,0 1-7 0,2 0 0 0,-1 0 3 15,2-2-6-15,1 1-4 0,0 0-1 0,0-1 5 0,1 1-3 0,0 1-4 16,1-2-1-16,0 1 4 0,2 1-1 0,0-2-4 0,0 2 2 15,2-1 4-15,0-1-2 0,2 2-1 0,0-1 2 0,0 0 2 16,3 0-1-16,-2 1-1 0,3-2 1 0,-1 2 3 0,1-1 0 0,1 1-5 16,-1-1 1-16,2 0 4 0,-2 1-3 0,1-2-3 15,-1 2 0-15,0-1 3 0,0 1-2 0,-1-2 1 0,-1 2-1 16,1-1 2-16,-2 0-1 0,1 1-4 0,-2 0 2 0,0 0 3 16,0 0-1-16,0-1-2 0,-2 1 1 0,2 1 2 0,-1-1-1 0,0 1-4 15,-2 0 1-15,2 0 2 0,-1 0-1 0,0 0-3 16,0-1 2-16,0 1 1 0,0 0-2 0,0 0-1 0,0-1 2 0,0 1 2 15,-1 0-2-15,0-2-1 0,-1 2 1 0,2 0 2 0,-2-1 1 0,1 1-1 16,0 0 1-16,1-1 1 0,-1 1-2 0,0-1-1 16,2 0 2-16,-2 1 2 0,2-2-2 0,0 1-4 0,1 0 4 0,-2 0-1 15,2 0 1-15,-1-1-2 0,0 1 0 0,1 0 0 0,-2 1 1 16,1-1-2-16,-2 0 2 0,2 1 1 0,-2-2-1 0,1 2-2 16,-1-1 1-16,0 1 1 0,-1-1-1 0,2 1-1 0,-2-1 1 15,0 1 1-15,0 0 1 0,0-1-2 0,-2 1 1 0,2 0 1 16,-1-2-1-16,1 2-1 0,-1-1 2 0,-1 1 4 0,1 0-3 0,1-1-2 15,-1 1 4-15,-1-1 2 0,2 1 1 0,0 0-4 16,0-1 2-16,0 1 3 0,2 0-1 0,-1 0-2 0,0 0 0 0,1-2 4 16,0 2 1-16,1 0 1 0,0 0 0 0,1-1 1 15,0 1-1-15,0 0 0 0,1 0-1 0,-1 0-1 0,1 0 2 0,1 0 0 16,-1 0-1-16,0 0-1 0,-1 0 2 0,0-1-1 0,0 1-2 16,-1-1-5-16,0 0 2 0,-2-1 3 0,-1 1 0 0,1 0 0 15,-1 0 3-15,0 0 5 0,-1-1-4 0,1 1-1 0,-1 0 2 0,1 0 4 16,-2 1-2-16,1-1-1 0,0-1 2 0,1 2 2 15,-2-1-1-15,1 1-4 0,0-1 1 0,-1 1 3 0,1 0-2 0,0 0-4 16,-1 0 5-16,1 0 5 0,0 0 5 0,-1 0-1 16,1 0 7-16,1 0 9 0,-1 0 1 0,1 0-2 0,0 0 7 0,0-1 10 15,1 0-1-15,-1-1-3 0,1 1 5 0,2 0 4 0,-2-1-5 16,3-1-7-16,-1 1 0 0,2-1 0 0,-1 0-9 0,3 0-15 16,-2 0 0-16,2-1 5 0,-2 2-8 0,2-2-12 0,-2 2 0 0,2-2 4 15,-3 2-5-15,1-1-13 0,-1 1 4 0,-1 1 7 16,1-2-3-16,-1 2-8 0,-1-1 7 0,1 1 11 0,1-2-2 0,-1 2-8 15,-1-1 4-15,2-1 10 0,-1 2-5 0,1-1-8 0,-1 0 8 16,1 1 12-16,0-1-4 0,-2 1-8 0,2-1 4 0,-1 1 7 16,1-1-7-16,-1-1-7 0,-2 1 2 0,2 0 5 0,-2-1-2 15,-1 1-8-15,1 1 1 0,-1-2 7 0,-1 2-7 0,0-1-10 16,-1-1 2-16,0 2 7 0,-1 0-5 0,-1 0-10 0,0-1 5 0,-1 2 7 16,-2 0-6-16,0 0-8 0,-1 0 4 0,0 2 8 15,-1-2-2-15,-2 1-10 0,1-1 5 0,-1 0 9 0,0 1-6 0,-1-1-7 16,0 0 5-16,0 1 8 0,-1-1-4 0,1 0-7 0,-1 0 4 15,-1 0 10-15,-2 0-6 0,3 0-8 0,-3 0 4 0,0 0 5 16,3 0-8-16,-3 0-13 0,0 0-5 0,0 0-2 0,0 0-20 16,0 0-20-16,0 0-19 0,0 0-16 0,0 0-37 0,0 0-46 15,0 0-64-15,-4 0-70 0,4 0-98 0,-8 0-102 0,0-1-24 0,-2 0-2 16,0 0 5-16,-4-1 6 0,0 0 17 0,-2 0 16 16,-3-1 19-16,0 0 23 0,-2-2 35 0,-2-1 41 0</inkml:trace>
  <inkml:trace contextRef="#ctx0" brushRef="#br0" timeOffset="10293.1399">10824 3787 133 0,'0'0'165'0,"0"0"8"16,0 0 2-16,-1-2-14 0,1 2-25 0,0 0 13 0,-3-1 23 16,3 1-20-16,-3 0-38 0,2 0-14 0,-2-2-8 0,2 1-11 0,-2-1-11 15,1 1 5-15,-1 1 9 0,2 0-6 0,-2-2-9 16,0 1 5-16,1-1 7 0,-1 1-2 0,0 1-1 0,1-3 6 0,-1 1 9 16,0 1-12-16,1-1-18 0,-1-1 14 0,-1 2 19 0,1-1-12 15,1 1-21-15,-1-1 7 0,2 1 17 0,-2 1-7 0,2-2-19 16,1 2 7-16,-3-1 8 0,3 1-13 0,-1-2-22 0,1 2 4 0,0 0 10 15,0 0-22-15,0 0-31 0,0 0 4 0,0 0 10 16,0 0-11-16,0 0-23 0,0 0 6 0,0 0 15 0,0 0-11 16,2 2-14-16,1-1 8 0,0 1 19 0,1 1-10 0,0 0-14 15,1-3 8-15,0 3 20 0,2 0-7 0,1-2-14 0,1 1 10 0,1-1 23 16,0 1-4-16,2-2-16 0,2 0 11 0,0-2 20 16,1 1-7-16,1-2-13 0,0 1 11 0,3-2 20 0,-1 1-4 0,2 0-9 15,2-3 8-15,0 1 17 0,2 1-7 0,2-1-15 0,-1-1 6 16,3 2 12-16,0-2-9 0,1 1-12 0,2 2 5 0,0-1 5 15,-1 2-5-15,1-1-17 0,0 2 1 0,-1-1 5 0,1 2-9 0,-2-1-13 16,2 1 2-16,-2 0 8 0,1 1-4 0,0-1-11 16,0 2 4-16,0-2 10 0,0 1-5 0,-1-1-12 0,0 2 6 0,1-2 9 15,-1 1-6-15,-1 1-8 0,1-2 7 0,-1 0 11 0,0 0-4 16,2 1-10-16,-2 1 5 0,0-1 8 0,0 1-3 0,0-2-10 16,0 0 5-16,-2 1 13 0,2 1-7 0,-1-2-8 0,0 1 5 15,-2 1 10-15,0-2-5 0,-1 1-11 0,-1 1 5 0,0 1 8 16,-1-3-5-16,0 3-9 0,-2 0 3 0,0-2 7 0,0 2-4 0,-2 0-9 15,1 0 5-15,-2 0 7 0,1 2-3 0,-1-2-11 16,-1 0 7-16,0 0 7 0,0 0-3 0,-1 1-8 0,-1-2 7 0,1 2 7 16,-2-2 0-16,2 1-5 0,-2 0 7 0,1-2 10 0,-1 1-2 15,0-1-2-15,1 1 2 0,-1-2 10 0,0 0-2 0,-1 0-3 16,2 0 3-16,-2 0 6 0,1 0-2 0,0 0-2 0,1 0 1 16,-1-2 3-16,2 1-2 0,-2-1-4 0,2 1-1 0,-1 1-1 15,2-2-1-15,-1 1-3 0,1-1-1 0,0 1-1 0,1 1-1 16,1-2-1-16,-1 2-2 0,2-1-2 0,1-1-1 0,-2 1 0 15,2 1-3-15,-1-2-6 0,1 1 3 0,0-1 0 0,0 1 0 0,-1-1-4 16,1-1 1-16,-2 2 3 0,2 1-2 0,-1-3-5 16,1 1 2-16,-1 1 2 0,1-1-1 0,-2 1-5 0,1-2 1 0,0 3 5 15,1-3-3-15,-2 1-4 0,1 1 2 0,0-1 2 0,-1-1-1 0,1 2-2 16,0-1 1-16,-1 1 4 0,1-2-2 0,0 3-2 16,-1-3 2-16,1 1 3 0,0 1-4 0,-1-1-4 0,0 1 4 0,0-2 1 15,0 3 1-15,0-2-2 0,0 1 1 0,-1-1 0 16,0 1-2-16,1 1-1 0,-1-2 2 0,0 2-1 0,2 0-1 0,-2-1-1 15,2 1 1-15,0 0 3 0,1 0-2 0,-2 0-2 0,1 0 2 16,0 0 1-16,-1 0-1 0,0 0-1 0,0 0 2 0,0 0 4 16,-1 1-2-16,0-1 1 0,1 0 4 0,-1 0 9 0,0 0 1 0,1-1-2 15,-1 1 4-15,0-2 6 0,-1 1 0 0,2 1-5 16,-2-2 5-16,0 1 6 0,0-1-3 0,-2 1-3 0,1-1 0 16,-2-1 2-16,1 2-7 0,-2-1-10 0,-2 1 2 0,0-1 2 15,-1 1-4-15,-2-1-6 0,-1 1 0 0,0 1 2 0,-2-2-7 0,0 2-5 16,-2 0 1-16,-2 0 4 0,0 0-4 0,0 0-6 0,0 0 3 15,0 0 5-15,0 0-5 0,0 0-5 0,0 0-1 0,0 0 0 16,0 0-3-16,0 0-4 0,-1 2-1 0,0-1 4 0,1-1-1 0,-3 2-5 16,2-2 4-16,-2 1 4 0,0 2-1 0,1-1-3 15,-1 1 3-15,-1 0 5 0,-1 1-4 0,1-1-5 0,-2 2-1 16,1-1 4-16,1-1-2 0,-1 2-3 0,-1 1-2 0,1-2 1 16,0 2-5-16,-1 0-3 0,1 2-2 0,-2-2-2 0,2 1-2 0,-2 2-2 15,1 0 4-15,0 2 4 0,0-2 3 0,0 2 4 16,0 0 2-16,0 1 3 0,0 0 2 0,-1 0 1 0,0 1 1 0,-1 1 1 15,2 0 2-15,-2 0 5 0,-2-1 2 0,2 2-2 0,-1-1 1 16,1 0 7-16,-1 1-4 0,-1 0-2 0,0 0 1 0,0 2 0 16,0-2-2-16,-1 2-1 0,-1 1-3 0,0-1 0 0,1 1-6 0,-1 0-7 15,0 0 2-15,2 0 4 0,0 0-2 0,1-1-3 16,0-1 1-16,1 1 7 0,1-1-4 0,0-2-4 0,1 1 2 0,0-2 7 16,1-1 1-16,1 0 2 0,-1-1 5 0,1-2 8 0,0 0-2 15,0-1-4-15,-2 0 2 0,2 1 3 0,-1-2-3 0,0 0-4 16,-1 2 4-16,1-2 6 0,-2 1-5 0,1 1-2 0,-2-1-1 0,1 0 4 15,-1 1-4-15,0-1-2 0,0 1 2 0,1-2 2 16,1 0 0-16,-1 0-3 0,0 0 3 0,1-1 3 0,0 0-1 0,1 0-7 16,0-1 4-16,-1 0 4 0,1 0-2 0,1 0-4 15,0-1 3-15,0 0 5 0,0 0-4 0,1-1-2 0,1 1 2 0,-1-2 2 16,0-1-1-16,2 1-4 0,1-2 1 0,0 0 2 0,0 0-2 16,0 0-1-16,0 0 2 0,0 0 3 0,0 0-4 0,0 0-13 15,0 0-1-15,0 0-1 0,0 0-7 0,0 0-13 0,-1 2-1 16,-1-1-4-16,1 2-14 0,0-2-19 0,-1 1-13 0,1 1-10 15,0-1-38-15,-1 0-45 0,1 1-48 0,1-1-48 0,0-2-48 0,0 0-47 16,0 0-7-16,0 0 5 0,0 0 2 0,0 0 4 16,3-2 14-16,-2-3 19 0,0 0 13 0,-1-2 12 0</inkml:trace>
  <inkml:trace contextRef="#ctx0" brushRef="#br0" timeOffset="18034.8085">11317 4145 139 0,'0'0'189'0,"0"0"15"0,0 0 17 15,0 0-7-15,3-1-10 0,-3 1 15 0,1-2 21 16,-1 2-10-16,2-2-28 0,-2 2-26 0,0 0-29 0,0-2-6 0,0 2 0 16,1-3-15-16,-1 3-18 0,0-2-8 0,0 2-5 15,0-3-11-15,0 3-17 0,-1-2 7 0,1 2 13 0,0-2-12 0,0 2-18 16,-2-3 9-16,2 3 13 0,0-2-13 0,0 2-21 15,-1-3 3-15,0 2 11 0,-1-1-8 0,2 2-17 0,-1-3 4 0,1 3 7 16,-1-2-14-16,-1 1-16 0,1-2 3 0,0 2 12 0,-1 0-9 0,0 0-13 16,0 0 4-16,0-1 10 0,0 1-10 0,0 0-13 15,-1 0 5-15,0 0 10 0,-1-1-7 0,0 2-14 0,0-1 7 0,0 1 12 16,-1 0-6-16,0-1-14 0,-1 1 5 0,0 0 11 16,0 0-7-16,0 0-11 0,-1 0 7 0,0 0 12 0,1 1-8 0,-1-1-11 15,-1 1 7-15,1-1 12 0,-1 2-8 0,2-1-11 16,-2 0 5-16,0 0 14 0,1 2-7 0,-1-2-11 0,1 1 4 0,1 1 14 15,-1-1-7-15,0 0-13 0,1 1 8 0,-1-1 12 0,2 2-7 16,-2-2-11-16,2 1 7 0,-1 0 11 0,1 0-7 0,0 0-11 16,-1 1 6-16,1-1 12 0,0 1-8 0,-1 0-11 0,0-1 7 0,0 2 12 15,0 0-8-15,0 0-11 0,1-1 7 0,0 1 12 16,-1 0-8-16,1 0-10 0,0 0 8 0,-1-1 10 0,1 2-5 0,1-1-11 16,0 1 5-16,1-1 11 0,1 0-6 0,-1 1-12 0,0-1 8 15,2-1 10-15,0 1-9 0,-1 0-12 0,2 0 9 0,0 0 12 16,0-1-6-16,0 1-14 0,0 1 8 0,2-1 14 0,-2 1-7 15,1-1-13-15,0 0 8 0,1-1 13 0,0 1-9 0,0-1-12 16,0 1 7-16,1-2 14 0,0 1-7 0,-1-1-14 0,2 1 7 0,-1 0 13 16,0-1-10-16,-1 1-11 0,2-1 5 0,-1 0 14 15,1 0-7-15,-1 0-13 0,1-1 8 0,-2 1 15 0,2-1-6 0,0 0-9 16,0 1 8-16,2-2 11 0,-1 1-4 0,0 0-7 0,1-1 7 16,0 0 13-16,1 0-5 0,1 0-11 0,0-1 9 0,1 0 13 15,1 0-4-15,-1 0-12 0,0-1 5 0,2 0 10 0,0 0-5 0,1-2-8 16,-2 0 2-16,2 0 8 0,2 0-4 0,-2-2-10 15,0 0 4-15,0 0 8 0,0 1-5 0,0-1-10 0,-2-1 4 0,1 1 5 16,-2-1-4-16,1 1-9 0,-1 0 6 0,-1-1 8 16,-1 2-5-16,-1-2-9 0,1 1 4 0,-2-1 7 0,-1 1-2 0,0-1-3 15,0 0 4-15,-1 0 7 0,0 0-2 0,-2 0-3 0,0 0 3 16,1 0 3-16,-2 0-3 0,0 0-5 0,0 1 1 0,0-1 1 16,-2 1-2-16,1 1-4 0,0-1 2 0,-1 0-1 0,1 1-4 0,-2 1-3 15,1-1-1-15,-1 1 1 0,2-1-2 0,-2 0-4 16,0 1 2-16,1 0 1 0,0 1 0 0,0 0-2 0,0-1-1 0,1 1 2 15,0-1-1-15,-1 2-2 0,1 0 1 0,1 1 1 0,-1-2-1 16,1 2-1-16,0 0 1 0,0 0 1 0,-2-2 1 0,2 2-4 16,0 0 1-16,0 0 1 0,0 0 0 0,0 0-2 0,0 0 2 15,0 0 2-15,0 0-1 0,0 0-2 0,0 0-1 0,0 0 2 16,0 0 0-16,0 0-1 0,0 0 1 0,0 0 1 0,0 0-2 0,0 0-1 16,0 0 1-16,0 0 2 0,0 0-1 0,0 0-4 15,0 0 1-15,0 0 1 0,0 0-2 0,0 0-2 0,0 0 0 0,0 0 0 16,0 0 0-16,0 0-2 0,0 0 1 0,0 0 1 0,0 0-3 15,0 0-2-15,0 0 2 0,0 0 3 0,0 0-3 0,0 0-1 16,0 0 1-16,0 0 4 0,0 0-1 0,0 0-3 0,0 0 0 0,0 0 3 16,0 0-1-16,0 0-2 0,0 3 3 0,2-1 4 15,-2 1-2-15,1-1-2 0,0 2 1 0,1-2 4 0,-1 2-4 0,-1-1-4 16,1 2 3-16,-1 0 5 0,2 0-4 0,-2-1-1 16,0 2 3-16,0 2 3 0,0-1-1 0,0 1-5 0,1-1 1 0,-1 2 5 15,0-1-1-15,0 1-5 0,0-1 4 0,0 0 8 0,1 1-1 16,-1-1-7-16,0 2 4 0,0-2 4 0,2 2-5 0,-2-2-4 15,0 2 2-15,0-2 2 0,0 1 1 0,0-1-7 0,0 0 5 16,1 0 5-16,-1-1-5 0,0 0-6 0,0-1 4 0,0 0 4 16,0-1-4-16,0 0-2 0,1-2 2 0,-1 1 8 0,0-2-4 0,0-2-4 15,0 3 2-15,0-3 5 0,0 0-4 0,0 0-2 0,0 0 2 16,0 0 7-16,0 0-2 0,0 0-5 0,0 0 1 0,0 0 5 16,0 0-1-16,0 0-1 0,0 0 1 0,0 0 6 0,0 0-3 15,0 0-6-15,0 0 3 0,0 0 1 0,0 0-4 0,0 0-6 16,0 0-6-16,0 0-3 0,0 0-28 0,0 0-38 0,0 0-41 0,0 0-38 15,0 0-77-15,-1-3-84 0,1 3-47 0,0 0-31 16,-1-5-10-16,-2 2-5 0,2-2 1 0,-2 0 5 0,2 0 6 0,-2 1 3 16,0-2 29-16,2 0 35 0</inkml:trace>
  <inkml:trace contextRef="#ctx0" brushRef="#br0" timeOffset="18410.5934">11536 4362 0 0,'0'0'21'0,"0"0"268"0,0 0 8 16,0 0 0-16,0 0-4 0,0 0 2 0,0 0 2 0,0 0 0 16,0 0-4-16,0 0 4 0,1 1 3 0,-1-1-81 0,2 3-104 0,-1-2-49 15,0 1-33-15,1 1-13 0,-2-1-8 0,1 0 4 0,-1 1 4 16,1 0-1-16,-1 1 1 0,0 1 1 0,0 0 3 0,0 1 0 0,0 0-3 16,0 1 1-16,0 0 1 0,0 0-4 0,-1 2-4 0,0-1-3 0,-1 2-3 15,1-2 0-15,0 2-1 0,-2-1-1 0,2 1-2 0,-1-2-4 16,1 2 1-16,0-2-8 0,-1 1-6 0,1-2-24 0,0 0-26 15,1-1-47-15,0 0-55 0,0 0-61 0,0-1-67 0,0-5-20 0,1 5-6 16,-1-5-3-16,0 0 0 0,0 0 0 0,0 0 3 16,0 0 3-16,0 0 7 0,0 0 23 0,3-4 272 0</inkml:trace>
  <inkml:trace contextRef="#ctx0" brushRef="#br0" timeOffset="19353.0187">11835 3974 0 0,'0'-4'202'0,"0"-2"38"0,0 0 14 16,0 1 5-16,0-1 1 0,0 1 11 0,0 0 16 0,0 2 8 0,0-1 4 15,-2 2-28-15,2-1-38 0,0 3-52 0,-1-2-58 16,1 2-7-16,0-3 5 0,0 3-16 0,0 0-24 0,0 0 0 0,0 0 8 16,0 0-19-16,0 0-23 0,0 0-4 0,0 0 4 0,0 0-20 15,0 0-27-15,0 0 3 0,1 2 9 0,1 0-11 0,-1 2-17 16,0 0 8-16,1 1 16 0,-1 1-7 0,0 1-13 0,1 2 11 0,-1 0 13 15,0 2-6-15,1 0-18 0,-1 0 10 0,-1 1 16 16,0 0-10-16,1 1-16 0,-1-1 11 0,0 0 14 0,2 1-7 0,-2-1-15 16,0 1 8-16,0-1 11 0,0 2-7 0,1-2-15 0,-1 1 8 15,0-1 16-15,0 0-8 0,0 0-14 0,0 0 8 0,0 0 19 16,0-1-10-16,0 1-16 0,0-2 9 0,0 2 14 0,0-1-8 16,0 1-15-16,0-1 9 0,0 1 16 0,-1-1-7 0,-1 1-15 15,1-1 9-15,0-1 14 0,-1 1-11 0,1-1-17 0,1-2 10 16,-1-1 14-16,1 1-7 0,0-2-13 0,0 0 5 0,0-2 14 15,1 1-6-15,-1-2-16 0,1-1 8 0,1 0 14 0,-2-2-3 0,0 0-9 16,1 0 9-16,-1 0 14 0,4-1-7 0,0 0-14 0,1-3 5 16,1 1 16-16,0-3-8 0,1 0-14 0,1-3 8 0,0 1 14 15,0-3-11-15,0 0-12 0,1-1 7 0,-1 2 16 0,0-2-4 16,0 0-10-16,0 0 11 0,0 1 14 0,0 0-1 0,-1 0-6 16,0 2 8-16,-1 0 10 0,1 1-3 0,0 1-8 0,-1-1 5 0,1 2 11 15,0 0-10-15,-1 2-14 0,1-1-1 0,0 0 5 16,-1 1-7-16,1 2-13 0,0 0-1 0,-1-1 3 0,1 2-4 0,0 0-10 15,-1 1 1-15,1 0 4 0,0 1-5 0,-1 0-8 0,1 2 2 16,1 0 10-16,-1 1-4 0,-1 1-8 0,1-1 4 0,0 2 7 16,-2 2-5-16,0-1-8 0,-1 0 1 0,-1 1 8 0,0 1-4 0,-1 0-7 15,0 0 5-15,-1 0 8 0,-1 1-8 0,-1 0-8 16,-2-1 1-16,0 1 7 0,-1-1-3 0,-1 1-8 0,-2 0 5 16,1-1 14-16,-2 1-7 0,0-2-8 0,-2-1 5 0,1 1 10 15,-2-1-10-15,1-1-11 0,-1 0 5 0,-1-1 11 0,0-1-3 0,0 0-10 16,1 0 2-16,-1-1 13 0,2 0-5 0,-1-2-11 15,0 0 5-15,2-1 11 0,0 0-5 0,1-1-11 0,0 0 11 0,0-1 18 16,1 1-4-16,0-1-8 0,2 1 9 0,0-2 13 0,1 1-2 16,1-1-11-16,0 1 3 0,1 0 9 0,0-1-11 0,1 2-16 15,1-1-16-15,0 2-14 0,0-3-38 0,1 2-44 0,1-1-34 0,0 0-31 16,2 1-43-16,2 0-47 0,0-1-42 0,1 0-42 16,0 0-15-16,1 1-8 0,0 0 8 0,0 1 12 0,0 0 18 0,0 1 20 15,0 0 32-15,1 0 38 0</inkml:trace>
  <inkml:trace contextRef="#ctx0" brushRef="#br0" timeOffset="19600.0774">12359 4387 216 0,'0'0'322'0,"0"0"-1"15,0 0-9-15,0-2 3 0,0 2 5 0,0 0-7 0,0 0-8 16,0 0 2-16,-2 1 11 0,0 0-60 0,0 2-81 16,0 0-69-16,-1 2-67 0,0 0-34 0,1 1-26 0,-1 1 7 0,-1 0 18 15,1 2-8-15,-1 0-13 0,0 1 8 0,0-1 13 0,0 2-30 16,0 1-44-16,0-1-34 0,-1 1-31 0,1-1-56 0,0 1-63 16,0-3-27-16,1 1-14 0,-1 0-13 0,2-2-10 0,0-1 2 0,2-1 10 15,0-1-1-15,0-5-5 0,3 4 25 0,0-2 168 16</inkml:trace>
  <inkml:trace contextRef="#ctx0" brushRef="#br0" timeOffset="19986.7053">12827 4165 0 0,'-6'-1'171'16,"0"0"112"-16,-1 1 10 0,0 0-1 0,1 0-2 0,-2 1 2 15,1-1 7-15,-1 1-19 0,1 2-25 0,1-2 17 0,0 1 28 16,1 2-81-16,-2-1-117 0,2 1-41 0,0 2-13 0,-1 0-13 0,1 1-10 15,0 0 1-15,-1 3 4 0,1 0 0 0,1-1-2 0,-1 2 2 0,1 1 6 16,1 0-4-16,-1 0-8 0,1 1-5 0,2-1 1 0,0 0-4 16,-1 0 4-16,2-1-2 0,2 0 1 0,0 0 2 0,1-2 2 0,2 0-2 15,1-1-6-15,2-1-2 0,0 0 2 0,1-1-10 0,3-1-14 16,1-1-21-16,2-1-21 0,0 0-32 0,2-2-35 0,0-1-77 0,2-1-89 16,0-2-35-16,-1 0-19 0,1-2-4 0,0 0 3 0,-1 0-3 0,0 1-1 15,-2-2 8-15,-2 1 11 0,1 0 21 0,-3 0 80 0</inkml:trace>
  <inkml:trace contextRef="#ctx0" brushRef="#br0" timeOffset="22356.1513">11900 4864 163 0,'0'0'173'0,"0"0"2"15,1-3 7-15,-1 3-16 0,0 0-19 0,0-2 21 0,0 2 33 16,0 0-18-16,0 0-30 0,0 0-27 0,0 0-28 0,2-3-10 0,-2 3-1 16,0 0-7-16,0 0-11 0,0 0 1 0,0 0 8 15,0 0-4-15,0 0-7 0,0 0-1 0,0 0-1 0,0 0-10 0,0 0-11 16,0 0 2-16,0 0 7 0,0 0-8 0,1-1-12 0,-1 1 9 16,0 0 16-16,1-1-7 0,-1 1-16 0,0 0 10 0,0 0 16 15,0-2-8-15,0 2-17 0,0 0 7 0,0 0 14 0,0 0-9 16,0 0-13-16,0 0 4 0,0 0 13 0,0 0-11 0,0 0-22 15,0 0 4-15,0 0 13 0,0 0-14 0,0 0-22 0,0 0 6 0,0 0 14 16,0 0-10-16,0 0-19 0,0 0 8 0,0 0 13 16,0 0-9-16,0 0-17 0,0 0 8 0,0 0 12 0,0 0-6 0,0 0-15 15,0 0 9-15,0 0 18 0,0 0-10 0,0 0-14 0,0 0 7 16,0 0 17-16,2 1-6 0,-2-1-10 0,1 2 8 0,0 2 16 16,-1-2-8-16,2 2-15 0,-1-1 9 0,-1 1 13 0,1 0-8 0,1-1-16 15,-1 2 11-15,0 0 14 0,-1 0-10 0,2-1-16 16,-1 2 8-16,0-1 10 0,1 1-6 0,-1 0-14 0,0 0 10 0,1 0 16 15,-2 0-9-15,1 1-12 0,0 1 6 0,-1-1 15 0,2 0-8 16,-2 1-16-16,0 1 12 0,0 0 15 0,0 0-7 0,0 0-16 16,-2 1 10-16,2 1 14 0,-1 0-10 0,1-1-16 0,-1 1 7 15,1 0 15-15,-2 0-8 0,2 0-13 0,-1-1 8 0,1 1 13 16,-1-1-9-16,1 1-18 0,-2-2 9 0,2 1 16 0,0-1-10 16,0 1-16-16,0-2 8 0,-1 1 14 0,1-1-6 0,0 1-16 15,0-2 8-15,0 0 14 0,0 1-7 0,0 0-17 0,0 0 7 0,0-1 16 16,1 2-10-16,-1-2-14 0,0 1 7 0,0 1 18 15,0-1-9-15,0 0-14 0,-1 1 10 0,1-1 13 0,-1 2-6 0,1-1-18 16,-2 1 10-16,1 0 16 0,0-1-7 0,-1 1-14 0,1-1 8 16,0 1 16-16,-1 0-8 0,1-2-17 0,-2 2 10 0,2-2 13 15,0 0-8-15,-1 1-14 0,0-1 8 0,0-1 16 0,1 2-10 0,0-2-16 16,-1 0 8-16,1 0 14 0,0 1-7 0,-1-1-15 16,1 0 8-16,0 0 13 0,1 0-6 0,-2 1-15 0,2-2 6 0,-1 1 13 15,0-1-7-15,1 0-15 0,-2 0 9 0,2 0 15 0,0 0-6 16,0-1-15-16,0-1 11 0,0 0 14 0,0 0-10 0,0-1-16 15,0 1 5-15,0-1 16 0,0 0-8 0,0 0-14 0,0 0 10 16,2 0 13-16,-2 0-11 0,0 0-13 0,1 0 6 0,-1 0 15 16,0 0-7-16,1 0-17 0,-1 0 9 0,0 0 16 0,2 0-5 0,-2-1-14 15,0 1 7-15,0-1 14 0,1 0-7 0,-1-2-16 0,0 3 10 16,0-3 13-16,0 2-6 0,0-2-15 0,0 3 7 0,0-3 14 16,0 0-7-16,0 0-16 0,0 2 8 0,0-2 14 0,0 0-8 15,0 0-15-15,0 0 10 0,0 2 14 0,0-2-6 0,0 0-15 16,0 3 9-16,0-3 12 0,0 2-9 0,0-2-15 0,0 0 9 15,0 3 14-15,0-3-7 0,0 0-13 0,0 2 8 0,0-2 13 16,0 0-8-16,0 0-16 0,1 2 11 0,-1-2 13 0,0 0-8 0,0 0-13 16,0 0 11-16,0 0 14 0,0 0-4 0,0 0-13 0,0 0 5 15,0 0 13-15,0 0-16 0,0 0-23 0,0 0-13 0,0 0-7 16,0 0-54-16,0 0-69 0,0 0-75 0,0 0-75 0,0 0-30 16,-1-3-15-16,-2-1 0 0,-1 1 5 0,-1-1-4 0,-2 0-5 15,-1 1 10-15,-2-1 18 0,-2 1 15 0,1-1 144 0</inkml:trace>
  <inkml:trace contextRef="#ctx0" brushRef="#br0" timeOffset="24841.9572">11880 5653 0 0,'0'0'51'15,"0"0"39"-15,1 1-9 0,-1-1 18 0,3 2 24 0,-3-2-5 16,0 0-11-16,0 0-2 0,0 0 4 0,0 0 1 0,0 0-2 16,0 0 7-16,0 0 13 0,0 0-2 0,0 0-3 0,0 0-2 0,0 0 2 15,0 0-7-15,0 0-8 0,0 0-3 0,0 0 0 16,0 0-12-16,0 0-14 0,0 0-2 0,0 0 2 0,0 0-17 0,0 0-23 15,0 0-2-15,0 0 5 0,0 0-10 0,0 0-16 0,0 0 4 16,0 0 8-16,0 0-10 0,0 0-16 0,0 0 5 0,0 0 11 16,0 0-9-16,0 0-18 0,0 0 8 0,0 0 13 0,0 0-8 15,0 0-14-15,0 0 8 0,0 0 16 0,0 0-8 0,0 0-18 16,0 0 10-16,0 0 16 0,0 0-5 0,0 0-14 0,0 0 10 0,0 0 14 16,0 0-5-16,0 0-13 0,-1 2 13 0,1-2 19 15,-2 2-6-15,1 0-12 0,0-1 9 0,-2 1 15 0,-1 1-9 0,0 0-14 16,0 1 8-16,-1-1 17 0,-1 2-10 0,0 0-14 0,-1 0 5 15,0 0 19-15,1 1-16 0,-1-2-20 0,0 4 5 0,1-2 16 16,-1 0-11-16,0 0-18 0,1-2 10 0,-1 2 19 0,-1-1-13 16,1 1-19-16,1 0 8 0,-2 0 14 0,1 0-8 0,-1 0-17 15,0 0 9-15,0 1 18 0,-1-1-11 0,-1 2-19 0,1-2 11 0,0 3 20 16,-2-2-11-16,0 1-22 0,-1 1 10 0,0 0 19 16,0-2-9-16,-1 2-18 0,0 0 9 0,-1 2 18 0,0-1-9 0,-2-1-18 15,1 2 10-15,-1 1 19 0,0-2-10 0,0 2-19 0,0-1 11 16,0-1 17-16,0 1-8 0,1 1-20 0,-1-2 10 0,2 1 19 15,-2-1-11-15,1 1-20 0,0 1 8 0,1-2 18 0,-1 1-9 0,-1-1-18 16,1 1 9-16,-1 1 20 0,0 0-11 0,-1 0-20 16,1 0 11-16,-1 0 18 0,1 0-6 0,-2 0-18 0,2 1 9 0,0-1 18 15,2 0-9-15,-2 0-18 0,1-1 11 0,0 1 17 0,-1 0-10 16,2 0-19-16,-1-2 10 0,-1 2 19 0,1-1-10 0,1-1-18 16,-1 1 11-16,0 1 14 0,1-2-10 0,0-1-16 0,0 2 10 15,0-2 18-15,2 0-11 0,-1 0-19 0,1 0 12 0,0 0 18 16,1 0-9-16,-1-2-21 0,2 2 11 0,-2-1 17 0,1 1-8 15,0 0-17-15,1-2 6 0,-1 2 19 0,0-1-10 0,1 2-16 16,0-2 10-16,0 1 19 0,0 0-10 0,1-2-16 0,1 2 8 0,0-1 20 16,0 1-12-16,0 0-19 0,0-3 10 0,1 1 19 15,1 1-8-15,-1-2-19 0,0 1 11 0,2-1 17 0,-2 2-11 0,2-2-20 16,0 0 8-16,-1 0 18 0,1 0-10 0,0 0-19 0,-1 0 14 16,2 0 20-16,0-2-13 0,0 2-20 0,0-1 10 0,0-1 22 15,0 1-11-15,0-1-20 0,2 1 10 0,-1-2 20 0,0 1-9 0,1-2-18 16,-1 2 9-16,2-2 18 0,-1 1-9 0,1 0-21 15,0-3 14-15,1 0 17 0,-2 3-11 0,2-3-22 0,0 3 13 0,0-3 19 16,-1 1-8-16,1-1-16 0,-1 2 11 0,1-2 17 16,0 0-8-16,0 0-16 0,0 0 13 0,0 0 22 0,0 0-8 0,0 0-16 15,0 0 14-15,0 0 20 0,0 0-5 0,0 0-16 0,0 0 11 16,0 0 17-16,0 0-10 0,0 0-14 0,0 0 11 0,0 0 17 16,0 0-7-16,0 0-22 0,0 0 8 0,2-2 11 0,-2 2-10 0,0 0-17 15,0 0 2-15,0 0 13 0,0 0-11 0,0 0-17 16,0 0 8-16,0 0 12 0,0 0-10 0,3 0-19 0,-3 0 7 0,3 0 11 15,-3 0-7-15,2 0-12 0,-2 0 8 0,3 0 13 16,-3 0-8-16,4 0-13 0,-1 0 9 0,-1 0 14 0,2 0-5 0,-1 0-11 16,1 0 8-16,0 2 15 0,0-2-3 0,0 0-9 0,0 1 6 15,0-1 11-15,1 2-7 0,-1-2-11 0,2 0 8 0,-1 0 13 16,0 0-7-16,1 0-13 0,0 0 3 0,0 0 9 0,0 0-6 16,0 0-13-16,-1 0 4 0,0 0 4 0,1 1-4 0,-1-1-12 15,-1 0 8-15,1 2 8 0,-1-2-5 0,0 0-11 0,0 1 4 0,0-1 10 16,-1 2-5-16,0-2-9 0,-1 0 4 0,1 0 11 15,0 0-6-15,-1 0-7 0,1 0 5 0,1 0 8 0,-1 1-4 0,1-1-8 16,0 2 4-16,0-2 8 0,0 1-3 0,1 1-9 0,0-2 5 16,2 3 7-16,0-2-5 0,-1 1-10 0,2 2 5 0,0-2 8 15,0 2-4-15,0 1-7 0,2-1 2 0,-1 1 8 0,0 1-3 0,2 1-6 16,0 1 3-16,1-1 8 0,0 1-7 0,1-1-4 16,0 1 3-16,1 1 8 0,0-3-2 0,0 3-8 0,0-2 4 0,2 1 7 15,-1-1-3-15,1 1-8 0,1-1 4 0,-1 1 7 0,2-2-6 16,-1 0-6-16,0 0 4 0,2 0 10 0,-2 0-2 0,2 0-8 15,0 0 5-15,-1-2 3 0,1 1 0 0,0-1-6 0,-1 1 5 16,1-1 5-16,0 1-2 0,-1-1-5 0,0 1 3 0,-1 1 4 16,-1-2-4-16,0 1-7 0,0-1 4 0,-1 1 3 0,-1 1-3 15,1-2-6-15,0 1 1 0,-2-1 5 0,-1 1-4 0,1 1-4 16,-1-2 1-16,-1 1 5 0,1-2-2 0,-1 3-4 0,-1-3 4 0,0 0 4 16,-1 1-5-16,0-1-5 0,1 2 4 0,-1-4 6 15,-1 4-3-15,0-4-5 0,0 2 2 0,0-1 6 0,0 1-1 0,-1-2-7 16,1 1 4-16,-2-2 2 0,2 1-1 0,-1-1-4 0,0 2 2 15,-1-2 4-15,1 1-4 0,0 1-5 0,-1-2 2 0,0 1 8 16,-1 1-6-16,0-1-6 0,-1 1 2 0,0-2 5 0,0 1-1 16,2 1-6-16,-2-1 5 0,0 1 5 0,0-2-2 0,0 1-5 15,1 1 3-15,-1-1 6 0,0 1-5 0,1-2-7 0,-1 1 5 0,2 1 8 16,-1-1-2-16,0 1-8 0,1-2 1 0,0 1 8 16,1 1-6-16,0-1-6 0,-1 1 5 0,1-1 7 0,1 1-5 0,0 1-7 15,0-3 5-15,0 3 7 0,0 0-5 0,1-2-7 0,1 2 5 16,-1-1 7-16,0 1-3 0,2 0-6 0,-2-2 4 0,2 2 5 15,0-1-3-15,-1 2-6 0,1-2 3 0,0 1 8 0,-1 0-5 0,1 0-8 16,0 0 7-16,1-2 5 0,-2 2-4 0,2-1-4 16,-1 1 1-16,0 0 6 0,-1-2-5 0,2 2-7 0,-1 0 3 0,0 0 8 15,-1-1-4-15,1 2-7 0,0-2 3 0,-2 2 9 0,0-2-6 16,1 2-6-16,-2-2 3 0,0 2 5 0,0-1-4 0,0 2-7 16,-2-2 6-16,1 0 6 0,-2 1-1 0,1-1-8 0,-1 2 4 0,0-2 8 15,1 0-4-15,-2 0-7 0,0 0 4 0,0-2 7 16,-2 2-3-16,2-1-5 0,-1-1 2 0,0 2 8 0,-1-1-5 0,0-2-6 15,0 1 3-15,0 1 6 0,0-1-5 0,0 1-4 16,-2-2 2-16,1 0 7 0,-1 0-3 0,3 1-5 0,-3-1 5 0,0 0 8 16,0 0 1-16,0 0-3 0,1 2 3 0,-1-2 10 0,0 0 1 15,0 0-1-15,0 0 7 0,3 0 4 0,-3 0 1 0,0 0-2 16,0 0 2-16,0 0 4 0,2 0-4 0,-2 0 1 0,0 0-1 0,0 0 1 16,0 0-2-16,0 0-6 0,0 0-3 0,0 0-5 15,0 0 1-15,3 0-4 0,-3 0 1 0,3 1-5 0,-3-1-2 0,0 0 1 16,0 0-2-16,2 0-3 0,-2 0 1 0,0 0 2 15,0 0-1-15,0 0-2 0,3 2 1 0,-3-2 2 0,0 0 0 0,3 0-1 16,-3 0-1-16,1 0 4 0,-1 0-2 0,3 1-3 0,-3-1 1 16,0 0 2-16,1 2 0 0,-1-2-4 0,3 1 1 0,-3-1 0 15,1 2 0-15,-1-2-5 0,3 0 4 0,-3 0 1 0,2 0 0 0,-2 0-6 16,3 1 1-16,-3-1 5 0,3 2-3 0,-3-2-1 16,2 1-1-16,1-1 2 0,-3 0 0 0,3 2-1 0,-2-2-1 0,-1 0 4 15,3 1-5-15,-1 1-5 0,-2-2 4 0,3 1 2 16,-2 1 1-16,2-2-4 0,-2 1 1 0,-1-1 4 0,3 2-2 0,-2-1-2 15,2 1-1-15,-2-2 4 0,1 1-4 0,-1 1-2 0,2-1 2 16,-2 1 7-16,0-2-4 0,2 1-2 0,-2 1-4 0,1-1-4 16,0 1-10-16,-2-2-19 0,3 0-19 0,-2 1-22 0,1 1-26 0,-1-1-21 15,0 1-36-15,-1-2-39 0,0 0-53 0,0 0-55 16,0 0-64-16,0 0-64 0,0 0-16 0,-2-3-3 0,-4 0 11 0,1 0 13 16,-2-2 22-16,-2-1 25 0,-2-1 20 0,-2-2 25 0,0-2 35 15,-3-1 286-15</inkml:trace>
  <inkml:trace contextRef="#ctx0" brushRef="#br0" timeOffset="27460.8509">11947 5650 37 0,'-2'-3'113'0,"2"3"-8"0,-1-1-9 0,0-1 9 16,-1 0 13-16,2 2-13 0,-1-1-25 0,1 1-17 0,0 0-15 15,-1-1-8-15,1 1-4 0,0 0 2 0,0 0-1 0,0 0 1 0,0 0 1 16,0 0 1-16,0 0 2 0,0 0 2 0,0 0 1 16,0 0-2-16,0 0 2 0,0 0 3 0,0 0 2 0,-2-1 16 0,2 1 18 15,0-3 1-15,-1 1-4 0,1 2 5 0,0-2 8 16,-1-1-1-16,1 1-4 0,-2-1 8 0,2 2 16 0,-1-1-1 0,0-1-4 15,1 2 8-15,-2-1 11 0,2 2-16 0,-1-3-25 0,0 2 4 16,-1-1 13-16,1 1-10 0,1 1-16 0,-1-3 2 0,1 3 8 16,-2-1-15-16,2 1-25 0,0 0-1 0,0 0 10 0,0 0-19 0,0 0-22 15,0 0 3-15,0 0 12 0,0 0-13 0,0 0-22 0,0 0 5 16,0 0 14-16,0 0-13 0,0 0-17 0,0 0 8 0,0 0 17 16,0 0-7-16,0 0-17 0,3 1 10 0,-2 0 17 0,2 1-10 15,-2-1-17-15,2 0 10 0,0 0 20 0,-1 0-6 0,2 2-10 16,-1-2 10-16,1 0 19 0,1 2-5 0,1-2-14 0,-1 1 13 15,2 1 20-15,1-1-4 0,0 0-13 0,1 1 13 0,2-1 14 16,1 1-1-16,0 0-6 0,2 1 5 0,1-1 11 0,2 1-7 0,1 1-15 16,-1 0 5-16,2-1 8 0,1 2-8 0,-2 0-17 15,2 0 4-15,-1 0 8 0,0 2-3 0,1-1-7 0,-2 0 1 0,2 3 7 16,-1-4 4-16,1 1-2 0,0 2 7 0,0-1 10 0,0-2 1 0,1 1 3 16,1 1 3-16,-1-2 4 0,2 1-1 0,1-1-1 15,-2 0-4-15,2-1-2 0,0 1-4 0,0-2-7 0,0 1-7 0,-1 1-11 16,1-3-3-16,-1 1-3 0,1 1-8 0,-2-1-10 15,1-1 0-15,0 2 0 0,-1 1-4 0,0-2-7 0,0 1 4 0,0-1 2 16,-1 2-2-16,-1-1-5 0,1 1 4 0,-2 0 4 16,1 0-1-16,-3 0-2 0,1 0-1 0,-1 0 4 0,-1 0-4 0,-1 0-1 15,-1 0 2-15,0-2 5 0,-1 1-2 0,-1-1-4 0,-1 1 2 16,-1 1 5-16,1-2-4 0,-2-1-2 0,-1 2-1 0,0-2 4 16,0 0-1-16,-1 0-2 0,0 0 2 0,-1-2 5 0,1 2-3 0,-2-1-4 15,1 1 2-15,-1-2 4 0,-1 1-4 0,1-1-2 16,-1 2-1-16,0-1 7 0,0-1-4 0,0 1-4 0,0 1 2 0,0-3 2 15,0 3-2-15,0-2-4 0,0 1 4 0,0-1 2 0,0 1-1 16,2-1-4-16,-2 1 2 0,0-1 4 0,0 1-4 16,0 1-4-16,0-3 5 0,0 1 1 0,0 2-2 0,0-1-2 0,0-2 2 15,0 1 4-15,0 1-2 0,0-1-5 0,-2 1 4 0,1-2 2 16,0 1 1-16,-1 1-7 0,0-2 4 0,-2 0 4 0,2 1-2 16,-2-1-4-16,3 2 3 0,-3-2 3 0,0 0-3 0,1 0-3 15,-1 0 2-15,3 0 2 0,-3 0 1 0,3 1-7 0,-1 1 2 0,1-1 0 16,0 1-3-16,-1-2-6 0,1 3 0 0,1 0 0 15,0-2-3-15,0 2-4 0,1-1-2 0,-1 1-2 0,2 0-4 0,-1-2-6 16,0 4 0-16,1-4 0 0,-1 4 2 0,-1-4-1 0,1 2 2 16,-1-1 3-16,2 1 2 0,-2 0 1 0,0-2 1 0,-2 2 1 15,2-1 2-15,-1-2 7 0,0 1 2 0,-1 1 4 0,0-1 1 0,-2-1 4 16,2 2-1-16,-2-2-1 0,2 0 1 0,0 1 1 16,-2-1 1-16,2 2-1 0,0-1 4 0,0 1 2 0,0-2-2 0,1 0-5 15,0 1 1-15,-1 1 2 0,1-1-1 0,0 1-1 0,-1-1 1 16,1 1 2-16,0-1-1 0,-2 1-1 0,2-1-1 0,-2 1 2 15,2-1-1-15,-2 1-4 0,2-2 4 0,-3 0 1 0,1 1-2 16,-1-1-4-16,1 2 0 0,-1-2 3 0,0 0-1 0,0 0-4 16,0 0 2-16,0 0 5 0,0 0-4 0,2 1-4 0,-2-1 3 0,0 0 5 15,0 0-4-15,2 2-2 0,-2-2 2 0,2 0 7 16,-1 1-2-16,-1-1-3 0,1 2 1 0,1-1 5 0,0 1-1 0,0-2-8 16,-1 1 4-16,0 1 4 0,-1-2-2 0,2 1-6 0,-1 1 1 15,0-2 4-15,1 1-5 0,-2-1-6 0,1 3 1 0,-1-3 5 16,1 2-3-16,-1-2-7 0,2 1 4 0,-2-1 4 0,0 0-1 15,0 3-7-15,0-3 4 0,0 0 4 0,0 0 1 0,1 2-4 16,-1-2 4-16,0 0 5 0,1 0-1 0,-1 0-6 0,0 0 3 0,0 0 8 16,2 1-4-16,-2-1-5 0,0 0 4 0,0 0 4 15,1 3-1-15,-1-3-6 0,0 0 5 0,1 2 7 0,-1-2-5 0,2 1-5 16,-2-1 4-16,1 2 6 0,-1-2-5 0,1 3-4 0,1-3 2 16,-2 0 7-16,1 3-5 0,0-2-2 0,-1-1 1 0,2 2 4 15,-2-2-2-15,0 0-7 0,0 0 5 0,1 1 6 0,-1-1-4 0,0 0-8 16,1 2 4-16,-1-2 8 0,2 1-3 0,-2-1-6 15,1 2 2-15,-1-2 7 0,0 0-5 0,1 0-5 0,-1 0 2 0,3 1 5 16,-2 1-1-16,2-1-8 0,-2 1 4 0,2-2 7 16,-2 1-4-16,2 1-5 0,-2-1 4 0,2 1 4 0,-2-1-4 0,2 1-6 15,-2 1 3-15,2-3 6 0,-2 1-3 0,1 1-6 0,-1-1 3 0,0 1 5 16,1-2-4-16,-2 0-5 0,1 1 1 0,-1-1 4 16,1 3-4-16,-1-3-3 0,0 0 3 0,2 2 9 0,-2-2-4 0,0 0-8 15,1 1 4-15,-1-1 7 0,0 0-4 0,1 2-7 16,-1-2 5-16,2 1 5 0,-2-1-1 0,1 2-6 0,0-1 5 0,1 1 5 15,-1-1-2-15,0 1-8 0,1-1 3 0,-1 2 4 0,0-1-1 16,1-1-6-16,-1 1 5 0,0 1 5 0,1-2-4 0,-1 1-6 16,0 1 5-16,-1-2 7 0,2 1-3 0,-2-2-8 0,0 3 4 15,1-2 7-15,-1-1-6 0,0 5-6 0,0-4 4 0,0-1 10 16,0 3-7-16,0-3-5 0,0 2 2 0,0 1 8 0,0 0-6 0,0-2-7 16,0-1 2-16,0 5 8 0,0-4-3 0,0 2-6 15,0-3 6-15,0 2 6 0,0-2-4 0,0 4-7 0,0-2 4 0,1 1 7 16,-1 0-5-16,2-3-5 0,-1 3 4 0,0-2 6 0,1 1-5 15,-1-1-7-15,0 1 5 0,2 1 2 0,-2-3-1 0,2 1-6 16,0 2 2-16,-1-1 4 0,1-2-3 0,-2 1-5 0,2-1 5 16,-2 2 5-16,-1-2-2 0,3 0-6 0,-3 0 4 0,3 1 7 15,-1-1-4-15,-2 0-5 0,3 2 2 0,-3-2 7 0,4 0-4 0,-1 0-5 16,-1 0 2-16,2 0 8 0,-1 0-4 0,1 0-5 16,-1 0 3-16,1 0 4 0,0 0-2 0,0 1-8 0,0-1 4 0,0 2 8 15,0-1-4-15,-2-1-7 0,2 2 4 0,-1-2 5 16,1 1-4-16,-1 1-6 0,-1-2 2 0,1 1 7 0,0 1-5 0,-1-2-4 15,0 1 3-15,0 1 5 0,-2-2-4 0,2 1-7 0,-1 1 3 0,-1-2 8 16,3 0-4-16,-2 1-4 0,0 1 3 0,1-1 8 16,-1 1-5-16,0-2-6 0,1 3 1 0,-1-2 8 0,2 1-1 0,-2-1-8 15,2 2 6-15,-2-1 7 0,2-1-4 0,-2 1-7 16,2 1 4-16,-2-3 6 0,2 3-5 0,-1-2-4 0,0 1 2 0,0-1 5 16,0 1-2-16,0-1-7 0,0 1 4 0,-1-2 4 15,0 1-5-15,-1-1-7 0,2 3 6 0,-2-3 8 0,0 0-5 0,0 0-6 16,0 2 3-16,0-2 4 0,1 1-2 0,-1-1-8 0,0 0 6 0,0 3 6 15,0-3-3-15,1 2-8 0,-1-2 7 0,0 3 5 16,0-3-2-16,2 3-8 0,-2-3 4 0,0 0 7 0,0 0-4 0,1 3-5 16,-1-3 5-16,1 3 7 0,-1-3-7 0,0 0-7 15,0 0 5-15,0 0 7 0,0 0-5 0,2 3-5 0,-2-3 2 0,0 0 8 16,0 0-6-16,0 0-9 0,0 0 5 0,0 0 5 0,0 0-1 16,-2 1-6-16,2-1 2 0,-1 2 8 0,-2-2-5 0,3 0-7 15,-2 1 5-15,-2 1 6 0,0-2-3 0,0 1-6 0,0-1 5 16,0 2 5-16,0-2-2 0,0 0-7 0,-2 1 4 0,2-1 5 15,-1 2-2-15,1-1-7 0,-1-1 7 0,-1 2 7 0,2-2-3 0,-1 1-11 16,0 2 4-16,-1-1 7 0,1-1-5 0,0 2-7 16,-1-1 3-16,0 1 5 0,0 0-4 0,0 0-7 0,-1 0 3 0,-1 3 6 15,0-3-6-15,0 1-10 0,0 1 4 0,-1 1 6 0,-1 0-3 16,0 0-8-16,-1 0 4 0,0 0 7 0,-1 0-3 0,-1 1-8 16,0 1 5-16,-1-1 11 0,-2 1-7 0,2 1-8 0,-4 0 4 0,2 0 10 15,-1 0-1-15,-2 1-9 0,1 1 6 0,-1-2 11 16,0 3-7-16,1-2-7 0,0 1 3 0,0-1 12 0,2 1-7 0,-2-1-14 15,2-1 9-15,2 2 12 0,-1-1-8 0,0 1-8 0,2-2 2 16,-2 3 10-16,2-3-4 0,0 1-7 0,-1 1 5 0,2-1 10 16,0 1-6-16,0-2-11 0,2 1 7 0,-1-1 13 0,0 2-8 15,1-1-10-15,-1-1 8 0,0 2 10 0,1-1-6 0,-2 1-12 16,1-2 6-16,-1 3 9 0,0-3-6 0,0 0-9 0,1 1 4 0,-1-1 11 16,0 2-4-16,2-4-10 0,-2 2 7 0,1-1 7 15,-1 1-5-15,1 0-10 0,1-2 6 0,-2 1 12 0,1-1-6 0,0 1-9 16,2-2 6-16,-2 1 9 0,2 1-3 0,0-2-12 0,1 0 5 15,-2 0 8-15,2 0-5 0,-1 0-11 0,1 0 4 0,-1 1 13 16,-1-1-7-16,1 2-11 0,1-2 4 0,-1 1 12 0,1 2-8 16,0-1-7-16,0-2 8 0,0 1 8 0,0 1-5 0,1-1-11 15,0 1 4-15,1-2 14 0,0 0-7 0,0 1-11 0,0-1 7 0,1 0 13 16,1 0-7-16,-1-1-13 0,1 1 8 0,1-3 8 0,-1 0-5 16,1 0-11-16,2 0 6 0,-2-2 12 0,2 1-5 0,0-1-10 15,-2 1 5-15,2-1 11 0,-2 2-7 0,0-1-10 0,1 1 5 16,-2 0 13-16,0 1-5 0,0-1-12 0,0 2 4 0,-2-1 11 15,1 1-4-15,0-1-13 0,-1 1 7 0,1 1 11 0,0-2-5 0,-1 1-14 16,1-1 7-16,0 1 11 0,-1 1-7 0,2-3-14 16,0 0 6-16,2 1 7 0,-1-1-17 0,0 0-28 0,2-1-16 0,1-2-15 15,-1 1-43-15,1-1-53 0,0 0-60 0,0 0-63 0,0 0-39 16,2-3-33-16,1-1-5 0,-2 1 7 0,2-2-4 0,-2 1-5 16,-1-2 17-16,0 0 25 0,-2 0 16 0,-1 0 36 0</inkml:trace>
  <inkml:trace contextRef="#ctx0" brushRef="#br0" timeOffset="28544.8856">11661 6365 159 0,'0'-3'273'0,"0"-1"6"15,0-1 10-15,-1 2 4 0,1-1 2 0,0 1 5 0,-1 0 8 0,1 0 2 16,-2 0 8-16,2 1-57 0,-1-1-70 0,1 2-59 0,0 1-54 16,-1-2-15-16,1 2-3 0,-2-1-5 0,1-1-2 0,1 2-5 0,-3-1-3 15,3 1-3-15,-1 0-2 0,1 0-5 0,-3-2-7 0,3 2 2 0,0 0 5 16,0 0-7-16,-1-1-8 0,1 1 1 0,0 0 9 0,0 0-8 0,-3-2-10 15,3 2 3-15,-2-1 8 0,2 1-5 0,-3 0-9 16,0 0 3-16,1-2 7 0,-1 2-7 0,0 0-13 0,1 0-7 0,-1 0-4 16,-1 0-3-16,0 0 2 0,0 0-4 0,0 0 1 15,-1 2-2-15,-1-2 1 0,0 1 1 0,-1 1-4 0,0-1-1 0,-1 1 2 16,0 2-4-16,-1-1 1 0,1 2 13 0,-1 1 18 0,-1-2-9 16,2 2-14-16,0-1 8 0,2 1 17 0,-1-2-10 0,0 2-13 15,2 0 8-15,0 0 14 0,-1 0-7 0,1 2-13 0,0-1 7 0,1 1 15 16,-2-1-11-16,2 2-13 0,0-1 8 0,2 1 16 15,-1 0-9-15,2-2-12 0,-1 4 7 0,2-4 14 0,0 4-10 0,2-4-14 16,-1 2 6-16,0-1 18 0,2 1-9 0,0 0-15 16,1-2 6-16,0 2 15 0,1-1-9 0,0-2-15 0,1 0 9 0,-1 0 15 15,2-2-8-15,-1 1-13 0,2-2 8 0,0 0 16 0,0 0-6 16,2-2-15-16,-2 1 10 0,1-2 17 0,0 0-7 0,2-2-16 16,-2 1 11-16,2-1 17 0,0-2-10 0,-1 1-14 0,2-2 7 0,-1 1 15 15,1-2-8-15,-1 1-13 0,-1-1 6 0,1 0 12 16,-2-1-9-16,2 1-16 0,-2 0 8 0,-1-2 13 0,0 1-8 0,0-1-14 15,0 1 7-15,-1 1 13 0,0-3-8 0,-2 1-16 0,-1 1 8 16,0-1 13-16,-1 1-6 0,-1-2-14 0,0 1 11 0,-2-1 17 16,-2 2-5-16,1-2-11 0,0 0 11 0,-2 1 17 0,0 1 4 15,1-1 0-15,-1 2 13 0,0 0 17 0,1 2 5 0,-1-1-2 16,0 1 10-16,1 1 14 0,0 0-3 0,1 1-7 0,0 1-2 0,1 1 3 16,-2-3-8-16,2 3-10 0,0 0-10 0,0 0-8 15,0 0-18-15,0 0-20 0,0 0-10 0,0 0-9 0,0 0-10 0,0 0-13 16,0 0-1-16,0 0 0 0,0 0-1 0,3 3-5 0,-2 0 3 15,2-2 4-15,-2 2-1 0,2 0-1 0,-2 2 7 0,2 1 10 16,-2-2 4-16,2 1-1 0,-2 1 5 0,1 0 8 0,-1 0-2 16,-1 0-5-16,1 1 5 0,-1 1 8 0,0 1-5 0,0 0-8 15,0-2 5-15,-1 4 11 0,1-2-4 0,0 0-5 0,-1 0 2 0,1 0 8 16,0 1-4-16,0-2-7 0,0 1 7 0,0 0 5 16,0-2-5-16,0 2-8 0,0-1 6 0,0-2 7 0,0 1-4 0,0 1-10 15,0-1 1-15,1 1 1 0,-1-2-7 0,1 0-12 0,-1 0-3 16,0 0-1-16,2-2-20 0,-2-1-27 0,1 2-12 0,0-2-6 15,1 0-29-15,-1 0-35 0,0-2-32 0,1 1-30 0,-2-2-60 0,0 0-69 16,0 0-17-16,5-2-2 0,-1-1 1 0,1 0 1 16,-1-1 19-16,0-2 23 0,0-3 14 0,0 0 11 0,0 0 26 0,0-2 232 15</inkml:trace>
  <inkml:trace contextRef="#ctx0" brushRef="#br0" timeOffset="28845.6863">11980 6406 30 0,'-1'-2'285'0,"1"2"7"0,0-4 1 16,0 1 11-16,0 0 17 0,0 0 6 0,0 0 3 0,0 3 9 16,0-2 11-16,0 2-43 0,1-3-61 0,-1 3-58 0,0 0-59 15,1-1-39-15,-1 1-33 0,0 0-3 0,2-2 6 0,0 2-17 16,1-1-23-16,-3 1-4 0,4 0 7 0,0 0-14 0,-1 1-18 15,1 1 6-15,0-2 12 0,0 1-9 0,-2 1-12 0,2-1 6 0,0 1 13 16,0-2-7-16,0 1-13 0,0 2 7 0,0-1 16 16,2-1-5-16,-1 1-13 0,2 1 8 0,-1-3 12 0,2 1-7 0,2 1-16 15,-1-1 2-15,2-1 3 0,1 2-31 0,1-2-43 0,-1 0-35 16,1 0-37-16,1-2-55 0,-1 1-61 0,-1-1-35 0,-1 1-27 16,-1 1-14-16,0-2-7 0,-2 2 2 0,-2 0 7 0,0 0 4 0,-6 0 4 15,4 2 28-15,-4-2 84 0</inkml:trace>
  <inkml:trace contextRef="#ctx0" brushRef="#br0" timeOffset="29088.5988">11955 6653 64 0,'0'0'287'0,"0"0"13"0,0 0 15 15,0 0 0-15,0 0-3 0,0 0 9 0,0 0 13 0,1-1-1 0,0-1-4 16,1 1-29-16,-1-1-35 0,2 1-86 0,-2-1-106 0,2 1-22 16,1-1 8-16,-2 1-20 0,2 1-26 0,2-2 2 0,-1 1 9 15,2 1-25-15,1-2-37 0,0 2-28 0,1 0-28 0,0 0-55 16,2 0-59-16,1 0-50 0,-1-1-50 0,1 1-20 0,0 0-16 16,-2 0 5-16,1 0 11 0,0-2-2 0,-1 1-6 0,1 1 16 0,0-2 23 15</inkml:trace>
  <inkml:trace contextRef="#ctx0" brushRef="#br0" timeOffset="29445.9485">12401 6392 19 0,'0'0'261'0,"0"-3"0"0,0 3-1 0,0-1 7 0,0-2 13 16,2 0-1-16,-2 3-7 0,0-2 4 0,0 2 10 0,2-1-49 0,0-1-66 15,0 1-51-15,1 1-46 0,0 0-31 0,-1 0-23 16,2-2 4-16,0 2 13 0,0 0-14 0,2 0-22 0,-2 0 7 0,1 2 16 15,0-2-9-15,2 1-20 0,-2 1 10 0,2-1 16 0,0 1-11 16,1-2-17-16,0 3 1 0,-2-2 10 0,2 1-25 0,-1-1-36 16,1 2-25-16,-1-1-23 0,-1-1-50 0,1 1-56 0,-2-1-32 15,1 1-23-15,-1-2-16 0,-5 0-12 0,5 1 3 0,1 1 8 16,-6-2 1-16,2 3-3 0,-2-3 21 0,0 6 105 0</inkml:trace>
  <inkml:trace contextRef="#ctx0" brushRef="#br0" timeOffset="29646.2273">12431 6575 156 0,'4'0'274'16,"0"-1"8"-16,0-1 12 0,0 1-4 0,0-2-10 16,1 3 5-16,0-3 11 0,2 0-7 0,-2 3-10 0,2-3-48 0,0 0-58 15,1 3-77-15,-2-2-77 0,2 1-19 0,0-1 0 16,0 2-37-16,0-1-47 0,2 1-39 0,-2 0-35 0,1 0-56 0,0 0-59 15,1 1-11-15,-2-1 7 0,0 2-7 0,1-1-10 0,-1 1 5 16,1-2 8-16,-1 0 5 0,2 0 0 0</inkml:trace>
  <inkml:trace contextRef="#ctx0" brushRef="#br0" timeOffset="30130.3057">13096 6272 171 0,'-7'-3'282'16,"1"2"-3"-16,-1-4-9 0,0 4 7 0,-1-2 13 0,0 0-4 16,2 3-7-16,-2 0 8 0,0 0 11 0,1 1-67 0,-1 1-90 15,1 1-48-15,1-2-33 0,-1 4-25 0,2-2-26 0,-2 1 12 0,2 1 22 16,-1 1-8-16,1 1-20 0,0 1 9 0,-1 1 19 15,1 1-10-15,1-1-21 0,-1 2 11 0,1 1 16 0,0 0-11 0,1-2-17 16,-1 2 10-16,1 0 16 0,1 0-10 0,-1 0-21 16,0 0 6-16,1 0 18 0,0 0-10 0,1 0-20 0,0 0 10 0,1 0 22 15,0-3-10-15,1 2-20 0,0-2 10 0,3 0 18 0,0-3-9 16,2 1-17-16,2-1 8 0,0-1 15 0,2-1-10 0,1-2-17 16,2-1 9-16,1-1 16 0,0-1-13 0,1-1-19 0,1-2 7 0,-1-1 16 15,1-1-7-15,0-1-18 0,-2-1 9 0,1-1 15 16,-2 0-6-16,1-1-12 0,-2 1 12 0,-3-2 15 0,0 1-3 0,-1-1-12 15,-1 1 12-15,-2-1 18 0,-1 1-4 0,-1-2-13 0,-2 0 10 16,1 0 13-16,-4 1-5 0,1-1-10 0,0 0 6 0,-3 0 12 16,0 0-3-16,-2 0-4 0,1 0 4 0,-2 0 7 0,1 2-7 15,-2-1-15-15,0 1 3 0,0 2 5 0,0-1-7 0,0 2-8 16,0 1-4-16,0 0 2 0,1 1-24 0,0 2-31 0,2 0-28 16,0 2-25-16,-1 1-49 0,2 1-58 0,0 1-61 0,2 1-66 15,-1 0-39-15,0 0-34 0,1 1-8 0,0 1 0 0,2-1 1 0,0 1 2 16,2 1 20-16,-1-2 22 0,2 1 22 0,1-1 23 0</inkml:trace>
  <inkml:trace contextRef="#ctx0" brushRef="#br0" timeOffset="33466.0554">12393 7355 88 0,'-1'-1'200'0,"1"1"-4"0,-1-2-5 0,1 2 13 0,0 0 21 16,0 0-2-16,0 0-4 0,0 0-10 0,-2-3-13 0,2 3-43 16,0 0-57-16,0 0-12 0,0 0 3 0,0 0-13 0,0 0-19 15,0 0 11-15,0 0 18 0,0 0-13 0,0 0-23 0,0 0 7 0,0 0 17 16,0 0-13-16,0 0-19 0,0 0 7 0,0 0 8 0,0 0-10 0,0 0-19 15,0 0 2-15,0 0 11 0,0 0-9 0,0 0-13 0,0 0-1 0,0 0 5 16,0 0-7-16,0 0-13 0,0 0 2 0,0 0 6 0,0 0-4 16,0 0-11-16,0 0 4 0,0 0 10 0,0 0-7 0,0 0-7 15,0 0 5-15,0 0 5 0,0 0-5 0,0 0-8 0,0 0 3 0,0 0 10 16,0 0-4-16,0 0-9 0,0 0 5 0,0 0 8 0,0 0-4 0,0 0-9 16,0 0 6-16,0 0 9 0,0 0-4 0,0 0-10 0,0 0 5 15,0 0 9-15,0 0-7 0,0 0-8 0,0 0 3 0,0 0 12 16,0 0-5-16,0 0-8 0,0 0 4 0,0 0 9 0,0 0-5 0,0 0-10 15,0 0 6-15,0 0 9 0,0 0-4 0,0 0-10 0,0 0 5 0,0 0 8 16,0 0-7-16,0 0-5 0,0 0 4 0,0 0 9 0,0 0-8 16,0 0-7-16,0 0 3 0,0 0 11 0,0 0-7 0,0 0-7 15,0 0 5-15,0 0 10 0,2-1-3 0,-2 1-9 0,0 0 6 0,0 0 9 16,0 0-8-16,0 0-8 0,0 0 5 0,0 0 13 0,0 0-7 0,0 0-10 16,0 0 5-16,0 0 10 0,0 0-5 0,0 0-10 0,0 0 5 0,0 0 10 15,0 0-6-15,0 0-12 0,0 0 7 0,0 0 8 0,0 0-4 16,0 0-8-16,0 0 4 0,0 0 11 0,0 0-7 0,0 0-10 15,0 0 7-15,0 0 8 0,0 0-5 0,0 0-11 0,0 0 6 0,0 0 12 16,0 0-5-16,0 0-10 0,0 0 5 0,0 0 7 0,0 0-5 0,0 0-8 16,0 0 5-16,0 0 11 0,0 0-6 0,0 0-10 0,0 0 5 0,0 0 10 15,0 0-5-15,0 0-11 0,0 0 5 0,0 0 11 16,0 0-7-16,0 0-7 0,0 0 6 0,0 0 9 0,0 0-7 0,0 0-11 16,0 0 7-16,0 0 10 0,0 0-5 0,0 0-9 0,0 0 4 0,0 0 11 15,0 0-6-15,0 0-7 0,0 0 5 0,0 0 8 0,0 0-6 0,0 0-9 16,0 0 5-16,0 0 10 0,0 0-6 0,0 0-9 15,0 0 4-15,0 0 8 0,1 0-4 0,-1 0-5 0,0 0 3 0,0 0 9 16,3 0-8-16,-3 0-7 0,2 0 5 0,0 3 10 0,-1-2-5 0,0 1-7 16,1 1 5-16,-1 0 10 0,0-2-3 0,1 4-8 0,-1-2 5 0,0 0 5 15,1 1-5-15,-1-1-6 0,-1 2 4 0,1-1 8 16,-1-1-3-16,2 2-9 0,-2-2 5 0,1 0 5 0,-1 1-2 0,0-1-8 16,0 2 4-16,0-2 5 0,0 0 0 0,0 1-3 0,0-1 5 0,0 2 7 15,0-2-5-15,0 1-4 0,0 1 5 0,0 1 5 0,0-2 4 0,0 2-2 16,0 0 4-16,0 2 5 0,-1-2 3 0,1 1 2 0,0 1-4 15,-2 1-1-15,2-2 2 0,0 2 2 0,-1-1 1 0,1 2-1 0,-1-1 1 16,-1 2 1-16,1-1-6 0,0 1-5 0,-1-1-1 0,0 2-1 16,0 0-4-16,0 1-10 0,-1 0 3 0,2-1 5 0,-2 1-5 0,2 1-11 15,-1-1 2-15,0 1 6 0,0-1-4 0,1 1-10 0,0-1 4 0,-1 0 7 16,1 0-5-16,0 0-7 0,-1-1 5 0,1 0 7 0,0 0-5 16,1 0-7-16,-2 0 6 0,1-1 8 0,1 1-5 0,-1-1-8 15,1 1 5-15,-2-1 8 0,2 0-4 0,-1-1-8 0,0 2 5 0,-1-1 8 16,2 1-1-16,-1-1-8 0,0 1 6 0,-1 0 6 0,1 1-3 0,0-1-11 15,1 0 7-15,-2 0 7 0,2 1-2 0,0-1-5 0,0 2 4 0,0-2 10 16,-1 1-5-16,1-1-11 0,0 1 6 0,0-1 7 16,0 1-5-16,0-1-11 0,0-1 6 0,0 1 9 0,1-1-6 0,-1 1-11 15,0-1 7-15,0-1 7 0,2 0-6 0,-2 0-12 0,1-1 6 0,-1 0 10 16,0-1-4-16,1-1-13 0,-1 0 5 0,2-1 11 0,-2 0-4 0,1-1-13 16,-1 0 8-16,1-1 11 0,-1-1-7 0,2 1-13 0,-2-1 8 15,1 0 10-15,-1 0-6 0,1 0-12 0,-1-1 7 0,2 1 10 16,-2-1-7-16,1 0-10 0,-1 1 8 0,0-1 11 0,1 2-5 0,-1-2-14 15,0 2 7-15,2-2 11 0,-2 2-6 0,0-2-12 0,0 1 6 0,0 0 12 16,1 0-6-16,-1-1-10 0,0 0 7 0,0 1 10 0,0-3-5 16,1 2-14-16,-1-2 6 0,0 1 10 0,0-1-8 0,0 0-13 15,2 2 2-15,-2-2 8 0,0 0-13 0,0 0-20 0,0 0-28 0,0 0-32 16,0 0-59-16,2-2-69 0,-2 2-57 0,3-3-57 0,-2-2-20 0,2-1-10 16,-2-1 3-16,2 0 8 0,0-2-1 0,1 0 1 0,-2-1 8 0,2-1 14 15</inkml:trace>
  <inkml:trace contextRef="#ctx0" brushRef="#br0" timeOffset="33933.9814">13165 7705 0 0,'2'-3'250'15,"-2"-1"10"-15,1 0-4 0,0 2 13 0,-1-2 13 0,0 2 4 0,0 2-2 16,0 0 14-16,0-2 19 0,0 2-44 0,0 0-62 0,0 0-41 16,0 0-38-16,0 0-32 0,0-3-31 0,0 3 3 0,0 0 11 15,0 0-17-15,0 0-23 0,0 0 1 0,0 0 10 0,0 0-18 16,0 0-24-16,3 1 3 0,0 2 13 0,-1-1-10 0,0 2-18 15,0 1 9-15,0 1 18 0,0 0-9 0,0 1-13 0,-1 0 8 0,-1 3 17 16,0-1-6-16,0 1-15 0,0 1 6 0,0 1 12 16,-1-2-7-16,1 2-17 0,-2 0 9 0,1 0 15 0,0 0-6 0,-1 0-12 15,0 2 7-15,0-2 14 0,0 1-7 0,0-1-14 0,0 1 6 16,0-1 12-16,0 1-8 0,0-1-8 0,0 1 5 0,0-1 10 16,1 0-10-16,0 0-13 0,-1 0 3 0,1-1 6 0,1 1-6 15,-1-1-10-15,1-1 4 0,-2-1 9 0,2 1-3 0,-1-2-11 16,1-1 4-16,0 2 10 0,-1-2-11 0,1-1-14 0,-2 0-1 15,2-1 5-15,0 0-22 0,0-1-29 0,0 0-11 0,0-2-5 16,0-2-23-16,0 3-32 0,0-3-17 0,0 0-17 0,0 0-33 0,0 0-38 16,0 0-47-16,0 0-49 0,0-5-14 0,0-1-2 15,0 0 16-15,0-1 25 0,-1 0 11 0,1-2 10 0,-1 1 20 0,-2-2 26 16</inkml:trace>
  <inkml:trace contextRef="#ctx0" brushRef="#br0" timeOffset="34267.7437">13004 7715 0 0,'1'-6'103'0,"1"0"124"16,-1 0-8-16,0 0 9 0,1 0 10 0,-1 0 4 0,2-1-2 16,-2-1 19-16,2 1 23 0,-1 0-28 0,2 0-43 0,-1 0-28 15,1-1-21-15,0 1-24 0,-1-1-25 0,-1 4 4 0,1-1 16 16,0 1-10-16,-1-1-21 0,0 4 5 0,0-2 8 0,1 0-20 0,0 1-32 15,-1 1-2-15,2-2 5 0,2 3-18 0,-1-2-19 16,2 1 2-16,-1 1 14 0,2-2-3 0,2 2-6 0,-1 0 9 0,0 0 14 16,2 2-4-16,1-2-7 0,1 1 8 0,-1 1 10 0,3-2-5 15,0 1-10-15,-1-1-3 0,4 2 3 0,-1-2-6 0,0 0-13 16,2 0-2-16,1 0 0 0,0-2-8 0,0 1-7 0,0 1-3 0,1-3 3 16,-1 0-13-16,2 1-17 0,-2-1-14 0,0 0-14 15,0 0-31-15,-2 0-37 0,0 0-40 0,-1 2-40 0,0-2-67 0,-2 1-72 16,0 1-42-16,-3-1-28 0,-2 2-13 0,0 0-4 15,-4 2 8-15,-2-1 10 0,-1 4 15 0,-3-5 15 0,-1 6 30 0,-2 0 34 16</inkml:trace>
  <inkml:trace contextRef="#ctx0" brushRef="#br0" timeOffset="39156.0022">10747 8530 141 0,'-7'-2'207'15,"0"1"12"-15,-1-1 12 0,2-1-2 0,-2 0-7 0,0-1 6 16,0 1 8-16,1-1-28 0,-1 0-38 0,0 1-44 0,1-1-47 15,-1-1-20-15,2 2-13 0,-2-1-8 0,1 1-5 0,0-1-15 0,1 0-18 16,-1 1 6-16,0-1 13 0,2 1-7 0,-2-1-10 16,2 2 7-16,0-1 13 0,-1 1-2 0,2-1-8 0,-1 1 13 0,1 1 23 15,0-2-4-15,0 2-14 0,0-1 12 0,0 1 16 0,1-2-7 16,-1 1-16-16,0 1 7 0,2-2 13 0,-2 2-7 0,1-1-18 16,-1 0 5-16,1 1 11 0,1 0-16 0,-1 0-25 0,2 0 4 15,1 1 13-15,-3-2-13 0,3 2-19 0,0 0 8 0,0 0 19 16,0 0-11-16,0 0-18 0,0 0 7 0,0 0 19 0,0 0-11 15,0 0-17-15,0 0 10 0,0 0 17 0,0 0-8 0,0 0-17 16,0 0 7-16,0 0 22 0,0 0-13 0,0 0-19 0,0 0 12 0,0 0 20 16,4 0-10-16,-1 0-17 0,-1 0 10 0,2 0 22 15,0 0-5-15,2 0-16 0,-1 0 16 0,2 0 19 0,2-1-9 0,0 0-15 16,2 0 12-16,2 0 22 0,1-2-10 0,2 1-19 0,0-1 10 16,2 1 18-16,1 0-9 0,2 0-20 0,1 0 5 0,-1 1 15 15,2-2-13-15,1 2-22 0,0 0 8 0,1 0 18 0,2 0-9 0,-1 1-18 16,1-2 9-16,1 1 15 0,1 1-7 0,1-1-17 15,0 0 6-15,2 0 15 0,-1-1-9 0,1 2-18 0,-1-1 10 0,1 1 17 16,-2-1-9-16,1 1-18 0,-2 0 9 0,-1 0 15 16,0 0-9-16,0 0-15 0,-1 0 9 0,0-1 20 0,-1 1-4 0,1-1-11 15,1-1 10-15,0 0 16 0,0 1-8 0,1-2-14 0,2 0 7 16,-2 0 16-16,2 0-8 0,0-2-18 0,-1 1 9 0,1 0 13 16,-2-1-10-16,2 0-16 0,-3 0 4 0,1 2 7 0,-1-2-7 0,-1 1-15 15,0 1 8-15,-3-1 10 0,0 0-8 0,-3 2-13 16,0 0 8-16,-2 0 11 0,0 1-7 0,-3 1-13 0,0 0 7 0,-2 0 12 15,0 0-8-15,-2 1-11 0,0-1 8 0,-2 2 13 0,1-2-7 16,0 1-13-16,-1-1 8 0,1 0 13 0,0 0-6 0,-1 0-15 16,1 0 7-16,1-1 14 0,-1-1-6 0,1 1-12 0,0 0 8 15,0 0 11-15,1-2-7 0,-1 1-15 0,1 0 8 0,-1 0 13 16,2 0-6-16,-1 0-12 0,0 0 6 0,-1 1 12 0,2 0-5 16,-1 0-13-16,0 1 6 0,-1 0 12 0,2 1-7 0,-2 0-14 0,1 0 7 15,-1 1 13-15,0 0-7 0,0 0-13 0,0 1 8 0,-1-1 10 16,-1 1-6-16,1-1-12 0,0 2 6 0,-2-2 12 0,2 2-8 15,-2-2-11-15,0 2 5 0,2-2 14 0,-2 0-4 0,2 1-14 16,-2-1 7-16,2 1 11 0,0-2-7 0,-1 1-11 0,2-1 6 16,0 1 12-16,0-1-8 0,2 0-10 0,-2 0 8 0,1 0 10 15,2-1-5-15,-1 2-13 0,1-1 8 0,0-1 11 0,1 1-7 0,-2-1-12 16,2 1 8-16,0-1 10 0,-1 1-8 0,1 1-8 16,-1-1 4-16,-1 0 10 0,1 0-5 0,-2 0-11 0,1 1 7 0,-2-1 11 15,0 0-7-15,0 0-11 0,0 0 7 0,-2 1 11 16,2-1-3-16,-1 0-12 0,1 0 6 0,-1 0 12 0,1 1-6 0,0-2-12 15,1 1 5-15,-1-1 11 0,3-1-5 0,-2-1-13 0,3 1 7 0,0 0 13 16,0-1-6-16,1-2-12 0,2 2 4 0,0-2 10 16,-1 2-7-16,1-2-10 0,1 2 8 0,-1-2 13 0,1 2-8 0,-2-1-13 15,0 1 8-15,0 1 13 0,0-1-8 0,-1 1-13 16,0 0 5-16,-1 1 13 0,2 0-8 0,-2 0-8 0,0-1 7 0,1 1 10 16,-1 0-5-16,1-1-14 0,-1 1 6 0,2-2 13 0,0 0-7 15,0 1-12-15,0-2 8 0,2 1 10 0,-1-2-5 0,1 2-11 16,1-2 4-16,-1 1 12 0,2-1-8 0,-2 1-13 0,1-1 8 15,-1-1 14-15,0 2-5 0,0-1-14 0,-3 0 6 0,1 2 10 16,-2 0-5-16,0-1-11 0,-3 1 7 0,0 1 11 0,-1-1-4 16,0 1-13-16,-2 1 7 0,-1 0 13 0,0 0-8 0,-1 0-13 15,-1 1 8-15,0-1 10 0,-1 2-5 0,1-1-10 0,-2 0 5 0,1 0 10 16,-1 0-8-16,0 1-10 0,1-1 8 0,-2 0 10 16,1 0-8-16,0 0-10 0,1 1 5 0,-1-1 13 0,0 0-8 0,2-1-10 15,-2 0 8-15,2 0 10 0,-2 0-5 0,1 0-11 0,-1 0 5 16,0-1 14-16,1 1-6 0,-2-1-9 0,0-1 5 0,0 1 11 15,0 0-1-15,0 0-7 0,-2 0 5 0,1-1 13 0,0 1-5 0,-2 0-9 16,-1 1 7-16,1-1 10 0,-1 1-7 0,0 0-10 16,0 0 5-16,0 0 8 0,0 0-5 0,0 0-11 0,0 0 3 0,0 0 4 15,0 0-7-15,0 0-9 0,0 0 2 0,0 0 10 0,0 0-6 16,0 0-9-16,0 0 4 0,0 0 8 0,0 0-4 0,0 0-10 16,0 0 7-16,0 0 7 0,0 0-5 0,0 0-8 0,3 1 4 15,-2 0 9-15,1 2-6 0,-1-2-9 0,2 1 6 0,-2 2 7 16,2-1-4-16,-1 1-6 0,1 0 5 0,0 0 8 0,-2 2-4 0,2 0-9 15,-2 0 5-15,2 2 10 0,-2-1-6 0,0 1-8 16,-1 2 7-16,2-1 8 0,-2 1-4 0,0 2-6 0,-2 0 3 0,2 0 9 16,-1 2-6-16,0 0-6 0,-1 0 6 0,1 2 11 0,0-2-2 15,-2 2-3-15,0-1 6 0,1 1 7 0,-1-1-2 0,-1 1-7 16,0 1 4-16,-1-2 2 0,-1 2 1 0,1-1-4 0,-2 1 1 0,2-2 5 16,-2 2-5-16,2 0-7 0,0-2 1 0,-1 2 1 15,1 0-6-15,0 0-9 0,1 0 3 0,0 1 6 0,0 1-3 0,0 1-5 16,1 1 4-16,0-2 1 0,1 1-5 0,-1 1-1 15,2-2 2-15,-1-1 1 0,0-3-2 0,0 1-2 0,0 0 2 0,0-2 5 16,0 2-6-16,-1 0-6 0,-1 0 3 0,0 1 3 16,0 0-1-16,0-1-5 0,-1 1 3 0,-1-1 3 0,2 1-2 0,-1-2-4 15,0 1 5-15,-1-2 2 0,1 2-1 0,0-2-3 0,-1 2 3 16,1-2 3-16,-2-1-1 0,2 1-4 0,0-1 2 0,-1-1 3 16,1-1-1-16,0-1-4 0,-1 1 2 0,1-1 3 0,1-1-1 0,0 0-5 15,1-1 1-15,1 1 4 0,-1-1-2 0,0 0-2 16,1 0 1-16,0 0 2 0,1 0 1 0,0 2-4 0,-1 0 1 0,1 0-2 15,-2 1-3-15,1 2-3 0,-1 1 3 0,0 1 1 0,-1 0-1 0,0 1-1 16,0 1 1-16,-1-2 4 0,0 1-4 0,-1-2-4 16,1 1 1-16,0 0 3 0,-1-3 0 0,1 0 0 0,0 0 4 15,1 0 7-15,-2 0-4 0,2-2-4 0,0-1 2 0,2 0 2 16,-2-1-1-16,1 1-6 0,2-2 3 0,-1 1 5 0,1-2-4 0,1 0-4 16,0-2 0-16,1 1 6 0,1-1-6 0,-1 1-3 15,2-1 2-15,-1-1 5 0,1 2-1 0,0-1-6 0,-1-1 5 0,1 2 4 16,0 1-2-16,-1-2-4 0,1 1 3 0,0 1 6 0,-2 1-1 15,2 1-4-15,-2-2 2 0,0 3 6 0,1 0-3 0,-1 0-4 16,0 0-1-16,-1 0 5 0,0 0-3 0,0 0-6 0,0 0-3 16,0-2-4-16,-1 1-10 0,1 1-11 0,0-3 5 0,-1 0 10 15,1 0-7-15,0 0-7 0,0-2 6 0,0 1 8 0,0-2-5 0,0-3-8 16,0 3 5-16,0-3 11 0,0 0 1 0,0 3 1 16,0-3 10-16,0 1 13 0,0 2-8 0,1 0-10 0,-1 0 6 0,1 0 9 15,1 0-4-15,-1 0-13 0,-1 2 5 0,1-4 11 0,1 2-10 16,-2-1-11-16,1 1 4 0,-1-3 10 0,1 1-4 0,-1-1-10 15,0 0 4-15,0 0 13 0,0 0-7 0,0 0-10 0,0 0 7 16,0 0 10-16,0 0-5 0,0 0-10 0,0-3 8 0,0 0 12 16,-1-1-4-16,1-1-14 0,-1-1 7 0,-1 0 14 0,0 0-7 0,0-1-14 15,0 1 7-15,-2-2 13 0,1 1-7 0,-1 1-10 16,0 1 8-16,-1 1 10 0,1-1-6 0,-2 2-12 0,1 0 9 0,-2 2 12 16,2 1-8-16,0-2-13 0,-2 2 8 0,0 0 10 0,2 0-6 15,-2 2-12-15,2-2 7 0,-2 0 10 0,-1 1-7 0,2 2-8 16,-2-1 5-16,0-1 11 0,0 2-7 0,-2-1-13 0,0 1 7 0,-1 0 13 15,0 0-8-15,-1 0-10 0,-1-2 8 0,-2 2 8 16,1-1-7-16,-1-1-12 0,-2 2 6 0,-1-1 14 0,0-2-7 0,-2 1-13 16,0 1 6-16,-3-2 12 0,0 1-6 0,-1 1-12 15,-2-2 8-15,-1 1 11 0,-1 2-4 0,0-1-10 0,-3-1 8 0,1 2 13 16,-2 0-7-16,-2 0-13 0,1 0 6 0,-2 2 12 0,1 1-4 16,-1-2-10-16,0 1 8 0,1-1 9 0,-1 1-6 0,-1 1-10 15,0-2 5-15,0 1 10 0,0-1-5 0,0 1-9 0,0-2 6 16,1 0 12-16,1 1-5 0,-1-1-8 0,0 0 4 0,1-1 7 15,-1 1-4-15,2 0-6 0,-2-2 3 0,2 1 9 0,-2-1-1 0,0 1-8 16,2-2 7-16,-2 0 11 0,1 0-3 0,-1 0-4 0,0 0 7 16,1 0 10-16,-1-2 2 0,0 1-1 0,1-2 7 0,0 3 9 15,0-3 1-15,2 0-2 0,0 1 2 0,0-2 1 16,2 2-5-16,2-2-6 0,2 1-5 0,-1 0 2 0,3-2-4 0,0 4-8 16,1-4-2-16,2 4-1 0,0-2-3 0,1 0-6 0,0 1-1 0,1 1-5 15,0-1 0-15,1 1 0 0,0 1 0 0,1 0-2 16,1 0 1-16,-1 0-1 0,1 0 1 0,0 1-2 0,0 2-3 0,1-1 0 15,0 1-5-15,1 0 1 0,-1-2-1 0,2 4 2 0,-2-4-1 16,2 2-5-16,-1 0 1 0,1 0 2 0,1-1 0 0,-1-1-1 16,1 2-1-16,-2-1 4 0,2-2-1 0,-1 1-2 0,1-1 1 0,-1 0 1 15,-1 0 1-15,1 0-5 0,-2 0 3 0,2 0 4 16,-2 0-2-16,-1 2-4 0,0-2 1 0,0 1 2 0,-1 1 1 0,0-1-5 16,-1 2 1-16,0-1 4 0,0 1-4 0,0 0-1 15,0 0 2-15,0 0 1 0,0 0-2 0,0 0-1 0,0 0 2 0,1 0 2 16,1-2 1-16,0 2-1 0,0-1 8 0,1-2 8 15,2 0-1-15,0 0-1 0,1 0 3 0,1 0 5 0,2-2-1 0,-2-1-2 16,2 2-1-16,-1-2 5 0,2 0-1 0,-1-2-5 0,1 2 0 16,-1-1 0-16,1 1-5 0,0 0-7 0,0-2 0 0,0 4 3 15,0-4-3-15,1 2-7 0,0 0 2 0,1 0 5 0,-1 0-3 16,0 2-4-16,1-2 2 0,-1 0 5 0,0 3-4 0,1-2-4 16,-1 1 1-16,0-1 2 0,-1 1-1 0,0 1-4 0,0 0 2 0,-1 0 5 15,0 0-1-15,-2 0-7 0,0 1 4 0,-1 1 1 0,-1 1-2 16,1-2-2-16,-1 2 2 0,-2-1 7 0,2 1-4 0,-2 0-7 15,0-2 5-15,1 2 4 0,0-1-3 0,1 1-5 0,0-2 4 16,1 1 2-16,1-1 1 0,0 1-5 0,1-1 3 0,0 1 3 16,2-2-2-16,2 0-2 0,-1 1 2 0,0-1 8 0,2 0 2 0,1 0 1 15,1 0 9-15,-1 0 10 0,2-1 2 0,-1 1-3 16,3 0 5-16,-3 0 5 0,1-2-1 0,0 1-6 0,0-1 2 0,-1 1 5 16,2-1-5-16,-2-1-7 0,0 2-1 0,1-2 2 0,-1 0-10 15,-1 0-13-15,1 0 0 0,-1 0 6 0,0 0-6 0,2 0-10 16,-2 0 5-16,0 1 7 0,0-1-5 0,0 2-6 0,1-1 3 0,-1 1 6 15,0-1-5-15,1 1-7 0,-1 1 5 0,2-2 7 16,-1 2-6-16,3 0-8 0,0 0 5 0,-3-1 8 0,3 1-4 0,0 0-7 16,0 0 3-16,0 0 8 0,0 0-5 0,0 0-8 15,0 0 7-15,0 0 5 0,0 0-2 0,0 0-10 0,2-2 5 0,-2 2 8 16,1-1-4-16,-1 1-7 0,1-2 3 0,-1 2 8 0,3-1-4 16,-2-1-7-16,1 1 5 0,0 1 7 0,0-3-3 0,0 1-6 15,0 1 3-15,0-2 7 0,1 0-4 0,0 0-9 0,-1 0 5 16,1-2 7-16,0 1-5 0,-1-1-5 0,1 1 4 0,1-2 9 15,-1 0-6-15,1 0-9 0,-2-2 4 0,2 1 7 0,0-2-5 0,-1 1-8 16,1-2 7-16,0-1 7 0,0 1-6 0,-1-2-6 16,1-2 4-16,-2 2 5 0,1-1-4 0,-2-1-7 0,1-1 4 0,-1 2 7 15,-1-2-5-15,0 0-5 0,0 1 2 0,-1-2 8 0,-1 2-4 16,1-1-8-16,0 0 3 0,-1 0 7 0,1 0-2 0,0-1-13 16,-1 1 4-16,1-2 5 0,1 1-4 0,0-1-6 0,0-1 3 15,0 2 6-15,1-2-6 0,-1 0-7 0,2 0 2 0,-1 0 7 16,0 1-7-16,1-1-7 0,-1 0 3 0,-1 2 9 0,0-2-6 0,-1 1-7 15,-1 0 2-15,0 0 7 0,-1 2-8 0,-1-2-12 16,-1-1 1-16,-1 1 8 0,1-1-3 0,0 1-6 0,-2 0 5 0,2 1 5 16,-2-1-1-16,2 2-3 0,1 1 5 0,-2 2 7 0,2 0 0 15,0 1-5-15,2 0 8 0,-1 1 11 0,0 0-1 0,1-1-1 16,0 2 3-16,0-2 5 0,0 1-2 0,1-1-3 0,0 1 1 16,-1 0 7-16,1 0-5 0,0 0-6 0,-1 0-2 0,2 0 2 15,-1 1 0-15,1-1-3 0,-1 1-3 0,-1-1 0 0,1 0-4 0,0 0-4 16,-1-2 1-16,0 0 1 0,-1 0-2 0,0-2-2 15,1 2 1-15,-1-1 3 0,0 0 1 0,1 0-1 0,0 2 2 0,0 0 4 16,0 2 0-16,1-1 3 0,0 2 3 0,-1 0 1 0,1 1 1 16,1 0-1-16,0 1-1 0,1 0 2 0,1 0 1 0,-1 0 1 15,2 0 1-15,-1 0-2 0,2 0 1 0,0 0-1 0,2 0 2 16,-1-1-2-16,2 0 1 0,1-1 1 0,0 0-2 0,0 0 1 16,1-1 1-16,0 0 1 0,-1 0 0 0,2 0-2 0,-2-1 1 0,0 2 1 15,-2-2-2-15,0 2 2 0,-1 0 0 0,-1 1 2 0,-1 0-2 16,-1 1 0-16,0 0 0 0,-2 1 1 0,0 0 1 0,0 1-2 15,0 0 0-15,-2 0 0 0,1 2-2 0,0-2 2 0,-1 2-1 16,1 1 1-16,0-2-2 0,-1 2 1 0,2 1-1 0,-1-1 2 16,1 1-1-16,-1-1-1 0,1 1 1 0,-2-1-1 0,2 1 1 0,0 0-1 15,-1-3 2-15,1 3 2 0,1-2-2 0,-1-1-2 16,2 1 1-16,-1-2 1 0,2 1-2 0,-1-2 1 0,2 0-2 0,0-2 1 16,2 0 1-16,-1-2-1 0,0 1 1 0,1 1 2 0,-2-2-2 15,0 2-1-15,0 1 1 0,-2 1 1 0,0 2-5 0,-1 0-4 16,0 1-3-16,-1 2-4 0,0 0-10 0,0 0-8 0,0 0-4 15,0 0 1-15,0 0-5 0,0 0-9 0,0 0 3 0,0 0 3 16,-1 2-3-16,1-2-8 0,0 3 4 0,-1-1 7 0,1-2-3 0,0 3-2 16,0-3 8-16,0 0 11 0,0 0-4 0,0 0-7 15,0 2 8-15,0-2 11 0,2 1-2 0,-2-1-13 0,3 0 11 0,-3 0 12 16,3 0-3-16,-1 0-9 0,-2 0 11 0,4 0 14 16,-1 0-4-16,0 0-10 0,-1 0 8 0,-2 0 14 0,3 1-15 0,0 1-18 15,-3-2 5-15,2 1 7 0,0 1-18 0,-1 1-26 0,0 0-13 0,1 1-10 16,-2 1-34-16,1 1-38 0,-1 0-43 0,0 1-38 15,0 0-50-15,0 0-53 0,1 0-5 0,-1 1 8 0,2-1-1 0,-1-1-1 16,2 0 13-16,1 0 19 0,0 0 19 0,1-1 14 16</inkml:trace>
  <inkml:trace contextRef="#ctx0" brushRef="#br0" timeOffset="40907.2242">11101 8922 171 0,'0'-8'264'0,"0"0"7"0,0 0 11 0,0 0-3 16,0 0-9-16,-1 1 9 0,0 1 11 0,1 1-1 0,-2 1-2 16,1 0-55-16,0 0-68 0,-1 2-55 0,1 0-49 0,0-1-6 15,-1 1 6-15,1 1-12 0,1 1-18 0,-3-2 8 0,3 2 13 16,-2 0-11-16,-1 0-17 0,0 2 4 0,1 0 10 0,-2 2-11 0,0 0-23 16,-2 2 4-16,2 2 13 0,-1 1-13 0,0 1-17 15,-2 2 7-15,2 1 16 0,-2 0-7 0,0 3-18 0,1-1 11 0,-1 1 13 16,0 2-8-16,-1-1-14 0,0 2 11 0,0 0 19 15,-1 2-4-15,0-1-13 0,-2 3 14 0,-1 0 17 0,-1 2-4 0,1-1-13 16,-2 1 10-16,1 0 15 0,0 0-5 0,-1-1-13 0,2-1 11 0,0-1 13 16,0-2-8-16,2-1-17 0,-1-1 4 0,2 0 10 15,-1-2-11-15,2 0-17 0,0-2 6 0,0-1 12 0,2 0-8 0,0-2-11 16,1-1 5-16,1-2 11 0,0-1-7 0,1-1-14 16,2-1 6-16,0 0 7 0,-1-1-4 0,2-3-10 0,0-1 7 0,0 0 13 15,0 0 1-15,0 0-4 0,0 0 11 0,0 0 15 16,0 0 5-16,0 0 1 0,0 0 9 0,0 0 13 0,0 0 4 0,0 0 2 15,2-1 5-15,-2 1 8 0,1 0 1 0,-1 0-2 0,1-3-2 16,-1 3-4-16,0 0-5 0,2-1-8 0,-2 1-9 0,0 0-9 16,0 0-6-16,0 0-8 0,0 0-7 0,0 0-10 0,0 0-4 0,0 0 1 15,0 0-8-15,0 0-11 0,0 0 1 0,0 0 4 16,0 0-5-16,0 0-8 0,0 0 2 0,2 0 7 0,1-1-4 0,0 1-5 16,1 0 2-16,0-1 7 0,2 1-2 0,2-2-6 0,2 1 4 15,0-1 5-15,2-1-1 0,2 0-5 0,0-1 1 0,2 1 5 16,-1-2-1-16,1 1-7 0,0-1 4 0,1 2 2 0,-1-1-1 15,0 1-6-15,2-1 5 0,-2 2 4 0,1-2-3 0,-1 2-5 16,1-1 4-16,1 1 2 0,0 1 1 0,0-2-7 0,0 2 4 0,1 0 4 16,1 0-3-16,-1-1-5 0,1 1 4 0,1 0 4 15,-1 0-5-15,1 0-7 0,2-1 3 0,-2 1 2 0,2-1-5 0,-2-1-8 16,1 1 2-16,-1 0 3 0,0-2-3 0,-1 0-4 0,-1 1 1 16,0-2 4-16,-1 1-4 0,-2 1-4 0,0-1-1 0,-2 1 7 15,-1 0-2-15,-1 0-2 0,-1 0 2 0,-2 1 5 0,-1 1-1 0,0-1-2 16,-3 1 2-16,1 0 4 0,-2 1-2 0,-2 0 0 15,-2 0 1-15,0 0 5 0,0 0-1 0,0 0-1 0,0 0 4 0,0 0 2 16,0 0 2-16,0 0-1 0,0 0 2 0,0 0 4 16,0 0-1-16,0 0-1 0,0 0 5 0,0 0 4 0,0 0 3 0,0 0 0 15,0 0 3-15,0 0 4 0,0 0-1 0,3-1-1 0,-3 1 2 16,0 0 5-16,1-1-4 0,-1 1-2 0,0 0 0 0,0-3 1 16,0 3-2-16,0-3-11 0,0 0 1 0,-1 0 2 0,1 0-3 0,-1 0-6 15,-1-1 0-15,1 0 3 0,0 1-4 0,-2-1-7 16,0-1 4-16,1 1 2 0,-2-2-1 0,0 0-6 0,-2 0 5 0,1-2 2 15,0 1-4-15,-2-1-7 0,0-2-2 0,-1 1 3 0,0-1-6 16,-1-1-6-16,0-1 1 0,-1 0 5 0,0 0-3 0,-1-1-4 16,0 1 2-16,-1 0 5 0,0 1-1 0,0-1-1 0,0 3 1 0,0-2 5 15,0 1 2-15,-1 2 0 0,1-2 3 0,-1 2 6 16,1-2 0-16,-2 2-1 0,2-2 2 0,-1 2 8 0,1-1 3 16,-1 0 0-16,1-1 9 0,0 1 9 0,0-1 5 0,1 0 2 15,2 1 5-15,-1-1 6 0,1 1 2 0,1-1 1 0,1 0 3 0,1 1 4 16,0 0-2-16,1 1-8 0,0 0 0 0,-1 0 1 15,2 2-7-15,2 0-7 0,-1 2-5 0,0 0-3 0,1 0-8 0,0 1-8 16,1 0-1-16,0 1 4 0,1 2-7 0,0 0-10 0,-2-1 3 16,2 1 8-16,0 0-7 0,0 0-10 0,0 0 3 0,0 0 3 15,0 0-6-15,-1-1-7 0,1 1-1 0,0 0 5 0,0 0-10 0,0 0-16 16,0 0-2-16,0 0-2 0,0 0-9 0,0 0-15 16,0 0-5-16,0 0-5 0,0 0-8 0,0 0-11 0,0 0-7 0,0 0-9 15,1 1-13-15,1 1-16 0,0-1-22 0,2 2-27 0,0-2-40 16,2 1-46-16,0 1-65 0,2-2-74 0,0 1-17 0,2 0 4 15,-1 0 4-15,2 0 7 0,-1 1 13 0,1-1 14 0,-2 1 14 16,2 0 18-16,-2 2 32 0,2 0 181 0</inkml:trace>
  <inkml:trace contextRef="#ctx0" brushRef="#br0" timeOffset="41195.7365">11747 9103 99 0,'-2'-5'289'0,"1"2"14"0,0-1 15 0,1 1 0 16,0-1-3-16,0 2 8 0,0 2 10 0,0-3-2 0,0 3-5 15,0-2-38-15,1 1-47 0,0-2-76 0,2 2-82 0,0 0-20 0,-1 0 1 16,2-1-17-16,2 1-23 0,0 0 4 0,1 0 13 15,1-2-11-15,1 2-18 0,1 0 6 0,-1 0 12 0,0 0-9 0,2 1-15 16,0-2 1-16,-1 2 10 0,0 2-19 0,0-2-28 0,1 1-10 16,0 0-5-16,-1 1-41 0,1 0-50 0,0 0-49 0,-1 0-44 15,0 1-53-15,0-1-54 0,0 1-11 0,-2-1 4 0,-2 0-5 0,1 2-6 16,-2 0 15-16,-1-1 16 0,-2 2 13 0,-1 0 13 16</inkml:trace>
  <inkml:trace contextRef="#ctx0" brushRef="#br0" timeOffset="41391.2575">11839 9356 285 0,'0'0'348'0,"0"0"0"0,0 0-5 16,0-2 4-16,1 0 8 0,2-1-4 0,-1 1-4 0,1-1 2 0,1 1 5 16,1 0-61-16,2-1-83 0,0 1-78 0,1-1-78 15,1 1-41-15,2 0-29 0,-1-1-16 0,1 1-8 0,1 1-50 0,1-1-62 16,1 1-53-16,-1 1-56 0,0-1-42 0,1 1-39 0,-1 0-5 15,0 0 5-15,2 0-4 0,-2 0-7 0,1 0 10 0,-2-1 11 16,1 0 16-16,0-1 14 0</inkml:trace>
  <inkml:trace contextRef="#ctx0" brushRef="#br0" timeOffset="42124.9558">12403 8818 0 0,'-3'-10'90'0,"0"0"222"0,-1 1 12 0,2-1 9 0,-2 1 10 15,0 0 4-15,0 1-1 0,1 1 10 0,-1 1 14 0,1 1 1 0,1 0-4 16,0 3-80-16,1-1-106 0,0 1-59 0,-1 1-49 0,2 1-13 16,0 0-4-16,0 0-14 0,0 0-17 0,0 0 2 0,-1 2 8 15,0 0-16-15,-1 2-20 0,2 2 1 0,0 0 9 0,0 2-8 0,2 1-13 16,-2 2 6-16,1-1 15 0,0 2-6 0,1 2-12 0,-1-1 6 0,0 1 12 16,1 2-6-16,-1-2-13 0,0 3 7 0,1-1 13 0,-1 0-4 0,0 1-12 15,1 0 8-15,-1 0 11 0,-1 0-7 0,1 1-15 16,-1-2 9-16,2 1 14 0,-1-1-7 0,0 1-13 0,1-2 8 0,-1 2 14 15,0-1-8-15,2 0-14 0,-2 0 6 0,2 1 12 0,-2 0-8 0,2-1-13 16,-2 1 8-16,2-1 13 0,0-1-8 0,-2 1-13 0,2-3 8 0,-1 0 11 16,1-1-8-16,0-1-13 0,-1-2 5 0,1-1 11 0,0-2-8 15,-1 0-14-15,1-2 10 0,-2-1 13 0,2 0-5 0,-2-2-10 16,-1-1 11-16,3 0 17 0,-3 0-7 0,3-1-13 0,-1-1 7 0,1 0 15 16,0-2-5-16,1 0-11 0,-2-2 7 0,2 0 13 0,0-3-8 0,0 0-13 15,0-1 5-15,0-1 12 0,2 0-10 0,-2-1-17 0,0 0 9 16,1 0 15-16,0 0-8 0,1-1-14 0,-1 1 10 0,0 0 18 0,2 1-8 15,0-1-14-15,-1 2 7 0,1 0 15 0,0 2-8 0,-1-1-16 16,2 1 8-16,-1 1 13 0,0 1-9 0,-1 1-17 0,1 0 8 0,1 0 15 16,-1 2-12-16,1-1-16 0,-2 2 7 0,2 0 15 0,-1 1-11 0,1 1-14 15,0 0 5-15,-1 1 17 0,1 2-10 0,-2-1-19 0,2 1 8 16,-1 0 14-16,0 2-11 0,-2 1-14 0,0 0 7 0,1 1 11 16,-1 0-7-16,-1 2-15 0,-1-1 8 0,-1 2 14 0,0-1-7 0,-1 2-15 15,-1 0 9-15,-1 0 14 0,-2 1-5 0,-1 1-12 0,0 0 9 0,-3 2 13 16,-1-1-4-16,0 0-13 0,-1 1 8 0,-2-1 14 0,-1-1-4 0,0 1-14 15,-1-4 6-15,0 1 15 0,-1-1-8 0,0-1-13 16,-1 0 8-16,0-2 13 0,-1 0-6 0,0-1-12 0,2-1 9 0,-2-1 13 16,1-2-4-16,2-1-10 0,-1 0 10 0,4-2 15 0,-1 0-6 0,2-1-12 15,1-2 10-15,0 0 22 0,1 0-7 0,2-1-14 0,-1-1 5 0,2-1 14 16,2-1-13-16,0 0-20 0,1 0-5 0,2-1 1 0,1 0-28 16,0-1-32-16,2-1-28 0,2 2-26 0,-1-1-62 0,2 0-71 0,1 2-62 15,-2 0-62-15,2 0-26 0,0 2-13 0,0 0 8 0,0 3 10 16,0-1 6-16,0 1 4 0,0 0 20 0,-1 2 24 0,1 0 30 0,0 0 260 15</inkml:trace>
  <inkml:trace contextRef="#ctx0" brushRef="#br0" timeOffset="42575.9396">12803 8676 147 0,'1'-6'331'0,"0"0"2"0,3-1-4 0,-1 1 4 0,1-1 9 15,-1-1-3-15,1 2-8 0,-2 0 8 0,2 2 9 16,0-1-48-16,0 1-66 0,-1 1-75 0,1 0-75 0,-1 1-46 0,1 1-35 16,-2-1 3-16,2 2 10 0,0 0-7 0,0 0-16 0,2 2 7 15,-2 0 13-15,1 0-11 0,0 2-16 0,1 0 7 0,0 0 16 16,0 1-8-16,0 1-14 0,0-1 7 0,-1 1 13 0,0 0-8 0,1 0-16 16,-4 0 8-16,1 0 15 0,-2-1-9 0,1 1-16 15,-4 0 10-15,1 0 15 0,-3 0-8 0,0 0-14 0,-1 0 7 0,-2 1 15 16,-1 0-8-16,0 0-13 0,0-1 11 0,0 2 16 15,1-2-6-15,1 0-18 0,0-2 7 0,2 0 14 0,0 0-16 0,3-1-23 16,0 0 3-16,1-3 13 0,1 1-14 0,2 0-22 0,1 0-5 16,2-1 1-16,4 0-38 0,0-1-52 0,4-1-64 0,2-1-71 15,1 0-32-15,0-2-17 0,2-1 5 0,-2 1 16 0,2-1-2 0,-3 1-6 16,0-1 10-16,-3 1 16 0,-1 2 7 0,0 0 111 16</inkml:trace>
  <inkml:trace contextRef="#ctx0" brushRef="#br0" timeOffset="42970.5945">12852 9247 0 0,'0'0'255'0,"-3"-1"112"0,3 1 10 16,0-2-2-16,0-1-3 0,2 0 3 0,0 0 3 0,2 1-9 16,2-1-14-16,-1 1 5 0,3-2 15 0,1 2-106 0,1-2-140 15,0 2-83-15,1 0-62 0,1-1-53 0,0 1-50 16,0 1-40-16,0-1-40 0,1 1-70 0,-1 0-80 0,0 1-19 0,0 0 2 16,-1 1-6-16,0-1-4 0,-1 1 8 0,0-1 11 0,-1 2 14 15,0-1 13-15,1 0 33 0,-1 0 252 0</inkml:trace>
  <inkml:trace contextRef="#ctx0" brushRef="#br0" timeOffset="43426.6324">13532 8821 0 0,'0'-3'111'0,"0"-1"223"0,-1 2 2 0,-1-1 2 15,0 1 1-15,-1-1 0 0,0 3-3 0,-1 0 0 0,0 2 3 16,-1 0-3-16,0 3 0 0,-2 0-86 0,-1 1-107 0,0 1-70 0,0 1-56 15,-1 1-16-15,1 0 1 0,-2 2-5 0,2-1-3 0,0-1 3 0,2 1 4 16,-2-1-1-16,1 1-1 0,0 0 2 0,2-1 10 0,-2 0-4 16,2 0-5-16,0 0 2 0,-1 0 5 0,1 0 0 0,0 0-4 15,-1 1 2-15,2-1 8 0,0 1-3 0,0 0-6 0,0-1 5 0,2 1 5 16,0-2-4-16,1 1-10 0,1-2 7 0,0-1 10 0,1 0-1 0,2-1-6 16,1-1 5-16,0 0 10 0,1 0-6 0,2-2-8 0,1 0 7 15,1 0 7-15,1-1-5 0,0-1-10 0,1 0 6 0,0-1 9 0,1-1-7 16,-2 0-14-16,1 0 3 0,0-1 6 0,-1 0-9 0,0-1-11 15,-1 0-7-15,0 1-7 0,-1 0-19 0,-1 0-20 0,0 0-29 0,-1 1-35 16,1 0-32-16,-3 0-37 0,1 0-65 0,-1 1-76 0,0 0-25 0,-4 1-12 16,6-2 2-16,-2 2 5 0,-4 0 10 0,5 0 8 0,-5 0 16 15,4 2 14-15,-4-2 32 0,0 0 230 0</inkml:trace>
  <inkml:trace contextRef="#ctx0" brushRef="#br0" timeOffset="43676.588">13611 8969 0 0,'-3'0'49'15,"0"0"290"-15,1 0 3 0,2 0 3 0,-3-1 2 0,3 1-1 0,0 0 1 16,-3 1 1-16,1 0 1 0,-1 0 1 0,2 2-4 16,-1-1-70-16,1 2-91 0,0 0-79 0,-2 1-73 0,2 1-21 0,-1 0-3 15,1 1-3-15,0 1-4 0,-1-1 2 0,1 1 4 0,-2 2-5 0,2-1-5 16,-2 2 4-16,2 1 4 0,0 0-5 0,-2 1-4 0,0 2 2 15,1 0 1-15,-1 1-6 0,0 1-11 0,1 1-14 0,-2 0-14 0,1 0-21 16,-1 0-21-16,1-1-62 0,-1 1-71 0,2-3-58 0,0 1-53 16,0-3-13-16,0-1-2 0,2-1-2 0,0-2-2 0,0 0 5 0,2-2 9 15,-1-1 17-15,0-1 16 0</inkml:trace>
  <inkml:trace contextRef="#ctx0" brushRef="#br0" timeOffset="44311.1145">13905 9140 0 0,'-4'-2'136'15,"-1"0"106"-15,0-1 8 0,-1 1-1 0,0-1-6 0,-2 2 5 0,0-1 5 16,0 1 1-16,-2-1-2 0,1 2-26 0,0 0-32 15,-1 0-58-15,0 2-67 0,-1-1-13 0,2 1-5 0,-2 1-11 0,0 0-14 16,1 1 8-16,0 1 17 0,0-1-6 0,0 2-12 0,0 0 8 16,0 2 14-16,1-1-11 0,0 1-22 0,1 1 10 0,0 0 17 15,1 1-10-15,0-1-21 0,1 2 8 0,0-1 14 0,2 1-11 0,0-2-17 16,0 2 4-16,2-1 14 0,0-1-12 0,1 0-19 16,0-1 10-16,1 0 15 0,1 0-11 0,0-1-19 0,2-1 9 0,1 0 17 15,1-3-13-15,2 1-23 0,0-2 4 0,2 1 12 0,0-3-20 16,2 0-26-16,0-1-1 0,-1-2 10 0,2 1-16 0,0-2-23 15,-1-1 4-15,1-1 15 0,-1 0-9 0,-1 0-17 0,0-1 13 16,-2 0 19-16,0 0-3 0,0-2-12 0,-3 1 19 0,0 0 28 16,-1-1 2-16,0 1-5 0,-1-1 23 0,0 1 35 0,-2 1 5 15,-1 0-7-15,0-1 20 0,0 2 27 0,-1 0 3 0,-1 2-1 16,1 0 14-16,0 0 22 0,-2 2-2 0,2 0-12 0,-1 0 7 0,2 2 11 16,0 0-19-16,-1-1-28 0,1 1-1 0,0 0 6 15,0 0-18-15,0 0-24 0,-1 3-4 0,1 0-1 0,0 1-14 0,1 1-19 16,-1 1 1-16,1 0 7 0,1 1-6 0,-1 1-12 0,0 1 7 15,1-1 13-15,-2 0-10 0,1 2-11 0,0 0-2 0,-1-1 6 16,2 1-26-16,-2-1-34 0,0 2-34 0,0 0-31 0,0-1-49 0,0 0-55 16,0 0-52-16,0-3-47 0,0 0-20 0,0-1-11 15,1-2 2-15,-1-4 9 0,4 2 2 0,-4-2 1 0,7 0 22 0,-1-2 29 16</inkml:trace>
  <inkml:trace contextRef="#ctx0" brushRef="#br0" timeOffset="44580.5784">14072 9121 0 0,'1'-5'246'16,"1"2"6"-16,-1-1-6 0,0 1 6 0,1 0 10 0,-2 3-2 0,-2-2-10 16,1 1 5-16,-2 1 8 0,-1 1-49 0,0 0-65 0,-1 1-47 15,0 1-45-15,-1 2-29 0,0-1-23 0,-1 2 7 0,0 2 16 16,1 0-8-16,-1 2-19 0,2-1 13 0,-1 2 20 0,2 0-7 15,0 1-15-15,0-1 12 0,2 1 18 0,0-2-7 0,1 2-19 16,0-1 13-16,1-1 19 0,1 1-9 0,0-2-20 0,2 0 10 0,0-2 14 16,1 0-14-16,1-1-23 0,2-1-5 0,-1-2 5 15,2 1-40-15,0-3-53 0,2 0-47 0,-2-1-41 0,1 0-55 0,-1-2-56 16,0 1-11-16,0-2 3 0,-1 1-6 0,-1 0-8 0,0-2 8 16,0 2 9-16,0-2 6 0,-2 2 6 0</inkml:trace>
  <inkml:trace contextRef="#ctx0" brushRef="#br0" timeOffset="47430.4408">12148 8066 165 0,'3'2'195'15,"-1"-1"10"-15,1 0 7 0,0 1-2 0,-1 0-5 0,0-1 11 16,-1 0 17-16,-1-1-10 0,1 1-14 0,-1-1-40 0,0 0-44 16,2 1-8-16,-2-1 4 0,0 0-13 0,2 2-18 0,-2-2-3 15,0 0 3-15,0 0-10 0,2 1-11 0,-2-1 7 0,2 1 19 16,-2-1-8-16,0 0-14 0,2 1 7 0,0 0 14 0,-2-1-11 0,2 2-22 16,0-1 5-16,0 0 12 0,0 0-7 0,1 0-16 15,0 1 5-15,-1 0 9 0,1-1-13 0,0 2-20 0,-1-1 0 0,2 2 6 16,-1-2-11-16,1 2-13 0,0-1 3 0,1 2 11 0,-1 0-10 15,2 0-13-15,-1-1 0 0,0 1 9 0,1 1-9 0,-1 0-12 16,0 0 6-16,1 0 11 0,-1 0-5 0,0 0-11 0,1 1 4 0,0-1 10 16,0 0-6-16,0 2-9 0,0-2 4 0,0 0 13 15,0 0-7-15,0 0-10 0,1 0 5 0,-2 0 7 0,2 0-3 0,-2 0-12 16,2 0 4-16,-2 0 10 0,2 0-7 0,-2-2-5 0,2 2 4 16,-2-1 9-16,2 1-6 0,-2-1-9 0,1 0 4 0,-1 1 10 15,-1-1-5-15,1-1-9 0,-1 1 4 0,0 0 13 16,0-1-5-16,0 0-11 0,0 0 7 0,-1 0 8 0,1-2-4 0,-1 2-10 15,-1-2 5-15,1 0 11 0,0 0-6 0,-1-1-12 0,1 0 8 0,-3-1 10 16,3 1-3-16,-3-1-8 0,0 0 13 0,0 0 16 16,0 0 12-16,0 0 6 0,2 0 18 0,-2 0 18 0,0 0 12 0,0 0 9 15,2-1 10-15,-2 1 8 0,1-2 3 0,-1 2 0 16,1-3-3-16,-1 1-1 0,2-2-8 0,-2 1-9 0,1-1-12 0,-1 0-17 16,0 1-10-16,0-1-10 0,1 1-17 0,-1 0-18 0,0 1-5 15,0 2-1-15,0-3-7 0,0 3-10 0,2-2 4 0,-2 2 7 16,0 0-8-16,0-2-5 0,0 2 2 0,0 0 5 0,1-2-4 15,0 1-10-15,2 0 5 0,0 0 9 0,-1 0-3 0,1-1-7 16,1 0 4-16,1 0 7 0,1-2-2 0,0 0-8 0,2 0 4 0,0-1 10 16,0 0-5-16,0-1-8 0,0 0 5 0,0 0 9 15,0 0-4-15,0 0-11 0,-1 0 6 0,0 0 7 0,-1 0-4 0,1 0-9 16,0 0 5-16,-1 0 5 0,0-1-4 0,0 1-7 0,0-1 5 16,0 1 7-16,0 0-5 0,-1 0-9 0,0 0 4 0,1 1 8 15,-2 0-1-15,1 0-10 0,-1 0 7 0,0 2 7 0,0-1-5 0,0 1-7 16,0-2 5-16,-1 1 7 0,1 1-5 0,-2-1-7 15,0 0 5-15,0 1 7 0,0-1-3 0,-1 2-8 0,0-1 4 0,-1 1 7 16,0 2-5-16,0 0-7 0,0 0 5 0,0 0 7 16,0 0-5-16,0 0-5 0,0-2 4 0,0 2 7 0,0 0-4 0,0 0-9 15,0 0 5-15,0 0 7 0,0 0-6 0,0 0-8 0,0 0 5 0,0 0 8 16,0 0-7-16,2-3-5 0,-2 3 4 0,1-1 4 16,0 0-2-16,2-2-10 0,0 2 5 0,-2-1 8 0,2 1-8 15,-1-2-9-15,1 1-3 0,0-1-2 0,-2 2-13 0,0 0-18 0,-1 1-13 16,3-1-11-16,-3 1-17 0,0 0-20 0,0 0-22 0,0 0-20 15,0 0-16-15,0 0-13 0,0 0-37 0,-1 2-44 0,1-2-86 16,-2 4-92-16,1 1-20 0,0-1 1 0,-1 1 11 0,0 1 14 16,-1 0 16-16,0 0 16 0,1 0 22 0,-1 0 26 0,2 1 14 0,-1-1 11 15</inkml:trace>
  <inkml:trace contextRef="#ctx0" brushRef="#br0" timeOffset="48781.7915">12287 10144 33 0,'0'3'183'15,"1"0"16"-15,-1-2 20 0,1 2 3 0,-1-1 0 0,0-2 9 16,0 3 14-16,0-3-23 0,0 0-32 0,0 3-28 0,0-3-27 16,0 0-22-16,0 0-19 0,0 0-4 0,0 1 0 0,0-1-19 15,0 0-28-15,0 0 2 0,0 0 14 0,0 3-4 0,0-3-5 16,0 3 8-16,0 0 16 0,2 0-13 0,-2 0-17 0,1 0 11 15,-1 2 20-15,1 1-1 0,-1-2-10 0,2 1 13 0,-2-1 19 16,0 2-6-16,0 0-12 0,0 0-3 0,1 0 0 0,-1 0-11 0,0 2-14 16,0-2 7-16,0 0 15 0,1 1-12 0,-1-1-18 15,2 2 3-15,-1-2 6 0,0 1-6 0,1 1-11 0,-1 1 7 0,2 0 14 16,-1 0 1-16,1 3-5 0,1 0 6 0,0 0 9 0,0 1-3 16,1 4-5-16,-1-2 4 0,2 1 4 0,-2 2-5 0,0 0-5 15,0 2-5-15,-2-2 0 0,1 1-6 0,0-1-11 0,-1 2-4 16,1-2-3-16,-2 0-3 0,2 0-4 0,-2 0-4 0,1 0-7 15,-1 0 0-15,0-2 0 0,-1 1-3 0,2-2-3 0,-2 1 2 0,0-2 1 16,0 1 0-16,0-2-5 0,-2 1 1 0,2-2-1 0,-1 0-2 16,1 0-5-16,-1-2 4 0,1 2 4 0,-2-1-1 0,1-1-1 15,1 2 2-15,-1-1 1 0,1 1-2 0,-2-2-1 0,2 1 2 16,0-1 1-16,0 1-2 0,0 1-2 0,0-3-1 0,0 0 2 16,2 0-9-16,-1 0-12 0,0-3-9 0,2 1-4 0,0-2-11 0,-1 1-9 15,2-3-17-15,0 0-17 0,0-3-19 0,2 0-16 16,-2 0-36-16,1-3-40 0,-1 0-41 0,0-2-39 0,0 1-57 0,-1-2-63 15,-1-2-14-15,-2 1 2 0,-1-4 6 0,-2 4 9 16,-1-4 15-16,-2 1 21 0,-4-1 17 0,0 1 14 0,-4-2 38 0,1 0 275 16</inkml:trace>
  <inkml:trace contextRef="#ctx0" brushRef="#br0" timeOffset="49684.7731">11924 10639 0 0,'1'-3'15'16,"2"0"190"-16,-2 0 17 0,2 3 0 0,-2-2-1 15,-1 2 8-15,3 0 13 0,0 2 1 0,-1-2 0 0,1 1-21 0,1 2-27 16,0 0-41-16,0 2-46 0,0-1-4 0,1 1 4 0,2 1-14 16,0 0-14-16,-1 1 7 0,2 1 15 0,0-1-8 0,0 2-11 15,0-1 7-15,0 1 12 0,0 0-12 0,0 0-23 0,2 0 7 16,-2 0 14-16,0 0-7 0,1-2-12 0,-1 2 5 0,1-1 11 15,-1 1-1-15,2 0-6 0,-1-2 5 0,-1 4 5 0,1-4-4 16,1 4-10-16,-2-2 4 0,1 1 6 0,-1 1-8 0,0 1-11 16,0-3-4-16,0 1 1 0,0 1-7 0,0-1-10 0,-1-1-7 0,-1 2-7 15,1-2-4-15,0 0-6 0,-1-2-1 0,0 2-5 16,0-1-3-16,0 1-2 0,-1-2 1 0,0 1-2 0,1-2 0 0,-1 1 0 16,0-1-2-16,-1 0-1 0,2 0-3 0,-2 0 2 0,0 0-4 15,0 0 1-15,0 0-1 0,0 0-1 0,0 0 2 0,0 0-1 16,0 0 1-16,0 0-1 0,-2-1 1 0,2 1-4 0,0 0 2 15,-1-2 2-15,1 1-1 0,-1-1 2 0,1 1 3 0,-2-4 0 16,2 4 3-16,-1-4 5 0,0 1 7 0,-1-1 9 0,1-1 6 0,0 0 6 16,-3 0 10-16,2-1 13 0,2-1 4 0,-1 1 4 15,0-4 8-15,-1 2 14 0,1-1 2 0,0-1 7 0,-2 1 5 0,2 1 10 16,-2-3-5-16,-1 1-6 0,1 2-3 0,-1-1-2 0,0 1-8 16,-1 0-14-16,1-2 0 0,-1 4 3 0,-1-2-11 0,2 0-13 15,-1 1-4-15,1 2-5 0,-1-1-11 0,1 1-13 0,0 0-4 16,0 0-1-16,0 0-5 0,0 0-7 0,0 0 2 0,0-3 3 15,1 1-7-15,0 1-10 0,1-2 1 0,0 3 2 0,0-3 1 0,0 0-8 16,1 1 6-16,1-2 6 0,-1 2-5 0,1-2-5 16,-2 2 2-16,1-1 4 0,0 2-2 0,-1-2-3 0,1 0 1 0,0 1 7 15,-1 1-4-15,1-2-4 0,0 3 2 0,-1-2 5 0,1 1-5 16,0-2-7-16,1 1 5 0,1-1 8 0,0 0-4 0,3-1-1 16,2-1 2-16,0-1 2 0,2-1-2 0,2-1-7 0,-1-1 5 0,3 0 6 15,0-1-4-15,0-2-5 0,1 0 3 0,1-2 6 16,-1 1-5-16,0-2-2 0,-1 0-1 0,2 0 5 0,-4-3-1 0,1 3-5 15,0-2 1-15,-3 1 7 0,0-1-4 0,-2 4-4 0,0-2 3 16,-2 0 5-16,-3 3-4 0,0 0-5 0,-1 3 2 0,-2 0 7 16,-1 0-4-16,-1 1-2 0,0 1 1 0,-1 1 6 0,-2 0-5 15,0 1-2-15,1 1 2 0,-2-1 2 0,0 1-1 0,0 1-4 16,0 0 2-16,0-2 6 0,0 2-4 0,1 0-5 0,2 2 1 0,-1-1 2 16,2 2-1-16,-1-3-5 0,1 3 0 0,0 0 3 15,0 0-6-15,0 0-8 0,0 0-2 0,0 0-1 0,0 0-4 0,0 0-7 16,3 0-5-16,-3 0-2 0,2 0-14 0,1 0-20 15,0 2-8-15,-3-2-7 0,2 1-18 0,1-1-16 0,0 2-17 0,-2-2-17 16,0 1-23-16,1 2-26 0,-1-1-44 0,0-1-49 0,-1 2-67 16,0 0-73-16,0-3-38 0,-2 5-31 0,-2-2-1 0,0 0 5 15,-3 1 13-15,0 1 19 0,-1-1 22 0,-1 1 22 0,-2 1 27 0,1 0 27 16</inkml:trace>
  <inkml:trace contextRef="#ctx0" brushRef="#br0" timeOffset="52702.988">11463 11848 0 0,'-10'15'72'15,"0"2"144"-15,-1 1 15 0,0 0 16 0,-1 0 16 0,0 1-10 0,-1 0-13 16,-2 2 11-16,-1-1 22 0,0 1-38 0,-1-1-55 0,-2 2-25 16,-1-1-17-16,0 2-27 0,-1-1-32 0,0 0-7 0,-2 1-3 15,2 1-19-15,-2-1-25 0,0 1 8 0,1-1 15 0,0 0-10 16,1-1-17-16,0 0 10 0,1-2 17 0,1 1-7 0,0-3-19 15,2 0 11-15,1-1 17 0,0-2-11 0,3 1-20 0,-1-3 11 0,2 0 17 16,2-1-11-16,0 0-20 0,2-2 10 0,2-2 11 16,0 1-7-16,1-3-18 0,2-2 6 0,1 0 14 0,0 0-10 0,2-4-14 15,0 0 10-15,0 0 18 0,0 0-6 0,0 0-11 0,0 0 13 16,0 0 16-16,0 0-3 0,3-2-8 0,0 2 11 0,-3 0 14 16,2-1-4-16,0 0-8 0,-2 1 5 0,0 0 10 0,2-1-10 0,-2 1-13 15,0 0 0-15,0 0 6 0,0 0-10 0,0 0-14 16,0 0 0-16,0 0 4 0,0 0-8 0,0 0-14 0,0 0 0 0,0 0 3 15,0 0-3-15,0 0-8 0,0 0 4 0,0 0 7 16,0 0-6-16,0 0-8 0,0 0 5 0,0 0 6 0,0 0-4 0,0 0-8 16,0 0 4-16,0 0 7 0,0 0-4 0,0 0-4 0,0 0 3 0,3 0 6 15,-3 0-4-15,3 1-7 0,-3-1 5 0,2 0 8 16,-2 0-2-16,3 0-3 0,-3 0 6 0,3 0 12 0,-3 0 1 0,0 0-1 16,0 0 8-16,2 0 8 0,-2 0 1 0,0 0 2 0,0 0 5 15,3-1 8-15,-3 1-1 0,0 0 1 0,0 0 1 0,0 0 1 16,0 0-1-16,0 0-4 0,0 0-5 0,0 0-2 0,0 0-2 15,0 0-5-15,0 0-5 0,0 0-5 0,0 0-4 0,0 0-2 16,0 0-4-16,0 0-5 0,0 0-1 0,0 0 2 0,0 0-4 0,0 0-7 16,0 0 2-16,0 0 2 0,0 0-4 0,0 0-2 15,0 0 1-15,0 0 1 0,0 0 1 0,0 0-2 0,0 0 1 0,0 0 7 16,0 0-1-16,3 0-2 0,-3 0 4 0,0 0 7 0,0 0 2 16,0 0 2-16,0 0 4 0,0 0 10 0,0 0 2 0,0 0-1 15,0 0 5-15,0 0 8 0,0 0 0 0,0 0-3 0,0 0 3 0,0 0 3 16,0 0-4-16,0 0-7 0,0 0 1 0,1-1 4 15,-1 1-6-15,0 0-9 0,0 0 0 0,0 0 4 0,0 0-7 0,0 0-10 16,0 0 2-16,0 0 7 0,0 0-5 0,0 0-9 16,1-2 4-16,2 1 7 0,-2 0-7 0,1 0-7 0,0-2 3 0,1 2 5 15,0-1-4-15,-1-1-4 0,2 1 3 0,0 0 8 0,2-1-5 16,-1 1-9-16,2-2 6 0,1 1 6 0,0-1-3 0,1-1-8 16,2 2 5-16,-1-2 8 0,2 1-4 0,0-1-7 0,2 2 3 0,-1-1 5 15,2 1-5-15,-1-1-9 0,2 0 3 0,2 1 10 16,-1 0-5-16,2 0-8 0,1-1 4 0,0 1 7 0,1-1-5 0,2 0-9 15,-1 1 1-15,2-1 8 0,-1 1-3 0,1-1-9 0,0 0 5 16,-1 1 4-16,1-1-3 0,0 1-6 0,0-1 3 0,-2 0 6 16,2 1-5-16,0-1-7 0,-1 1 3 0,0-1 9 0,-1 0-4 15,1 1-7-15,-2-1 7 0,-1 2 4 0,0-1-2 0,-1 1-7 16,-2 0 3-16,-1 0 6 0,-1 1-4 0,-2 0-7 0,1 1 7 0,-4 0 7 16,1 0-5-16,0 0-10 0,-2 0 5 0,-1 0 7 15,0 0-5-15,0 0-7 0,-1 0 5 0,-1 0 7 0,1 1-5 0,0-1-7 16,-1 0 5-16,1 0 8 0,1 0-5 0,0 0-7 0,0 0 4 15,0 0 8-15,0 0-4 0,0-1-7 0,1 1 4 0,-1-1 9 16,2 0-6-16,-1-1-8 0,0 1 5 0,1 0 8 0,-2 0-7 16,1 0-7-16,0-2 5 0,-1 2 5 0,0 0-4 0,0 0-7 15,0-1 2-15,-1 1 8 0,-2 0-6 0,1 0-9 0,-2 0 3 0,0 1 6 16,0-2-3-16,-2 2-9 0,-2 0 5 0,3 0 8 16,-3 0-5-16,3-1-7 0,-3 1 5 0,2 0 8 0,-2 0-4 0,3 0-5 15,0-1 5-15,-1 1 13 0,1-1-7 0,0 1-7 0,1-1 6 16,-2 1 6-16,2-2-3 0,0 2-7 0,0-1 4 0,0 0 7 15,-1 0-4-15,1 0-7 0,-1-1 4 0,1 1 7 0,-2 0-5 0,1 0-8 16,0-2 6-16,-1 2 9 0,0-1-5 0,-1-1-7 16,-1 3 5-16,0-3 7 0,-1-1-6 0,-1 1-8 0,0-2 7 0,-1 1 7 15,0-1-3-15,-1-1-11 0,-1 2 5 0,0-2 6 0,-2-2-4 16,0 2-8-16,-1-1 4 0,-1 0 10 0,0-1-5 0,-1-1-9 16,0 1 4-16,-1-1 8 0,-1 0-6 0,0-1-7 0,0-1 4 15,-1 1 7-15,1-2-5 0,-2 1-7 0,1-1 4 0,0 1 7 16,-1-1-5-16,1 0-7 0,0 0 5 0,-1 0 5 0,1-1-2 15,0 1-8-15,-1-1 6 0,1 1 4 0,0-2-1 0,-2 2-6 16,0 0 5-16,1 0 7 0,-1 0-5 0,0 2-7 0,-1 0 3 0,2 0 8 16,-1 1-4-16,0-1-4 0,1 1 5 0,0 0 4 0,2 1-2 15,0-1-5-15,2 1 1 0,0 1 6 0,1 0-5 0,1-1-5 16,1 1 5-16,1 1 8 0,-1 1-3 0,2 1-9 0,1-1 5 16,0 1 4-16,1 2-5 0,0-1-7 0,2 1 2 0,0 1 5 15,1 1-7-15,0 0-6 0,0 0 2 0,0 0 7 0,0 0-14 0,0 0-22 16,0 3-15-16,1 1-15 0,0 0-10 0,1 0-8 15,-1 2-9-15,0 0-6 0,1 2-14 0,-1 0-14 0,2 0-10 0,-1 1-4 16,1 0-18-16,1 1-18 0,0 1-21 0,0-2-21 0,1 1-24 16,2-2-25-16,0 1-77 0,1-2-90 0,0-1-18 0,0 0 1 15,1-1 11-15,2-2 12 0,-2 0 15 0,2-2 9 0,-1-2 15 16,2 0 18-16,0-2 32 0,0 0 106 0</inkml:trace>
  <inkml:trace contextRef="#ctx0" brushRef="#br0" timeOffset="53353.7046">12545 11935 0 0,'-4'-2'37'0,"0"-1"265"16,0 1 10-16,2-2 6 0,0 2 4 0,0 0 10 0,0-1 5 16,1 1 4-16,0-1 2 0,1 3 7 0,0 0 7 0,0 0-78 0,0 0-107 15,0 0-49-15,0-2-34 0,0 2-14 0,2-1-8 0,1 1 2 0,0 0 5 16,1 1-5-16,0 0-5 0,0 0 7 0,1 1 8 0,2 0-5 16,1 0-13-16,0 2 5 0,0 0 14 0,2-2-13 0,1 2-16 0,0-1 3 15,1 1 5-15,1-2-11 0,0 2-17 0,1-2 2 0,0 2 6 16,1-2-12-16,0 1-21 0,-1-2 6 0,2 1 15 0,0-1-13 0,2-1-19 15,-1 2 10-15,0-2 14 0,2 0-10 0,0 0-18 0,-1 0 11 0,2 0 14 16,-1 0-8-16,0 0-20 0,-1 0 9 0,0 1 15 0,-1 0-9 16,-2 0-18-16,-1 2 9 0,0-1 15 0,-2 0-11 0,-2 2-16 15,0 1 9-15,-2 0 15 0,-2-1-10 0,1 2-19 0,-3 2 11 0,0-1 17 16,-3 1-8-16,-1 1-18 0,-1 0 9 0,-3 1 18 0,-1 1-8 0,-2-1-16 16,-1 2 9-16,-3 2 18 0,1-2-7 0,-4 1-19 0,0 0 13 0,-2 0 20 15,0 2-10-15,-3-2-18 0,0 1 12 0,-1 1 18 0,0-1-6 16,0 2-13-16,2-2 10 0,-2 0 21 0,1 1-6 0,2-2-12 15,-1 0 7-15,2 0 16 0,0 1-8 0,2-2-18 0,-1-2 7 0,2 2 19 16,1-1-13-16,0 0-17 0,0 0 5 0,1-2 13 0,2 0-11 0,1-1-18 16,1 1 4-16,0-2 13 0,2 0-10 0,1-1-19 0,1-1 5 0,2-2 8 15,0 1-11-15,1 0-19 0,1-2 1 0,2-1 8 0,-1 0-20 16,2 1-29-16,2-2-15 0,0-2-12 0,2 1-33 0,2-1-38 16,-1-1-83-16,2 0-94 0,-1-2-47 0,2-1-32 0,2-1-2 0,-1 0 10 15,2-2 2-15,1 1 1 0,-2-1 16 0,2 0 19 0,-1-1 23 0,2 1 17 16</inkml:trace>
  <inkml:trace contextRef="#ctx0" brushRef="#br0" timeOffset="53854.7662">13511 11977 258 0,'1'-5'315'16,"0"-1"9"-16,1 2 9 0,-2-1 6 0,0 0 1 0,0 1 8 0,0 1 8 15,-2-1 1-15,1 2 0 0,-2-1-57 0,1 2-75 0,-1-1-62 0,0 1-59 16,-1 1-17-16,0-2-2 0,-1 2-13 0,1 2-18 0,-1-1-1 16,-1 1 5-16,1 1-10 0,0 0-13 0,-2 2 2 0,2 1 11 15,-2 1-12-15,2 0-16 0,-2 2 2 0,2 0 13 0,-2 1-13 0,2 2-17 16,-1-1 7-16,2 1 18 0,-1 1-6 0,1 0-12 0,0 0 6 0,1 1 13 15,1 0-8-15,-1-1-16 0,0 2 10 0,2-1 14 0,0 0-10 0,1 1-18 16,0-1 6-16,2-1 14 0,1 2-10 0,1-2-14 0,1 0 5 16,2-1 13-16,2 0-8 0,1 0-18 0,0-2 3 0,4-1 12 15,-1 0-15-15,2-2-21 0,-1-1 3 0,4-1 13 0,-1-3-10 0,0-2-19 16,2-1 7-16,1-1 13 0,-1-2-10 0,-1-2-13 0,1 0 8 0,0-2 16 16,-3-1-5-16,0 0-11 0,-2-1 14 0,-2-1 20 0,-1 0 4 0,-2-1-3 15,-2 0 18-15,-3 0 24 0,-1-1 6 0,-2 0-3 16,-4-1 19-16,1 0 25 0,-4 0 7 0,-2 0 1 0,-1-1 17 0,-2 1 20 15,-1-1 10-15,-1 1 6 0,-2 1 12 0,1 1 13 0,-2 0 4 0,-2 1 4 16,2 1-2-16,-1 2-2 0,1 1-11 0,1 0-12 0,1 1-12 0,-1 1-14 16,3 0-10-16,1 1-9 0,3 1-27 0,0 0-28 0,3 2-37 15,1-1-38-15,1 1-38 0,3 1-35 0,0 0-28 0,0 0-25 16,6 1-28-16,-1 0-28 0,2 1-39 0,1 2-43 0,1 1-89 0,2 1-104 16,1-1-53-16,1 1-38 0,0-2 6 0,2 1 19 0,0-1 20 0,-1-2 17 15,1 1 20-15,0-2 26 0,-1 0 23 0,1-1 25 0,-3-1 40 0,1-2 310 16</inkml:trace>
  <inkml:trace contextRef="#ctx0" brushRef="#br0" timeOffset="55755.8954">12369 11150 60 0,'-4'0'232'0,"2"0"2"0,2 0-4 16,-3 0 10-16,0 0 15 0,1-1-14 0,2 1-25 0,-3 0 23 0,0-2 34 16,1 2-39-16,-1-1-60 0,0 1-33 0,1 0-24 0,-1 0-24 15,0-2-23-15,1 2 7 0,-2 0 10 0,1 0-5 0,-1 0-13 0,0 0 0 16,0 0 6-16,0 0-6 0,0 2-10 0,0-2-5 0,-1 0-3 15,-1 1 3-15,1 1 0 0,-2 1 1 0,1-2 2 0,-1 2 0 0,-1 0-1 16,0 2-4-16,0-2-5 0,0 0 1 0,-1 3 7 0,-2 0-7 16,2-2-10-16,-2 2 2 0,-1 0 10 0,0 0-10 0,0 0-13 15,0 2-9-15,-1-2-7 0,-1 0-2 0,1 1-2 0,-2 2-1 0,2-1-4 16,-3 1-4-16,1 0-2 0,-1 0 1 0,-1 1 3 16,1 2-2-16,-1 0-1 0,1 0 2 0,-2 3-1 0,1-1 10 0,0 1 10 15,-1 0-6-15,1 1-11 0,0-1 7 0,-2 3 8 0,2 0-4 16,-2-1-7-16,0 1 4 0,-1 1 7 0,-1-1-2 0,0 1-8 15,-1 1 3-15,-2 0 6 0,0-1-5 0,0 0-8 0,-1 0 5 0,1-1 8 16,-1 1-4-16,-1-1-10 0,1 2 4 0,0-2 7 16,1 1-6-16,-2-1-9 0,1 0 1 0,0 0 8 0,-1-1-4 0,2 1-7 15,-1-2 5-15,1 1 5 0,0 0-5 0,0-1-8 0,0 0 7 16,1 0 5-16,1 0-2 0,0-1-8 0,1 0 4 0,0 0 8 16,1 0-6-16,0-1-7 0,1 0 4 0,-1 0 9 0,1-1-5 15,1 0-7-15,0 0 6 0,0 0 8 0,0-1-7 0,0 2-8 16,-1-2 4-16,2 1 9 0,-2-1-5 0,2 1-4 0,-2-1 5 0,2 0 7 15,-1 0-5-15,2 0-8 0,-1-1 4 0,1 1 7 16,0-1-4-16,1 1-6 0,-1-2 3 0,0 1 6 0,0 0-6 0,0 1-7 16,-1-1 4-16,0 1 6 0,-1-1-5 0,0 1-7 0,-1 0 5 15,0 0 7-15,-1 0-3 0,0 0-8 0,-1 0 4 0,1 0 5 16,0 0-1-16,1 0-3 0,-1-2 3 0,3 2 6 0,0-1-3 16,-1-1-4-16,4-1 2 0,-1 1 8 0,3-2-3 0,1 0-4 15,2-1 5-15,2-1 10 0,1-1 5 0,2-2 5 0,0 0 6 0,2-1 6 16,2-2 5-16,0 0 1 0,0 0 6 0,0 0 6 15,0 0 4-15,3-1 4 0,0 0 1 0,-1-1 0 0,0 1 0 0,0 0-5 16,0 0-7-16,0 1-9 0,-2 0-6 0,3-1-1 0,-3 1-8 16,3-2-8-16,-3 2-4 0,2 0 0 0,-2 0-7 0,3 0-8 15,0 2-2-15,-2-1 5 0,2 0-6 0,-2 0-6 0,2 2 5 0,-1-1 4 16,1 0-3-16,0 1-6 0,-1-1 0 0,1 2 6 16,1-2-2-16,0 2-5 0,-1-2 1 0,1 2 1 0,0-2-1 0,0 1-3 15,0-1 6-15,-2-1 5 0,2 2-2 0,0-2-6 0,2 0 4 16,-2 0 4-16,1 0-2 0,0 1-3 0,1-1 4 0,-1 0 5 15,0 0 0-15,2 2-3 0,-2-2 3 0,2 0 6 0,0 0-4 16,1 0-8-16,-2 1 3 0,2 0 6 0,0-1 0 0,0 0-2 16,0 2 4-16,2-2 5 0,-2 1-5 0,1 1-8 0,0 0 3 0,1 0 6 15,-1 0-3-15,0 1-8 0,1 0 5 0,-1-1 6 16,0 1 2-16,2-1-2 0,0 2 7 0,-1-1 8 0,2 1-3 0,2-1-4 16,-2 1 4-16,1 0 9 0,2 0-3 0,-1 0-6 0,1-1 3 15,1 1 7-15,1 0-4 0,1 0-7 0,-1 0-1 0,2-2 4 16,1 2-8-16,0-1-12 0,0 0 1 0,1 0 5 0,0 1-6 15,1-2-7-15,-1 2 2 0,0-1 8 0,1 1-3 0,-1-1-7 16,0 2 2-16,1 0 8 0,-1 0-7 0,-1 0-8 0,1 0 4 0,1 0 10 16,-1 2-7-16,0-2-7 0,1 1 8 0,-1-1 7 15,0 1-6-15,-1-1-9 0,2 0 4 0,-2 0 8 0,0 0-4 0,0 0-10 16,-2 0 7-16,2-1 7 0,-1 0-5 0,1-1-8 16,-1 1 5-16,1 0 10 0,-2 0-7 0,2 1-7 0,-1-1 3 0,1-1 9 15,0 2-4-15,0-1-8 0,1 0 3 0,-1 0 7 0,2 0-2 16,-1-1-8-16,2 2 3 0,-2-1 7 0,0 1-4 0,1-1-6 15,0 1 3-15,0 0 6 0,-1 1-1 0,0-1-8 0,2 1 4 0,-2 1 8 16,2-1-4-16,1 0-8 0,-1 1 4 0,2 1 8 16,0-1-4-16,1 1-8 0,0 0 4 0,1 0 8 0,1 0-4 0,-1 1-7 15,1-2 5-15,-2 2 6 0,2-2-4 0,-2 1-8 0,0-1 4 16,0 0 10-16,-2 0-5 0,0 0-6 0,-2-1 3 0,0 0 7 16,0-1-4-16,-2 2-4 0,0-2 2 0,0 0 8 0,-1 0-3 15,0 0-7-15,-2 0 2 0,0-2 11 0,-1 1-3 0,0-1-9 16,-1-1 6-16,-2 1 11 0,1 0-5 0,-2-1-6 0,0 0 3 0,-2-1 7 15,1 0-4-15,0 1-9 0,-1-1 6 0,0-1 8 16,-1 1-5-16,0-1-8 0,1-1 2 0,-2 1 8 0,0-1-5 0,0 1-11 16,-2-1 5-16,1 1 6 0,0 1-4 0,-2-1-8 0,0 0 4 15,1 1 8-15,-1 1-3 0,0-1-12 0,1 1 5 0,-1-1 7 16,0 0-5-16,1 2-7 0,-1-2 5 0,0 2 7 0,2 0-5 16,-2-1-7-16,2 1 5 0,0-1 7 0,-1 1-5 0,1 0-10 15,0 0 8-15,-1 0 10 0,1 0-3 0,1-1-9 0,-1 1 6 0,1 1 13 16,0-1 1-16,0-1-2 0,0 2 7 0,0-4 13 15,1 4-1-15,0-4-7 0,1 2 8 0,-1-1 10 0,-1-1-8 0,1 1-7 16,-1-1 5-16,0 1 7 0,0-2-6 0,0 1-12 0,-2 1 0 16,-1-1 1-16,0 1-8 0,-1-2-11 0,-1 1 0 0,0-1 6 15,-3 0-5-15,0 0-8 0,0 0 4 0,0 0 7 0,0 0-4 0,0 0-4 16,0 0 1-16,0 0 7 0,0 0-4 0,0 0-9 16,0 0-10-16,0 0-14 0,0 0-35 0,-3 0-43 0,0 0-49 0,-1 0-47 15,-1 0-89-15,-2 0-98 0,-1 0-77 0,-1-1-69 0,-2 1-24 16,-3-2-9-16,-1-1 0 0,-2 0 3 0,-3-1 13 0,0-2 17 15,-2-2 35-15,1-1 38 0,0-2 47 0,1-2 203 0</inkml:trace>
  <inkml:trace contextRef="#ctx0" brushRef="#br0" timeOffset="57792.493">12557 11221 24 0,'-2'-2'81'0,"-1"1"9"0,2-2 7 16,-2 0 5-16,2 1 5 0,-1-1 4 0,0 0 3 0,0 0 21 0,0 0 25 16,0-1-13-16,0-1-21 0,0 2-9 0,1-1-4 15,0-2-11-15,-1 1-15 0,0 1-3 0,0-1 1 0,1 1-8 0,0-2-8 16,-2 3-3-16,2-2 0 0,-1 1-3 0,0 1-8 0,0 0-4 15,1 0-1-15,0 0-20 0,-2 1-24 0,2-1 0 0,-1 2 9 16,0-2-11-16,0 0-14 0,0 0 4 0,0 0 13 0,1 0-5 16,0 0-13-16,-2-2 7 0,2 2 10 0,-1-1-8 0,0 1-7 15,0 0 6-15,1-2 9 0,0 2 2 0,-1-1-5 0,1 1 13 0,0 0 22 16,1 1-5-16,0 2-11 0,0 0 10 0,0-3 16 0,0 3-6 16,0 0-15-16,0 0 9 0,0 0 15 0,0 0-6 0,0 0-18 15,0 0 3-15,0 0 10 0,0 0-10 0,0 0-13 0,0 0 13 16,0 0 21-16,0 0-8 0,0 0-16 0,0 0 15 0,-2-1 24 15,2 1-7-15,0 0-17 0,0 0 13 0,0 0 19 0,0-3-7 0,0 3-16 16,0 0 6-16,0-3 12 0,0 3-12 0,0-2-18 16,0 2 6-16,0 0 14 0,0 0-14 0,0-3-21 0,0 3 4 0,0 0 13 15,0 0-11-15,0 0-15 0,3-1 4 0,-3 1 16 0,4 0-13 16,-1 1-16-16,1 1 2 0,0-1 10 0,1 1-9 0,0-1-14 16,1 2 11-16,-1-1 17 0,0 1 1 0,2 0-5 0,0-2 11 15,-1 2 18-15,2-1 2 0,0 1-2 0,0 0 10 0,2-3 16 16,0 3 2-16,2-2-2 0,0 1 7 0,2-2 9 0,0 0-3 0,2 0-6 15,2 0-2-15,0-2 1 0,2 2-10 0,2-1-8 16,0 1-7-16,2 0-1 0,2 0-6 0,0 1-6 0,2 1-6 0,0-1-6 16,0 2-3-16,2 0 0 0,-2 2-7 0,1 1-7 0,-1 0 1 15,0 0 2-15,0 1-4 0,0 1-1 0,0-1 1 0,0 1 4 16,-1 1-4-16,1 0-4 0,-2 0-1 0,2 0 4 0,-1 0-4 0,0 0-5 16,-1 0 2-16,0 0 2 0,0-2-3 0,0 2-4 15,-2-1 2-15,1 1 4 0,-1 0-4 0,0-2-7 0,0 2 5 0,-1-1 2 16,-1 1-2-16,1 0-2 0,-2 0 1 0,1 0 4 15,-1 1-1-15,-1-1-2 0,0 2 1 0,-1-1 3 0,-1 1-2 0,1-1-4 16,-2 2 2-16,-1-1 5 0,0 1-2 0,0 0-5 16,-1 2 1-16,1-2 4 0,-1 1-1 0,-1-1-5 0,0 1 2 0,0-1 8 15,1 2-4-15,0-2-4 0,-1 0 2 0,0 0 6 0,0-2-4 16,0 2-4-16,0-1 4 0,0 0 2 0,0 0-1 0,0 0-1 16,-1-1-1-16,0 1 5 0,1 0-1 0,-1 0-7 0,-1-2 4 0,1 2 4 15,-1-1-3-15,2-1-5 0,-1 1 4 0,0-2 4 16,-1 2-2-16,2-2-5 0,-1 1 2 0,-1-2 4 0,1 1-4 0,-1 0-2 15,2-1 2-15,-1 0 4 0,0 0-4 0,1-1-2 0,-1 1 2 16,0-1 7-16,2 0-1 0,0 0 1 0,-1 0 14 0,4-1 22 16,-1 0 4-16,0 0 0 0,2 0 3 0,1-1 7 0,0 1-2 15,1 1-8-15,1-1 3 0,-1 1 7 0,-1 0-4 0,1 0-9 16,-1 0 3-16,2 1 2 0,-2-1-17 0,0 1-24 0,0 1-2 0,0-2 2 16,0 1-4-16,0-1-10 0,0-1 5 0,0 1 6 15,0-2-3-15,0 0-7 0,0 0 4 0,0-1 7 0,0 1-5 0,-2-2-7 16,2 1 5-16,-2-1 9 0,0 2-3 0,-2-2-9 0,0 0 3 15,-1 2 6-15,-2 0-4 0,-1-2-8 0,-1 2 4 0,-2-1 10 16,1 1-7-16,-4-2-7 0,0 2 5 0,-1-2 5 0,-1 2-5 16,-1-2-8-16,-2 1 3 0,0-1 7 0,1 0-2 0,-2-2-11 15,0 0 7-15,0 0 11 0,-2 3-7 0,2-3-8 0,-1 2 4 0,1-2 10 16,-1 3-5-16,1-3-6 0,-2 1 3 0,2-1 7 16,-2 1-2-16,-1 0-4 0,2-1 4 0,-2 1 7 0,0-1-3 0,-1 2-11 15,2-2 5-15,-2 1 9 0,1-1-4 0,-1 1-10 0,0-1 7 16,1 1 7-16,-1-1-5 0,0 1-5 0,2-1-1 0,-2 2 7 15,0-2-5-15,1 1-6 0,-1-1 4 0,1 0 8 0,1 0-3 0,2 0-9 16,-3 1 5-16,0-1 10 0,3 0-8 0,-2 0-8 16,2 0 5-16,-3 0 8 0,0 0-4 0,-1 0-8 0,2 1 6 0,-2-1 6 15,0 1-5-15,-2 1-8 0,1-1 5 0,-2 0 7 0,1 1-5 16,-1 1-9-16,0 0 7 0,-1 0 8 0,-1 0-4 0,1 2-11 16,-1 0 4-16,-2 0 11 0,0 0-6 0,1 1-7 0,-1 0 5 15,-1 0 7-15,-1 0-5 0,-1 1-8 0,1 0 5 0,-2 0 9 16,2 2-7-16,-2-2-8 0,-1 1 6 0,2 1 9 0,-2-1-5 15,0 0-8-15,0 2 4 0,-2 0 6 0,0 0-3 0,0 2-9 16,-2 0 6-16,2 0 9 0,-2 2-6 0,-2-1-9 0,2 1 6 0,-1 1 9 16,1-1-5-16,0 0-10 0,0 1 3 0,1-2 8 15,-1 1-4-15,2 0-7 0,-1 0 3 0,-1-1 8 0,1 2-10 0,1-2-11 16,-2 1-4-16,1-1-4 0,-1 2-7 0,1-2-8 0,-1 1 4 16,2 0 10-16,-2-1-4 0,1-1-5 0,-1 1 2 0,1-1 8 15,-1 1-1-15,2-1-7 0,0 0 8 0,0 0 9 0,0 0 6 0,2 0 3 16,-1 0 8-16,1 0 7 0,0 0-6 0,0 0-9 15,-1 0 6-15,1 0 4 0,0-1-2 0,1 1-7 0,-1-1 4 0,1 0 5 16,1-2-2-16,-1 2-7 0,2-1 5 0,-1-1 6 16,1 0-3-16,0 0-6 0,1 0 5 0,0-1 4 0,0 0-3 0,0 0-8 15,1-1 5-15,-1 0 8 0,1 0-4 0,1-1-5 0,-1 0 2 16,0 0 7-16,1 0-5 0,-1 0-6 0,2 0 4 0,-2 0 5 16,0 1-1-16,2-1-7 0,-2 2 4 0,2-2 7 0,-2 1-5 0,2 0-5 15,-2 0 2-15,2 0 7 0,-2 2-4 0,1-1-5 16,-1 1 2-16,-1 0 8 0,1 1-4 0,-1 1-8 0,2-1 4 0,-2 1 5 15,1-1-3-15,0 1-4 0,1-2 2 0,-1 1 4 0,0-2-2 16,1 2-5-16,-1-2 4 0,0 1 4 0,1-2-2 0,-1 1-4 16,0-1 5-16,-1 2 5 0,2-2-2 0,-2 0-7 0,0 0 4 15,0 1 7-15,0-2-3 0,0 0-8 0,0 0 4 0,0 0 7 16,0 0-3-16,0 0-8 0,0 0 4 0,0 0 4 0,0 0-5 16,0 1-7-16,0-1 5 0,0 0 8 0,1 0-5 0,0 1-8 15,1-1 4-15,-1 0 8 0,2 1-4 0,-1-1-8 0,1 1 4 0,0-1 8 16,-1 0-4-16,2 2-8 0,0-2 4 0,2 0 8 15,-1 0-4-15,0 0-8 0,2-2 4 0,0-1 10 0,1 2-7 0,0-2-7 16,0 0 5-16,1 0 7 0,-1 0-3 0,1-2-8 0,-1 1 4 0,0 1 8 16,2-2-4-16,-2 2-7 0,0-1 4 0,0 1 6 15,0 0-5-15,0 0-7 0,0 0 6 0,0 0 9 0,0 0-6 0,0 0-7 16,0 0 2-16,-2 0 8 0,2 0-4 0,-1 1-8 0,1-1 4 16,-1 2 7-16,-1-1-4 0,1-1-7 0,0 2 5 0,-1 1 5 15,1-2-4-15,0 1-7 0,1-1 5 0,0 1 8 16,0-1-4-16,0-1-7 0,0 2 4 0,1-2 2 0,0 0-20 0,1-2-29 15,-1 2-35-15,2-1-35 0,-1-1-44 0,2-1-45 0,0 0-102 16,0 0-123-16,0 0-41 0,0 0-17 0,0 0-2 0,0 0 1 16,-5 2 1-16,0-4-2 0,-2-1 21 0,0-1 22 0,1-2 38 15,-2-3 39-15</inkml:trace>
  <inkml:trace contextRef="#ctx0" brushRef="#br0" timeOffset="59543.0122">15225 11954 174 0,'0'-2'288'0,"0"-2"4"0,2 1 7 0,-2 0 7 16,1 0 9-16,-1 0 6 0,0 1 7 0,1 0 5 0,-1 2 6 15,0-3-55-15,0 3-74 0,0 0-53 0,2-1-43 0,-2 1-18 0,0 0-10 16,0 0-10-16,0 0-8 0,0 0-2 0,0 0-2 0,0 0-5 0,0 0-8 16,0 0 7-16,0 0 8 0,0 0-4 0,0 0-11 0,2 1 3 15,0 0 7-15,-2-1-8 0,2 2-13 0,0-1 8 0,0 0 15 16,0 1-4-16,-1 0-11 0,2-1 10 0,-2 0 19 0,2 0-11 0,-1 0-20 16,1 1 8-16,1-1 12 0,0 0-4 0,1 0-13 0,2 0 8 0,0 1 15 15,1-1-6-15,1 0-12 0,2-1 2 0,-1 1 4 0,4-1-12 16,-1 1-15-16,2-1 0 0,1 0 4 0,1 0-7 0,0 0-10 0,2 0-1 15,1 0 7-15,0 0-7 0,0 0-10 0,1 0 2 0,-1 0 5 0,2-1-4 16,-1 1-6-16,0 0 2 0,1-1 4 0,-1 1-3 0,0-1-5 16,-1 0 1-16,2-1 2 0,-1 1-4 0,-1 0-4 0,1 0 1 0,-1 0 6 15,0-1-3-15,0 1-3 0,0 0 3 0,0 0 6 0,0 0-2 0,0-2-2 16,0 1 2-16,0-1 7 0,0 1-2 0,2 0 0 16,-2-1 4-16,1 0 5 0,0-1 0 0,1 0-1 0,-1 1-1 0,0-1 2 15,-1-1 0-15,2 1-1 0,-1-1-1 0,-1 1 4 0,0-1-4 0,-1 2-2 16,-2-1-1-16,0 1 1 0,-1 0-2 0,-1 0-2 0,-3 0-2 0,0 2-2 15,-1 0-2-15,-2 0 2 0,0-1-3 0,-1 1-4 0,-1 1 1 16,0 0 1-16,-2 0-2 0,0 0-1 0,-1 0-1 0,-1 0 2 16,0 1-2-16,-3-1-2 0,0 0 2 0,0 0 3 0,2 0-1 0,-2 0-4 15,0 0 1-15,0 0 4 0,0 0-2 0,0 0-2 0,0 0-1 0,0 0 4 16,0 0-1-16,3 0-1 0,0 0 2 0,-1 0 2 0,2 0-2 16,-1 0-4-16,1 0 2 0,0 0 3 0,1 0-1 0,-1-1-2 0,2 1 1 15,-2 0 4-15,0 0-4 0,1 0-2 0,-1 0-4 0,0 0-2 16,0 0-13-16,-1 0-16 0,-1 0-24 0,1 0-28 0,-3 0-22 0,3 0-22 15,-3 0-34-15,0 0-43 0,0 0-104 0,0 0-125 0,-3 3-50 16,-1-2-28-16,-1 0-4 0,-2 0 1 0,-1 0 10 0,-1-1 16 0,-3-2 25 16,0 0 28-16,-2-3 23 0,0 1 18 0</inkml:trace>
  <inkml:trace contextRef="#ctx0" brushRef="#br0" timeOffset="60159.6806">15636 10843 0 0,'1'-3'57'16,"-1"1"207"-16,0 2 12 0,0-3 0 0,2 2-9 15,-2 1 12-15,0 0 13 0,0 0-10 0,1 0-24 0,0 3 23 0,1 0 34 16,0 3-66-16,0 0-95 0,0 1-35 0,1 2-22 0,0-1-13 15,-1 2-15-15,1-1 11 0,0 2 17 0,-1 1-7 0,1-2-13 16,-2 2 1-16,1 0 9 0,-1 0-3 0,0 2-5 0,-1 1 8 0,-1 0 14 16,0 1-4-16,-1 1-8 0,0 2-1 0,-2 1 2 15,0-1-6-15,0 2-10 0,0 0-5 0,-2 2 0 0,2-2-9 0,-1 0-11 16,1 0-7-16,0 0-4 0,0-2-11 0,0 1-12 0,1-2-6 16,1-3-3-16,-1 1-5 0,0-2-2 0,2-1-10 0,0-2-8 15,1 1-16-15,-2-5-16 0,2 1-4 0,0-2-2 0,-1-2-14 16,1 1-17-16,0-4-17 0,0-1-12 0,0 0-42 0,0 0-50 15,-3-1-44-15,1 1-43 0,-1-5-47 0,0 2-52 0,-1-3-1 16,2 0 11-16,-2-1 2 0,0-2 2 0,0 1 14 0,0-1 16 16,1 2 15-16,-1-2 15 0</inkml:trace>
  <inkml:trace contextRef="#ctx0" brushRef="#br0" timeOffset="60777.9354">15348 10816 0 0,'-3'0'3'0,"3"0"214"15,-2 0 25-15,2 0 10 0,-2-2 6 0,2 2 12 0,-1-1 15 16,1 1 7-16,0 0 8 0,0 0-13 0,0 0-19 0,0 0-38 0,0 0-41 15,0 0-17-15,0-3-10 0,1 3-22 0,-1 0-28 16,3-2 1-16,0 1 2 0,-1-1-11 0,1 1-19 0,1 1 2 0,0-2 6 16,0 1-10-16,0-1-17 0,1 1 0 0,-1-1 7 0,2 1-4 15,-1-1-3-15,0 1 5 0,2 1 10 0,0-2 0 0,-1 1-3 16,2-1 0-16,0 1 3 0,2 1 0 0,-1 0-2 0,2 0 5 16,-1 0 2-16,1 0 5 0,2 0 7 0,-1 0-1 0,2 0 1 15,-1 0-2-15,0 0 1 0,2 0-8 0,-2 0-10 0,2 0 1 0,-2 0 5 16,2 0-2-16,1 0-8 0,-1 0-2 0,1 0 4 15,0-2-14-15,0 2-15 0,1-1-3 0,2-1 3 0,-2 1-11 0,2-2-10 16,1 0 0-16,-2 1 8 0,2-1-8 0,-1 2-15 16,0-2 0-16,-2 0 3 0,0 1-8 0,1-1-10 0,-2 2 3 0,-2 1 8 15,0 0-5-15,-1-2-8 0,-1 2 5 0,0 0 8 0,-1 0-5 0,-2 0-8 16,0 0 4-16,-1 2 5 0,0-2-4 0,0 0-6 16,-1 0 0-16,0 0 6 0,-2 0-13 0,0 0-20 0,1 0-14 0,-1 0-11 15,0 0-26-15,-1 1-24 0,0-1-26 0,0 0-25 16,0 2-27-16,0-2-31 0,0 1-49 0,0 1-55 0,-4-2-87 0,7 0-94 15,-3 1-25-15,1 1 2 0,-1-1 11 0,0 1 13 16,-4-2 19-16,4 1 26 0,0 2 26 0,-4-3 26 0,6 2 29 0,-1-2 27 16</inkml:trace>
  <inkml:trace contextRef="#ctx0" brushRef="#br0" timeOffset="62412.7573">17605 10936 0 0,'7'-5'234'0,"0"2"60"0,1-1 10 16,0 1 7-16,1 0 5 0,0-2 5 0,2 2 5 0,0-1 10 0,-1 1 7 16,2 0-14-16,0 3-23 0,0-2-78 0,2 1-92 0,-2-1-32 0,1 2-17 15,2 0-5-15,-2 0-2 0,2 0-11 0,-2 2-11 0,0 1 2 16,-1-2 6-16,0 4-10 0,-1-2-19 0,0 1 2 0,-3 2 8 15,0 2-10-15,-3-1-16 0,-1 1 6 0,0 2 12 0,-3-1-9 0,-1 3-13 16,-1 0 5-16,-2 0 17 0,-2 3-12 0,-2-1-18 0,-1 1 6 0,-1 1 15 16,-3 1-10-16,-1 1-19 0,-1-2 8 0,-2 4 12 0,0-2-10 15,0 0-20-15,-1-2 7 0,1 2 14 0,-1-1-7 0,1-2-17 0,-2 1 10 16,1-2 19-16,1 1-7 0,-1 0-16 0,-1-3 9 0,2 0 15 16,0 0-9-16,2 0-18 0,-1-2 11 0,2-1 14 0,1 0-7 0,2-1-16 15,1-2 5-15,1 0 13 0,1 0-17 0,2-2-24 0,1-1-2 0,0 0 10 16,1-1-16-16,2 1-20 0,1-3-7 0,0 0 4 0,0 0-23 15,0 0-24-15,0 0-32 0,0 0-29 0,5-2-35 0,1 1-41 16,0-4-52-16,2 2-60 0,2-3-16 0,0-3-8 0,2 2 9 0,3-4 12 16,0 1 9-16,2-2 7 0,0 1 17 0,1-1 18 0</inkml:trace>
  <inkml:trace contextRef="#ctx0" brushRef="#br0" timeOffset="62695.5852">18079 11134 220 0,'2'-6'297'15,"0"-2"8"-15,-1 1 5 0,-1-1 2 0,-1 1 5 0,-1 1 2 16,0-2 5-16,-1 2 5 0,-1 0 8 0,-1 0-56 0,-1 0-77 0,0 0-57 16,-1 2-53-16,-1-1-16 0,0 2-4 0,-1-1-11 0,-2 2-9 15,0-1 0-15,-1 2 4 0,0 1-4 0,-1 0-9 0,1 0 2 0,-1 1 2 16,1 2-7-16,-2 0-12 0,2 2 5 0,2 1 11 0,-2 0-7 16,1 3-12-16,2 0 11 0,-2 3 17 0,2 0-4 0,-1 0-13 0,2 3 8 0,0 0 16 15,2 1-10-15,-1-1-14 0,2 2 2 0,1 1 13 16,1-3-11-16,0 1-18 0,2 1 6 0,1-2 13 0,1 0-13 0,2-2-19 15,0 2 4-15,1-1 10 0,0-2-11 0,2 1-19 0,1-1-4 0,1-1-1 16,0 1-28-16,3-2-32 0,-1-1-34 0,2 0-29 0,2-1-71 16,0-2-81-16,2 0-62 0,2-3-56 0,2-2-22 0,0-1-10 15,2-2 2-15,0-2 8 0,0 0 5 0,1-2 6 0,0 0 23 0,-3-2 26 16,0-1 34-16,-3 2 280 0</inkml:trace>
  <inkml:trace contextRef="#ctx0" brushRef="#br0" timeOffset="63080.1988">18132 11477 0 0,'-5'5'267'0,"-1"-2"153"16,2 0 1-16,0-2 8 0,2 0 9 0,2-1-3 0,-3 0-9 16,3 0 5-16,-3 0 8 0,3 0-5 0,0 0-8 0,0 0-87 0,0 0-111 15,0 0-96-15,0 0-90 0,0 0-17 0,0 0 7 0,0 0-11 0,0 0-15 16,2-2 7-16,0 0 14 0,2 1-7 0,2 0-14 0,-1 0 6 15,3-2 16-15,0 0-11 0,3-1-17 0,-1-1 1 0,4 1 11 16,-2-2-13-16,1 0-17 0,0 0 6 0,2-2 12 0,-2 1-8 0,-1-1-14 16,-1 1 7-16,0 1 15 0,-1-2-9 0,0 1-14 0,-2-1 10 0,-2 2 14 15,1 0-5-15,-2 2-16 0,-1-1 11 0,0 1 20 0,-1 1-5 16,0 0-12-16,-2 3 12 0,-1 0 18 0,0 0-5 0,0 0-10 16,0 0 8-16,0 0 14 0,0 0-4 0,0 0-7 0,0 0 10 0,-1 0 19 15,-1 4-1-15,1-1-9 0,0 2 6 0,-1 1 12 0,1 0-7 0,-2 1-13 16,2 2 2-16,-2 0 6 0,1 2-4 0,-1 1-10 0,0 1 2 15,1-1 5-15,-1 2-11 0,2-1-14 0,-2 2-1 0,2-1 0 0,-1 1-10 16,1 0-17-16,0 0-12 0,-1-1-11 0,1 0-29 0,0 1-35 16,-1-1-27-16,1-1-30 0,0-1-50 0,-1 0-55 0,1 0-90 0,0-2-99 15,1-2-30-15,0 0-10 0,1-2 4 0,2-2 9 0,1-1 12 0,1-1 13 16,0-2 28-16,2-1 32 0,2-1 29 0,1-1 53 0</inkml:trace>
  <inkml:trace contextRef="#ctx0" brushRef="#br0" timeOffset="63635.0991">18580 11639 0 0,'0'0'273'0,"0"0"34"0,0 0 5 0,-3 0 9 0,3 0 8 16,-2 0 7-16,-1 1 6 0,2 1 1 0,-1 1-1 0,1 0-16 0,1 0-26 15,-1 0-84-15,-1 2-104 0,1 0-37 0,0 0-19 0,-1 0-8 0,1 1-9 16,-2 0-6-16,2 0-6 0,-2 0-8 0,1 0-10 0,-1 1 0 16,-1 0 3-16,1 1-6 0,-1 1-9 0,0-1 0 0,0 1 5 0,0 0-16 15,-1 1-20-15,1-1-31 0,0 0-37 0,0 0-43 0,0 0-50 16,1-2-62-16,1 0-64 0,0-1-22 0,2-6-10 0,0 5 2 0,0-5 2 15,3 2-1-15,-3-2 1 0,7-1 10 0,-1-2 15 0,1-2 34 0,1-1 283 16</inkml:trace>
  <inkml:trace contextRef="#ctx0" brushRef="#br0" timeOffset="63947.248">18949 11460 0 0,'3'-6'367'0,"0"-1"17"0,1 0-3 0,0-1 5 0,0 1 10 16,0-2-5-16,0 3-7 0,0 0 9 0,1 0 11 0,0 1-1 15,1 2-4-15,-1-1-114 0,0 2-148 0,1-1-68 0,-2 2-45 0,-2-1 0 16,1 2 12-16,-3 0-9 0,3 2-12 0,-2-1 13 0,0 2 23 16,-1 2-7-16,-1-1-17 0,0 4 7 0,-3 1 11 0,-2 1-7 0,0 1-19 15,-2 2 10-15,-2 2 17 0,0 0-8 0,-1 2-19 0,-1 0 8 0,0 1 14 16,1-1-17-16,1 0-23 0,0-1 5 0,2 0 14 0,0-2-10 15,2 2-17-15,0-2 8 0,2 0 17 0,2 0-9 0,0-2-15 0,2 1 6 16,2-2 17-16,3 0-10 0,2-2-16 0,3 0 0 0,4-2 2 16,2-1-32-16,1-2-45 0,3-1-38 0,1 0-38 0,1-2-88 0,0 0-101 15,1-2-47-15,0-2-30 0,-2 1-15 0,0-2-11 0,-1 1 4 16,0-2 7-16,-1 0 6 0,1-2 4 0,-3 0 29 0,1 0 35 16</inkml:trace>
  <inkml:trace contextRef="#ctx0" brushRef="#br0" timeOffset="64359.0492">19464 10981 7 0,'3'-5'378'0,"-1"-1"5"0,2 0-2 16,0 0 4-16,0 0 7 0,2 2-4 0,-1-2-4 0,0 3 9 0,2 0 14 16,0 1-1-16,1 1-2 0,1-1-116 0,2 1-150 0,-1 1-63 0,2 0-38 15,2 0 1-15,-1 0 10 0,2 1-9 0,-1-1-17 16,1 2 7-16,1 1 10 0,0-2-30 0,0 2-44 0,0-1-29 0,-1 2-26 16,-1 1-56-16,1-1-62 0,-3 1-82 0,0 1-86 0,-1 1-34 0,-2 1-14 15,0-1 1-15,-2 1 9 0,0-2-3 0,-2 1-6 0,-1 1 21 0,-3-1 30 16,1 1 30-16,-2-1 108 0</inkml:trace>
  <inkml:trace contextRef="#ctx0" brushRef="#br0" timeOffset="64551.0868">19445 11342 58 0,'-2'2'404'0,"2"-2"4"0,0 0-5 0,4-3 8 0,0 0 9 16,1 1-3-16,2-2-7 0,1 2 4 0,1-2 10 0,0 2-4 0,2-2-7 15,1 2-128-15,0-1-164 0,1 2-74 0,2-2-49 0,-2 1-22 16,2 1-16-16,-2 1-35 0,2-2-44 0,-2 2-77 0,1 2-89 0,-1-2-63 16,0 1-56-16,-1 1-10 0,2-1 3 0,-1 1-7 0,0 1-10 15,1 0 11-15,-1 0 15 0,0 0 20 0,2 0 17 0</inkml:trace>
  <inkml:trace contextRef="#ctx0" brushRef="#br0" timeOffset="65713.5758">20295 10438 0 0,'5'-6'42'0,"2"3"268"0,-1 0 19 0,2-2 13 0,0 2 12 0,0 0 6 15,0 2 4-15,2-2 11 0,-1 0 14 0,2 1-1 0,-2 1 2 16,2-2-70-16,-1 1-91 0,0 1-61 0,-1-2-52 0,0 3-19 0,1-2-5 15,-1 2-17-15,0-1-23 0,1 1 1 0,0 0 5 0,1 0-16 0,0 1-22 16,1-1 2-16,0 2 13 0,1-2-17 0,0 1-24 0,1 2 7 0,0-1 13 16,0 1-16-16,-1 0-25 0,0 3-4 0,1-2-1 15,-1 1-23-15,-1-1-29 0,0 2-24 0,-1 0-20 0,-1 0-47 0,0 0-56 16,-1 0-69-16,0 0-72 0,-1-1-27 0,0 1-17 0,0-3 8 0,0 0 15 16,0-2 11-16,0 1 5 0,0-2 19 0,0-2 20 0,0 1 28 0,0-4 187 15</inkml:trace>
  <inkml:trace contextRef="#ctx0" brushRef="#br0" timeOffset="66399.5921">21059 9892 33 0,'-2'-6'318'0,"1"1"6"0,0 1 4 0,-1 1 4 0,2 0-1 0,0 3 1 16,0 0 1-16,0 0 1 0,0 0 4 0,0 0-22 0,-2 1-26 15,0 1-86-15,1 2-107 0,0-1-35 0,-1 3-16 0,1 2-1 0,0-1 3 16,-1 2-1-16,2 2-5 0,-1 1 3 0,0 1 7 0,1 2-2 0,-2-1-7 15,1 2 2-15,1-1 5 0,-1 2-13 0,-1-1-13 0,1 1 2 16,0-1 7-16,-1 1-12 0,1 1-15 0,0-2 6 0,-1-1 12 16,1 2-5-16,0 1-10 0,-1-3 8 0,1 1 14 0,0 1-8 0,-1 1-16 15,0 0 8-15,0-2 14 0,0 1-10 0,0-1-16 0,1 1 8 0,0-1 16 16,1-1-11-16,0 0-17 0,0-1 7 0,0-1 12 0,1 1-12 16,0-4-20-16,2 1 8 0,-2-1 18 0,2-2-9 0,0-1-13 0,-1-2 8 15,1 1 19-15,0-5-8 0,1 2-15 0,0-1 12 0,1-2 16 16,0-2-8-16,1-1-19 0,2 0 10 0,-2-1 17 0,2-2-10 0,2-2-15 15,0 1 9-15,0-2 14 0,0-2-5 0,1 1-14 0,1-2 16 0,-1 1 19 16,1-1-2-16,-2 2-8 0,2-2 13 0,-1 0 19 0,1 3 4 16,0 0-4-16,0-2 11 0,0 4 15 0,0-1-6 0,0 1-10 15,0 1 2-15,1 1 7 0,-1 1-13 0,0-1-16 0,0 2-3 0,-1 0 2 16,0 2-11-16,-1 1-14 0,0 0-5 0,-1 3-5 0,-1 0-8 0,-1 0-10 16,-1 1 2-16,0 2 2 0,-1 2 1 0,-1 1-7 0,0 0 2 0,-1 1 6 15,-2 1-1-15,-1 2-4 0,-1 1 4 0,-1 1 7 16,-2-2-5-16,-1 4-4 0,-2-2 3 0,-1 1 6 0,-1 1-3 0,-2-1-4 15,-1-1 2-15,0 2 8 0,-2-1-3 0,-1-1-7 0,0 2 1 0,-1-2 6 16,-1 0-5-16,0-2-7 0,-1 2 5 0,1-3 7 0,1 0-5 0,-1-1-4 16,1-2 3-16,1-2 8 0,-1 1-7 0,3-4-8 0,-1 1 4 15,1-1 7-15,1-2-4 0,0-1-7 0,0-1-1 0,0-1 2 0,1 1-4 16,1-5-10-16,0 2 2 0,0-1 6 0,0-2-10 0,1 0-13 16,1 0 1-16,0-3 5 0,0 0-11 0,0 0-19 0,1 0 5 0,1-3 8 15,0 3-10-15,1-2-17 0,0 1-4 0,1-1-2 0,1 2-22 0,2-1-25 16,-1 2-25-16,4-1-25 0,-1 2-38 0,2 1-47 0,1 0-66 15,1 0-72-15,2 0-24 0,1 1-12 0,1 2 9 0,2 0 16 16,1 2 10-16,1 1 5 0,2 0 22 0,1 1 25 0,-2 2 30 0,4 0 174 16</inkml:trace>
  <inkml:trace contextRef="#ctx0" brushRef="#br0" timeOffset="66966.0862">21763 10202 0 0,'-7'-3'37'0,"0"0"271"0,3-1 19 15,0 1 12-15,0 0 15 0,0-2 19 0,0 2 23 0,2 0 9 16,-1 0 6-16,2 0 14 0,-1 2 19 0,2 1-77 0,0 0-103 16,0-2-49-16,0 2-35 0,2-3-26 0,-1 2-23 0,2 1-5 0,-1-2 0 15,2 2-14-15,2 0-22 0,-1 0-3 0,3 0 0 0,0 0-13 0,1 0-14 16,3 0-2-16,0 2 4 0,2-2-7 0,0 1-7 0,1 2 3 0,2-1 8 15,1-1-10-15,-1 1-14 0,2 1-2 0,1-3 0 16,-2 3-6-16,2-2-6 0,0 1-5 0,0-1-5 0,0 2-17 0,2-1-24 16,-2-1-15-16,0 1-14 0,0 1-31 0,0-3-36 0,0 3-30 0,0-2-27 15,-2 1-34-15,0 1-37 0,-1 0-91 0,-1-2-108 0,0 2-37 0,-3-1-17 16,1-1 10-16,-1 2 19 0,-1-1 11 0,-1 1 14 0,-2 0 30 16,0-2 35-16,-2 2 28 0,-2 0 27 0</inkml:trace>
  <inkml:trace contextRef="#ctx0" brushRef="#br0" timeOffset="67320.5811">21804 10541 0 0,'-4'-1'30'0,"1"1"310"0,2-2 20 0,0-1 8 0,-1 2-1 16,1-2 14-16,0 0 18 0,1 3 5 0,0-2 2 0,0 2 14 0,0-4 20 16,1 2-73-16,0-1-95 0,2 2-68 0,0-2-62 0,1 0-34 15,0 1-24-15,1-1 0 0,2 2 6 0,-1-2-15 0,2 0-24 0,0 1 0 16,2 1 5-16,0-2-20 0,1 3-24 0,1 0 3 0,0-2 12 15,0 2-11-15,1 2-17 0,-1-2 7 0,2 1 10 0,-2 1-14 0,1-1-23 16,-1 1-3-16,0-1 1 0,0 2-23 0,0-1-31 0,-1 1-14 0,-1 0-11 16,1-2-26-16,-2 2-32 0,-1 0-44 0,0 0-47 0,-1 0-80 15,0 0-94-15,-1-1-14 0,0-1 4 0,-1 2 4 0,0-1 4 16,-1-1 19-16,-1 2 24 0,-3-3 18 0,4 2 16 0,-4-2 25 0,0 0 145 16</inkml:trace>
  <inkml:trace contextRef="#ctx0" brushRef="#br0" timeOffset="67634.77">21981 10375 84 0,'-1'-3'348'0,"1"-3"9"0,-1 1 7 15,1 1 11-15,0-1 17 0,0 1 5 0,0-1 7 0,0 2 14 0,0 0 19 16,0 2-20-16,0 1-33 0,0-3-93 0,0 3-110 0,0 0-50 15,0 0-34-15,0 0-5 0,0 0 1 0,0 0-18 0,0 0-24 16,0 0-3-16,0 0 3 0,0 0-18 0,0 0-27 0,0 3 3 0,0 1 7 16,0 1-10-16,-2 1-19 0,2 1 7 0,-1 1 18 0,1 2-6 0,-1-1-14 15,1 3 10-15,-2-1 14 0,1 2-5 0,0-1-14 0,-1 2 6 0,0-1 15 16,0 1-9-16,0-2-15 0,-1 1 9 0,0 1 15 0,1-1-12 16,-2-1-17-16,1 2-4 0,0-2 2 0,1 0-20 0,-1 1-23 0,0-1-4 15,2 0 2-15,-2 0-29 0,1 0-39 0,-1 2-57 0,0-2-60 16,-1 1-87-16,0 1-96 0,2-2-20 0,-1-2 4 0,0 1 2 0,2-2 5 15,1 1 15-15,0-2 17 0,1-2 7 0,2 1 4 0,1-1 25 0,-1-1 124 16</inkml:trace>
  <inkml:trace contextRef="#ctx0" brushRef="#br0" timeOffset="68635.1275">22684 9929 142 0,'0'-4'297'0,"0"-1"8"0,-1 1 5 16,1 2 2-16,-2-1 0 0,1 2 2 0,1 1 2 0,0 0 7 0,0 0 5 15,0 0-43-15,0 0-61 0,0 3-61 0,-1 0-59 0,1 3-20 0,-2 0-5 16,2 0 8-16,-1 1 15 0,1 2 0 0,-1 2-3 15,-1-1 11-15,1 2 13 0,0 2-6 0,1 1-11 0,-2-3 5 0,2 3 8 16,0 0-11-16,0 0-18 0,0 0-2 0,2 0 2 0,-2 0-18 0,1 0-25 16,0 0 2-16,1 0 10 0,-1 0-13 0,0 0-20 0,-1 0 2 0,2 0 11 15,-2 0-12-15,1 0-15 0,-1 0 5 0,1 1 13 0,-1-1-6 16,0 3-12-16,0 0 6 0,0 0 9 0,0 2-5 0,0-1-10 16,0 1 3-16,-1-1 8 0,0 2-7 0,-1-1-10 0,1-2 5 0,0 0 8 15,-1 0-7-15,1-2-10 0,0-1 2 0,-1 2 5 0,1-5-6 0,0 1-6 16,1-1 5-16,-2-1 4 0,1-1-2 0,0-2-7 0,1-1 5 15,-2-1 7-15,2-1-5 0,-1-1-7 0,1-2 5 0,0-2 4 0,-1 3 3 16,1-3-2-16,0 0 10 0,0 0 13 0,0 0 4 0,0 0 5 16,0 0 5-16,0 0 4 0,1-2 0 0,0 1 0 0,2-1 1 0,-2-1 2 15,2 0-3-15,0-1 0 0,-1-2-3 0,2 0-4 0,2-2-7 16,-1-1-8-16,2 2-10 0,-1-4-10 0,2 2 0 0,0-1 0 0,0-1-3 16,0 1-4-16,0-1 2 0,0 1 4 0,2-2-4 0,-2 1-1 15,1 2 0-15,2-1 5 0,-2-2-4 0,2 3-4 0,-1-2 3 0,2 1 6 16,0-2-3-16,2 0-4 0,-2 0-1 0,1 0 4 0,0 0-1 0,1 0-4 15,-1-2 2-15,0 1 2 0,1-2 1 0,-1 1-5 0,2-1 1 0,-2 0 5 16,2 0-1-16,-2 0-8 0,2-1 6 0,1-1 4 16,-2 1-2-16,2-1-8 0,2 1 4 0,-2-2 4 0,1 1-2 0,0 1-3 15,-1-1 3-15,2 1 6 0,-1-1-3 0,-1 2-3 0,0-1 3 0,0 1 4 16,0 0-1-16,-1 0-3 0,-1 0 6 0,0 0 9 0,-1 1 0 0,0 1-4 16,1-1 5-16,-2 1 8 0,-2-1-4 0,1 2-8 0,0 0 4 15,-2 0 8-15,0 2-4 0,1-2-7 0,-1 1 4 0,-1 1 5 16,1-1-7-16,-1 2-9 0,0-1 2 0,2 2 4 0,-2-1-6 0,0 2-9 15,-2 1 4-15,1 0 8 0,0 0-6 0,-2 3-12 0,0 0 6 0,-1-2 6 16,0 4-4-16,0-1-8 0,-1 1 3 0,-3 1 6 0,0 0-5 0,3-2-8 16,-3 2 4-16,0 0 9 0,0 0-5 0,0 0-10 0,0 0 2 15,0 0 5-15,1 3-5 0,-1-3-11 0,0 0 1 0,1 2 4 16,1-1-5-16,-1 1-9 0,0-1 0 0,1 1 1 0,0-2-8 0,1 1-11 16,0 1-6-16,-1-1-6 0,2 1-11 0,0-2-11 0,0 0-20 0,0 0-21 15,2 1-21-15,-1-1-24 0,-1 0-33 0,0 0-38 0,0 0-86 16,-1 0-106-16,-3 0-43 0,0 0-28 0,0 0-1 0,0 0 8 15,0 0 11-15,0 0 10 0,-6 5 22 0,1-2 29 0,-2 1 24 0,-1 1 21 16</inkml:trace>
  <inkml:trace contextRef="#ctx0" brushRef="#br0" timeOffset="69786.6786">23508 9808 81 0,'-1'-6'250'0,"-1"1"7"0,1-1 1 16,0 2 9-16,-1-2 12 0,1 0-8 0,1 1-16 0,0 1 21 0,0-2 29 15,0 1-34-15,0 1-52 0,0-1-37 0,0 1-35 0,1 1-15 0,-1 0-11 16,0 3-4-16,0-2-3 0,0 2-1 0,0 0-4 0,0-3-7 16,0 3-12-16,0 0-4 0,0 0-7 0,0 0-13 0,0 0-18 0,0 0 0 0,0-1 0 15,0 1-13-15,0 0-20 0,0 0 1 0,0 0 11 16,0 0-9-16,3-2-16 0,-3 2 8 0,3 0 17 0,-3 0-7 0,2 0-11 16,2 0 12-16,-1 0 18 0,0 2-5 0,1-2-10 0,-2 0 12 0,2 0 20 15,0 1-8-15,0-1-14 0,0 2 13 0,0-1 17 0,2-1-5 0,-1 2-13 16,2-2 13-16,-1 1 17 0,1 1-2 0,0-1-11 15,1 1 4-15,1-1 11 0,2 2-9 0,-1-1-13 0,2 1 5 0,2 0 10 16,0 1-8-16,2-1-12 0,2 2 1 0,0-2 10 0,1 1-8 0,2 1-12 16,-1-1 0-16,3 1 4 0,-2-2-1 0,3 3-4 0,-1-3 1 0,1 1 3 15,1 1 0-15,-1-2-3 0,2 0 1 0,-1 0 2 0,0 0 0 16,1-2 3-16,-2 2-3 0,1-1-1 0,-1-2-4 0,-1 0 1 16,-1 0-7-16,1 0-5 0,0 0-1 0,-2 0 2 0,-1-2-4 0,0 1-10 15,0-1 2-15,-1 1 5 0,-2 1-7 0,2-2-13 0,-3 1 2 0,0-1 2 16,0 1-5-16,-2 1-8 0,0 0 4 0,-1 0 7 0,-2 0-5 15,-1 0-6-15,1 0 4 0,-2 0 8 0,1 1-6 0,-2 1-9 0,0-1 5 16,-2 1 7-16,1-2-3 0,0 1-6 0,-1 1 4 0,0 1 7 16,-1-3-5-16,0 3-6 0,-1-2 4 0,2 1 5 0,-2-1-1 0,0 2-8 15,0-1 4-15,-2-2 8 0,2 1-4 0,-1 1-8 0,1-1 4 0,-1 1 8 16,1-2-4-16,-2 1-5 0,1-1 4 0,0 2 7 0,-1-2-4 16,1 1-5-16,0-1 2 0,-1 0 8 0,1 0-3 0,0 0-7 15,-1 0 2-15,1 0 8 0,0 0-4 0,-1-1-11 0,-2 1-8 0,3 0-5 16,-3 0-19-16,0 0-20 0,3-2-26 0,-3 2-26 0,0 0-34 0,0 0-33 15,0 0-52-15,0 0-56 0,0 0-111 0,0 0-125 0,0 0-32 16,-7-1-7-16,0 1 5 0,1 0 9 0,-4 0 15 0,1 0 17 16,-2 0 28-16,-1 0 30 0,-1 0 28 0,-3 3 32 0</inkml:trace>
  <inkml:trace contextRef="#ctx0" brushRef="#br0" timeOffset="70804.692">23640 10177 0 0,'1'-2'274'16,"1"1"85"-16,-1-2 1 0,-1 0 4 0,1 0 8 0,-1 0-1 15,0 3-1-15,0-2 5 0,0 2 9 0,0-3-1 0,0 3-5 16,-1-1-101-16,0-1-133 0,-1-1-60 0,1 2-39 0,-2 1-4 0,2-2 7 16,0 1-8-16,-2 1-16 0,3 0 5 0,-4 0 8 0,0 0-11 0,0 1-17 15,-1 1 7-15,-2 2 14 0,0-1-12 0,-2 3-19 0,0 2 5 0,-2-1 13 16,-1 1-10-16,-1 2-13 0,1 1 8 0,-2-2 17 0,1 3-7 16,0-2-13-16,-1 2 11 0,0-1 20 0,0-1-9 0,0 2-16 15,-1-1 8-15,0 1 17 0,1 0-7 0,-1-2-17 0,-1 2 6 0,1-1 18 16,1-1-11-16,-1 1-14 0,-1 1 7 0,1-2 15 0,-1 2-12 0,0-1-20 15,0-1 10-15,0 1 14 0,0-1-10 0,0 1-16 0,0-2 8 0,2 1 19 16,-2-1-11-16,1 0-21 0,0 0 10 0,1 0 17 16,2-1-9-16,-2 1-16 0,4-2 8 0,0 1 19 0,1-2-10 0,2-2-16 15,1 1 14-15,0-1 19 0,2-1-8 0,2-1-16 0,0 1 12 0,2-3 18 16,0 0 2-16,0 0-7 0,0 0 16 0,3 1 23 0,0 1 2 0,1-2-4 16,1 0 8-16,0 0 17 0,3 0-3 0,2-2-7 0,2 1 5 15,0-1 11-15,1 1-3 0,2-2-6 0,1 0-7 0,0 1-4 16,1-1-11-16,0 2-11 0,1-2-9 0,-1 0-5 0,0 1-5 0,1-1-5 15,-2 2-8-15,1 1-4 0,-1-2-4 0,1 1-2 0,-1-1-3 0,0 1-8 16,0 1 2-16,-1 0 5 0,1 0-4 0,0 0-2 0,0 0-1 16,-1 1 7-16,1 1-4 0,0-1-5 0,0 1 1 0,0-2 4 15,0 3-2-15,0-2-1 0,1 1 4 0,-1-1 2 0,1 2-1 0,-1-1-1 16,2-1-1-16,-2 2 5 0,0-1-4 0,-2-1-4 0,2 1 4 0,-1 1 4 16,1-3-3-16,-1 1-2 0,1 1 4 0,-2-1 1 0,1-1-2 0,0 2-5 15,-2-2 2-15,2 0 5 0,-2 0-4 0,0 0-2 0,-1 0 1 16,2-2 8-16,-4 2-3 0,1-1-4 0,0-1 4 0,-1 2 3 15,0-1-3-15,-2 1-5 0,0 0 2 0,0-2 6 0,-2 1-3 0,0 1-7 16,-1-2 4-16,0 2 6 0,-1-1-5 0,0 1-5 0,0 0-1 0,-1 0 8 16,-3 0-4-16,0 0-7 0,3-2 4 0,-3 2 7 0,0 0-5 15,0 0-5-15,0 0 4 0,0 0 6 0,0 0-3 0,1 0-5 0,-1 0 4 16,0 0 5-16,0 0-2 0,0 0-7 0,0 0 4 0,0 0 7 16,0 0-5-16,0-3-5 0,0 3 2 0,0-3 8 0,0-1-6 0,-1 2-6 15,-1-2 2-15,1 1 7 0,0 0-5 0,-2-3-5 0,0 1 2 0,1 1 7 16,-2-2-7-16,-2 0-5 0,1 0 2 0,0 0 7 0,-2-2-4 15,0 1-5-15,1 1 1 0,-2-3 6 0,0 0-5 0,-2 1-4 16,1-1 3-16,0 2 9 0,-1-4-3 0,0 2-3 0,0-1 2 0,1 1 5 16,0 0-2-16,1-2-4 0,0 1 4 0,1 1 7 0,0-2-5 0,2 2-5 15,1-1 4-15,0 1 6 0,0 0-5 0,1 0-5 0,1 1-1 0,-1 1 7 16,0-1-4-16,2 2-2 0,0-1 4 0,-1 1 4 0,1 0 1 16,1 0-2-16,0 0 6 0,0 0 4 0,0 1-2 0,0 1-5 15,1-2 3-15,-1 1 4 0,2 1-2 0,-1 1-5 0,-1-2 0 0,1 2 6 16,-1 0-6-16,0 2-8 0,0 1-7 0,0 0-6 0,0 0-22 0,0 0-22 15,0 0-26-15,0 0-28 0,0 0-22 0,0 0-22 0,-1 0-47 0,-2 3-56 16,-1 0-115-16,0 3-132 0,-1 0-37 0,-2 1-10 16,1 2 4-16,-2-1 7 0,0-1 16 0,0 1 20 0,0-1 27 0,0-1 30 15,0-1 21-15,0-1 20 0</inkml:trace>
  <inkml:trace contextRef="#ctx0" brushRef="#br0" timeOffset="72121.6018">20545 11195 294 0,'8'-1'310'0,"2"1"13"0,-2-2 8 15,1 1 14-15,0-1 12 0,2 1 2 0,0 1-2 0,-1-2 3 0,2 1 7 16,0 1-76-16,2 0-99 0,-1 0-48 0,0 0-34 0,2 0-22 0,0 0-16 15,-1 0-1-15,2 1 4 0,2-1-14 0,-2 2-16 0,2-2 6 16,1 0 14-16,0 0-7 0,1 1-13 0,0 1 12 0,1-2 17 16,0 1-10-16,1 1-16 0,0-2 3 0,1 0 14 0,1 1-11 0,0 1-17 15,1-2 8-15,2 1 17 0,0-1-7 0,-1 0-10 0,2 0 8 0,2 2 16 16,0-2-8-16,1 0-16 0,1 0 3 0,1 0 11 0,2 1-8 0,1-1-12 16,0 0 1-16,0 2 8 0,0-2-9 0,1 0-12 0,1 1 0 15,-1-1 3-15,0 0-4 0,-1 2-8 0,2-2 1 0,-2 0 7 16,0 0-5-16,-2 0-5 0,1 0 4 0,0 1 4 0,-1 1-2 0,0-1-4 15,-2 1 2-15,1-1 4 0,-1 2-5 0,1-1-5 0,-1-1-2 0,0 1 0 16,0 1-3-16,-1-3-5 0,1 1 2 0,-1 1 3 0,-1-1-3 16,1 1-3-16,-3-2 2 0,1 0 2 0,-2 0-1 0,0 0-4 15,-1 0 2-15,0-2 2 0,-2 1 0 0,0-1 0 0,0 1 0 0,-2 1 3 16,1-2 2-16,0 1 1 0,-2-1 6 0,2 1 6 0,-1 1 6 0,1-2 4 16,0 2-1-16,-1-1-1 0,1 1 1 0,1 0 3 0,-1 0-2 15,1 0-4-15,-2 0 0 0,2 1 3 0,-1 1-4 0,0-2-8 0,-1 3-3 16,1-2-2-16,0 1-5 0,-1-1-7 0,1 2 5 0,0-1 6 15,1-1-3-15,0 1-6 0,0 1 5 0,0-3 8 0,0 1-2 0,0 1-8 16,0-1 9-16,1 1 12 0,-1-2-2 0,3 0-2 0,-2 0 4 16,2-2 10-16,-1 2-2 0,1-1-4 0,1-1 4 0,-1 1 5 0,1 1-2 15,-2-2-7-15,2 1 4 0,-1-1 2 0,0 1-4 0,-2 1-12 16,2-2 0-16,-2 1 3 0,0-1-9 0,-1 1-12 0,2 1 2 0,-2-2 2 16,-2 1-4-16,1-1-7 0,-2 1 1 0,-1-1 6 0,0 1-5 0,-2-1-5 15,-1 1 2-15,-1-1 7 0,0 1-4 0,-3-1-5 0,1 1 4 16,-2 1 4-16,-2-2-2 0,1 2-8 0,-2-1 4 0,1-1 8 15,-2 2-4-15,0-1-5 0,0 1 3 0,-2 0 6 0,0-2-3 0,0 2-6 16,0-1 1-16,0 1 8 0,1-2-4 0,1 2-5 0,0-1 3 0,0 1 6 16,0 0-5-16,0-2-5 0,1 2 2 0,-1-1 7 0,2 1-4 0,-1 0-7 15,2-2 5-15,-2 2 5 0,2 0-4 0,-1 0-4 0,1 0 2 16,0-1 8-16,-2 1-4 0,0 0-8 0,1 0-6 0,-1 0-8 16,-1 0-26-16,-1 0-34 0,-1 0-41 0,0 0-46 0,-4 0-55 0,-2 0-57 15,0 0-120-15,0 0-138 0,-5 0-45 0,-2 0-19 0,-2 0-2 0,-3 0 1 16,-3 0 11-16,-2 0 8 0,0-2 26 0,-5 2 29 0,1 0 45 15,-4 2 48-15</inkml:trace>
  <inkml:trace contextRef="#ctx0" brushRef="#br0" timeOffset="73223.7314">21317 11966 0 0,'-5'0'30'0,"1"0"195"0,-1 0 24 16,1-1 3-16,0 0-2 0,-2 0 4 0,2 1 7 0,-1-1 10 16,0-1 11-16,-1 2-12 0,1-1-15 0,0 1-55 0,-1 0-67 0,0 0-14 15,0 0-1-15,0 0-10 0,-1 0-18 0,0-1 0 0,1 1 2 16,-1 0-5-16,0-1-6 0,1 1-3 0,-1-1-2 0,2-1 5 0,-2 1 9 16,2 0-3-16,1-1-6 0,0 0 6 0,0 0 8 0,1 0-8 0,2-2-15 15,-1 2 4-15,1-2 11 0,1 0-9 0,0 0-13 0,1-1 2 16,2 0 10-16,0-1-17 0,-1 0-24 0,2 0 1 0,2-1 8 15,0 0-13-15,1-1-23 0,1 1 4 0,1-1 14 0,1 1-7 0,0-2-17 16,2 1 9-16,2-1 12 0,-1 0-6 0,2 0-17 0,-1 1 16 0,2-2 20 16,2 2 1-16,0 0-8 0,1-1 10 0,2 1 16 0,1-1-5 0,-1 1-11 15,2 1 7-15,1-2 8 0,-2 2-4 0,1 1-9 0,-2-1 5 16,1 1 8-16,-2 1-14 0,0 0-19 0,0 2-1 0,-3 0 3 16,0 1-7-16,1 1-13 0,-2 0 2 0,-2 1 3 0,1 1-3 0,-2 1-6 15,-1 1 2-15,2 0 2 0,-4 2-5 0,1 1-7 0,0 1 2 0,-1 2 8 16,0-1-4-16,-2 2-7 0,0-1 3 0,-2 2 8 0,1 1-4 15,-3 0-5-15,0 0 2 0,-1 2 7 0,-3 1-2 0,0-1-6 0,-3 2 7 16,-1 1 7-16,-1 1-4 0,-3 0-5 0,-2 1 2 0,0 1 10 16,-2 1-4-16,-3 0-7 0,0 1 3 0,-2 1 8 0,0-1-4 0,-3 1-5 15,0 1 1-15,-2-1 6 0,0 1-5 0,-1 1-7 0,-1-1 5 0,-1 1 5 16,-1-1-4-16,0 0-6 0,-2-1 2 0,0 0 7 0,-2 0-5 0,2-3-8 16,-1 1 4-16,1-3 9 0,1 0-6 0,1-3-6 15,-1 1 4-15,2-3 7 0,1 0-4 0,0 0-7 0,1-2 5 0,2 0 7 16,1-3-5-16,1 1-7 0,0-2 5 0,3-1 7 0,2 0-5 0,0-2-2 15,4-1-1-15,-1-2 8 0,2 1-4 0,2-2-5 0,0 0 3 0,2-2 9 16,1 0-3-16,1 0-6 0,2-1 4 0,1 0 5 16,0-1-3-16,3-1-6 0,1-1 5 0,1 0 5 0,3 0-2 0,0-1-5 15,3 0 1-15,-1 0 5 0,2-1-3 0,0 1-7 0,2 0 1 0,-2 1 4 16,1 0-2-16,-1 0-2 0,1 1 3 0,-1 2 6 0,0 0-8 0,-1 1-7 16,0 1 5-16,-2-1 4 0,0 2-3 0,1 2-6 0,-1 0 4 0,-1 0 7 15,0 2-4-15,0 0-5 0,0 0 2 0,1 1 4 0,-1 1-4 16,0 0-7-16,0 0 3 0,2 1 8 0,-2 1-4 0,1 0-4 15,0-1 3-15,1 2 6 0,-1-1-3 0,0 0-7 0,2 1 4 0,0-1 4 16,-1 1-2-16,2 0-2 0,-1 1 1 0,1 1 8 0,0-2-4 0,1 2-7 16,-1 0 4-16,2 0 5 0,-1-1-10 0,0 0-13 0,1 1-10 0,-1-2-4 15,0 1-22-15,-1 0-29 0,2-2-21 0,-2 0-18 16,0 1-33-16,-2-1-39 0,2-1-72 0,-1 1-81 0,0-2-65 0,1-2-59 16,-2 1-10-16,2-1 8 0,-1-3 8 0,1 0 5 0,1-2 22 0,-1-1 26 15,2-2 22-15,-2-1 19 0,2-2 33 0,1-1 294 0</inkml:trace>
  <inkml:trace contextRef="#ctx0" brushRef="#br0" timeOffset="73723.6557">22292 12466 0 0,'0'-4'249'0,"0"2"93"0,0-2 6 0,-1 0 10 0,1 1 10 15,-2-1-1-15,1 1-2 0,0-1 2 0,-1 2 7 0,0-2 4 16,-1 2 3-16,0-2-95 0,-1 0-124 0,0 1-57 0,0-1-39 16,0 1-4-16,-1-1 1 0,0 0-12 0,-2 1-17 0,-1-1 8 0,0 1 14 15,0 0-11-15,-1 1-21 0,-1-1 3 0,0 2 10 0,-2 0-14 0,0 1-22 16,0 1 7-16,-2 2 13 0,0-1-9 0,-1 2-17 0,0-1 7 16,1 3 14-16,-1 0-11 0,0 1-17 0,1 1 6 0,-1 0 15 15,2 0-8-15,-1 1-13 0,4 0 8 0,-1 1 14 0,0 0-8 0,3-1-14 16,0 2 6-16,2 0 15 0,-1 0-9 0,3-1-15 0,0 1 9 0,1 0 13 15,2 0-8-15,1 1-19 0,1-1 4 0,2-2 10 0,1 1-17 0,1-1-20 16,2-1-1-16,1-1 7 0,3-1-14 0,-1-3-18 0,4 1 0 16,-1-3 4-16,2-1-4 0,1-1-13 0,1-1 5 0,0-3 11 15,1 0 0-15,-1-2-3 0,0-2 12 0,1 1 15 0,-1-2 5 0,0 1 2 16,-1-2 14-16,-1-1 18 0,0 1 6 0,-2-1 5 0,0 0 13 0,-2-1 16 16,0 1 4-16,-3 0-1 0,0 0 13 0,-3 0 16 0,0 1 4 0,-2 0 7 15,0 1 14-15,-2 1 22 0,-1 1 2 0,0 1 2 0,-1 1 6 16,-2 1 8-16,2 1-8 0,-2 1-14 0,0 1 1 0,1 1 1 15,0 0-14-15,2 1-17 0,0 0-7 0,-4 1 1 0,3 2-20 0,-2-1-23 16,2 3-7-16,0 0-1 0,1 1-14 0,-2 2-12 0,2 2-2 0,0 0 8 16,0 1-6-16,0 2-6 0,0 1 5 0,2-1 7 0,-2 1-8 15,1 1-10-15,0-1-7 0,1 2-8 0,-1-2-33 0,-1 2-41 0,1-1-43 16,-1 1-48-16,0-1-111 0,0 2-129 0,0-1-37 0,-1 1-10 16,1-3-2-16,-1 0-5 0,-1-2 4 0,1-1 7 0,0-2 10 0,-1-3 12 15,2-6 28-15,0 0 38 0</inkml:trace>
  <inkml:trace contextRef="#ctx0" brushRef="#br0" timeOffset="78344.8987">17207 9952 81 0,'0'-3'157'0,"0"0"1"0,0 0-2 16,0 3 1-16,0 0 1 0,0 0-1 0,0 0 2 0,0 0-30 16,0 3-37-16,0 1-23 0,0 2-14 0,0 0 8 0,0 2 15 15,0-1 2-15,0 4-1 0,0-1 11 0,0 2 12 0,0 0 0 0,0 0 0 16,0 0 6-16,1 0 14 0,-1 0-5 0,1 0-12 16,1-1-5-16,0-1-5 0,0 1-19 0,0-1-23 0,2 1 7 0,0-2 13 15,0 3-10-15,2-2-19 0,0 2 5 0,2 0 13 0,0 0-14 16,2 2-21-16,-1 1 7 0,0 1 14 0,1 1-7 0,-1 2-16 15,0 2 7-15,1 0 11 0,-2 3-11 0,0 3-20 0,-2 0 9 16,0 2 13-16,-1 1-7 0,-1 3-18 0,-1 0 11 0,-2 3 17 16,-1 0-7-16,0 1-13 0,-1 2 5 0,-2 0 16 0,0 2-10 15,1-1-11-15,-2 1 5 0,-2-1 14 0,2 1-6 0,-1-1-13 16,1-1 4-16,0 2 13 0,0-1-10 0,0-1-13 0,1 0 5 0,1-1 8 16,0-2-7-16,1 0-19 0,1-2 7 0,0-2 7 0,0 1-6 15,1-2-12-15,2-1 7 0,0 0 11 0,1-1-9 0,0 0-12 16,0-1 8-16,0-1 10 0,1-2-6 0,-1 1-11 0,0-1 7 15,0-1 11-15,-1-1-5 0,1 1-13 0,-2-2 8 0,1 0 12 16,-2 1-4-16,1-2-14 0,-1 1 4 0,0 1 14 0,1-2-6 16,-1 2-12-16,-1 0 6 0,1 0 11 0,1 0-5 0,-1 1-12 15,2 0 7-15,-1 0 11 0,1 0-6 0,0 1-15 0,-1 0 6 0,2 1 12 16,-1 1-6-16,1 0-12 0,0 0 8 0,-1-1 10 16,1-1-5-16,-2-1-11 0,2 0 5 0,-1-2 13 0,0 0-7 0,-1-3-13 15,1-1 6-15,0-1 12 0,-2-1-7 0,0 0-10 0,-1 0 7 16,0-2 10-16,0 2-8 0,-1-2-13 0,-2 2 9 0,2-1 12 15,-2 2-6-15,1-1-12 0,-1 0 8 0,0 2 10 0,1 0-5 0,-1 0-11 16,2 2 7-16,-2 0 12 0,2-1-6 0,-1 2-12 16,1 0 7-16,0 0 11 0,-1 0-6 0,2 0-12 0,-1-1 6 0,1 0 12 15,0 1-7-15,1-1-13 0,1 1 7 0,-1-1 13 16,0 0-8-16,1 1-13 0,-1-1 6 0,2-1 12 0,-2-1-6 0,2 0-12 16,-1 0 6-16,0-1 12 0,0-1-4 0,0-1-11 0,-1 1 4 15,0-2 11-15,1 1-7 0,-1-2-11 0,0 1 7 0,-1 0 14 16,2 0-6-16,-2-1-9 0,1 0 8 0,-1 1 14 0,1-1-5 15,1 0-11-15,-1-1 6 0,0 0 13 0,1 0-4 0,-1 0-9 16,2-1 8-16,-2 0 10 0,2-2-3 0,-2 0-8 0,2 0 5 0,-1 0 14 16,1-3-2-16,1 0-3 0,-1 0 10 0,1-3 16 15,0 0 5-15,0-2 5 0,1 1 8 0,0-2 8 0,1 0 2 0,0-2 0 16,1 1 2-16,0-4 1 0,-1 2-2 0,2-1-4 0,0 1-6 16,0-2-6-16,0 1-9 0,0-1-9 0,0 2-10 0,0-1-14 15,2 1-5-15,-2 0-4 0,1 0-6 0,2 0-7 0,-1 0-1 0,2 0 2 16,-1 0-3-16,2 0-4 0,-1 1 2 0,2-1 2 0,-1 2-1 15,2-3-4-15,-2 2 1 0,3-1 4 0,-1 1-2 0,2-1-5 16,0 1 2-16,1 0 5 0,0-1-1 0,2 0-8 16,2-1 3-16,-1 0 4 0,2 1-2 0,1-1-5 0,0 1 4 0,0-1 4 15,1 0-2-15,2 1-6 0,-2-1 3 0,0 1 4 0,2 0-1 16,-2 1-6-16,2-1 5 0,-2 1 5 0,2 1-2 0,0 0-8 16,1-1 4-16,0 1 7 0,1 1-4 0,0 0-2 0,3 0-1 0,0 0 7 15,2 0-4-15,2 0-4 0,0 0 2 0,1-1 5 16,3 1-2-16,1-1-8 0,3 0 4 0,2 1 5 0,0-2-4 0,2 1-5 15,2 0 3-15,-1 0 4 0,2-2-2 0,-2 2-5 0,0-1 4 16,1 1 5-16,-1-2-1 0,0 2-4 0,-1 0 2 0,0 0 6 16,0-1-3-16,0 1-4 0,0 0 2 0,0 1 7 0,0 0-4 15,0 0-5-15,0 1 2 0,0-1 5 0,0 1-4 0,-1 1-7 16,1-1 4-16,-1 0 2 0,-2 0-1 0,0 0-6 0,1 1 5 0,-2-2 2 16,1 1-2-16,0-1-5 0,1 0 4 0,-1-1 5 15,0 1-1-15,2-2-8 0,1 1 4 0,0-1 7 0,0 1-4 0,-1-2-5 16,-1 2 2-16,0 0 2 0,-2 0-1 0,-2-1-4 0,0 2 4 15,-4 0 4-15,1 2-2 0,-3-2-2 0,0 1 1 0,0 0 4 16,-1 0-2-16,-2-1-4 0,2 1 2 0,-2 1 6 0,0-1-1 0,-1-1-7 16,2 1 4-16,-1 0 4 0,0 0-5 0,1 1-4 15,0-1 2-15,1 0 7 0,0-1-5 0,-1 1-5 0,1 0 2 0,0 1 7 16,-1-2-7-16,1 1-4 0,-2-1 3 0,1 1 6 16,-2-1-1-16,1 0-5 0,-1 0 1 0,0 0 4 0,0-1-4 0,0 1-4 15,0-1 3-15,0-1 5 0,0 1-4 0,0 0-2 0,0 0 4 16,0 0 4-16,0-2-2 0,1 2-8 0,-1 0 3 0,2 0 6 15,0-1-2-15,0 1-2 0,0 0-1 0,0 0 4 0,0 0-2 0,0-1-2 16,-1 1 1-16,-1 0 2 0,1 0-1 0,-1 0-1 16,2-1 1-16,-2 1 6 0,1-1-3 0,0 1-5 0,1-2 4 0,-1 1 4 15,2-1 0-15,-2 1-8 0,2 0 5 0,-1-1 6 0,1 0-3 16,0-1-6-16,1 0 2 0,-2 1 4 0,1-1-3 0,0 1-5 16,-1-1 2-16,-2 0 6 0,0 2-4 0,-1-2-7 0,-2 2 5 15,-1 0 6-15,-1-1-4 0,-2 1-5 0,-1-1 3 0,-1 1 6 16,0 0-3-16,-2 0-6 0,0 0 4 0,1 1 7 0,-2 0-4 0,1-1-5 15,-1 1 2-15,0 1 5 0,0-1-1 0,1 1-7 16,-1-1 2-16,0 0 6 0,-1 1-4 0,0-2-4 0,-1 1 2 0,1 1 6 16,-3-1-4-16,0 1-5 0,0-1 1 0,-3 1 7 0,1-1-4 15,-1-1-2-15,-1 2 1 0,-1-1 6 0,-2 1-5 0,0-1-4 16,-1 0 5-16,0 1 7 0,-1-1 0 0,-2 1 0 0,1-2 10 0,-2 1 11 16,0 1 2-16,0-1-2 0,0 0 4 0,0 0 7 15,0-1-1-15,0 1-7 0,0 0 5 0,1 0 7 0,-1 0-6 0,1-1-9 16,1 1 0-16,0 0 3 0,1 0-11 0,1 0-14 0,0-2 1 15,0 1 3-15,1-1-6 0,1 1-9 0,-1 0 3 0,2-1 7 16,-2 1-5-16,2-1-8 0,-1 0 4 0,1 0 8 0,0 0-6 16,1 0-6-16,-2 0 5 0,1 0 8 0,0 0-4 0,1 0-9 15,-2 0 5-15,2 0 10 0,0 0-5 0,-1 0-10 0,1 1 5 0,0 0 8 16,-1-1-1-16,1 1-6 0,-2-1 6 0,2 1 6 16,0 1-1-16,0-2-8 0,2 2 6 0,-1-1 7 0,0 1-4 0,2-2-9 15,0 2 6-15,-1-1 8 0,2 0-4 0,-1 0-7 0,0 1 3 16,-1-2 8-16,2 2-7 0,-1-1-8 0,0 1 4 0,-1-2 6 15,1 2 1-15,-2-1-2 0,2-1 8 0,-2 1 16 0,1-1-2 0,-2 1-2 16,0 0 10-16,0-1 10 0,-2 1 1 0,1-1-4 16,0 1 9-16,-2 0 11 0,-1-1-2 0,0 1-5 0,0-1 2 15,0 1 3-15,-1 1-9 0,1-2-9 0,-2 1-3 0,1 0 2 16,0 0-8-16,-1 0-9 0,1 1-3 0,0-2-2 0,-2 1-5 0,2 1-8 16,-2-2-3-16,2 2 3 0,-2-1-5 0,2 1-5 15,-2-2-1-15,2 2 5 0,-2 0-4 0,2 0-4 0,-2-2 1 0,2 2 4 16,-1-1-2-16,0 0-2 0,0 0-1 0,1 1 4 0,0-2-4 15,-1 2-1-15,1 0 2 0,0-1 2 0,-1 0-2 0,0 1-2 16,0 0 1-16,0 0 5 0,0 1-1 0,1-1-4 0,0-1 4 16,-1 1 1-16,1 0-2 0,0 0-1 0,-1-2 2 0,1 2-1 15,1 0 1-15,-1-1-4 0,1 0 4 0,-2 0 2 0,2 0-1 0,-1-1-4 16,1 1 2-16,0-2 1 0,-1 1-1 0,1-1-2 16,-2-1 2-16,1 0 2 0,-2 1-1 0,1-2-1 0,-1 0 1 0,0-2 4 15,1 1-3-15,-2 0-3 0,0-1 1 0,0-2 1 0,0 2 1 16,-2-2-2-16,1 0 1 0,-2 0-1 0,1 0 1 0,-1-1-4 15,-1 2 1-15,0-2 2 0,-1 1-2 0,1 1-2 0,-2-1 1 0,1 0 4 16,1 2-1-16,-1 0-1 0,1 0 2 0,0 1-1 16,0-1 1-16,0 1-2 0,0-2 1 0,1 1 1 0,0-2-2 0,2 1 0 15,1-1 0-15,0-2 1 0,0 0-1 0,1 0-3 0,1-1 0 16,0-2 2-16,0 1-1 0,0-2-1 0,1 1 0 0,0-2 2 16,-2-1-2-16,0 0-2 0,1-1 2 0,-1-2 0 0,0 1-1 15,1-2-2-15,-2 1 0 0,0-2 3 0,0-1-3 0,0 1 0 16,0-1-2-16,0 1 2 0,0-1-1 0,0 2-2 0,0 0 0 15,0 0 4-15,0 1-1 0,0 0-3 0,0 2 2 0,0-1 1 16,0 1-2-16,0-1-2 0,0 1-1 0,0 1 2 0,1-1 0 0,-1 0-3 16,1 0 2-16,-1-1 4 0,0 1 0 0,0 0-6 15,0 0 3-15,0 0 3 0,0-1 0 0,-1 2-3 0,0-1 3 0,-2 1 3 16,0 0 0-16,1 0-5 0,-1 0 5 0,0 1 5 0,-1 1-4 16,0 0-5-16,2 0 2 0,-2 1 5 0,0-1-1 0,0 2-5 15,0-2 0-15,1 1 4 0,-1-1-4 0,1 0-7 0,1 1-1 0,-1-1 1 16,0 1-7-16,2-1-8 0,-2 0 1 0,2 0 4 15,0-1-4-15,-1 2-6 0,1-1-1 0,1-1 1 0,-1 1-5 0,1 1-5 16,-2-3 5-16,2 3 10 0,-1-2-2 0,0 1-3 0,-1 1 6 16,1-2 7-16,0 1-2 0,-1-1-7 0,0 2 5 0,0-1 8 15,0-1-1-15,0 1-2 0,0 1 7 0,0-3 9 16,0 3-5-16,-1-2-7 0,0 1 5 0,1-1 10 0,-1 2-2 0,0-1-7 16,1 1 5-16,-2-2 8 0,1 1-2 0,0-1-8 0,1 2 4 0,-2-1 8 15,1-2-4-15,0 0-10 0,1 0 7 0,-1 0 5 16,0 0-4-16,1 0-9 0,-1-2 5 0,-1-1 7 0,1 2-3 0,-1 1-9 15,0-2 4-15,-1 1 10 0,0 1-7 0,-1-2-7 0,1 2 5 16,-2 2 8-16,1-2-2 0,-1 1-10 0,0-1 7 0,1 2 7 16,-1-2-6-16,0 0-9 0,1 0 6 0,-1 1 7 0,0-1-2 15,1 0-8-15,0 0 4 0,1 0 11 0,0 0-3 0,1 0-12 16,-2-1 6-16,2 1 8 0,0 0-7 0,0 0-7 0,0-2 6 16,0 2 9-16,0-1-6 0,0 1-6 0,0-2 3 0,0 1 8 15,0 1-7-15,-1-3-7 0,1 1 5 0,-1 1 7 0,-1-1-3 0,2-1-8 16,-1 2 7-16,0-2 8 0,-1 0-4 0,0 1-7 0,0-1 2 15,0 2 8-15,0-1-6 0,0 1-7 0,0-2 4 0,1 3 9 16,0 0-5-16,-1-2-10 0,1 2 5 0,1 0 8 0,0 0-5 16,0 2-8-16,0-2 4 0,0 1 8 0,0 1-4 0,0-1-10 15,0 1 7-15,0-1 7 0,-1 1-5 0,1 1-7 0,0-2 5 0,-2 2 7 16,2-1-2-16,-1 2-8 0,0-1 5 0,-1 2 8 16,1-2 2-16,-2 2-5 0,1 0 4 0,0 1 8 0,0 1-3 0,-1 0-6 15,0 0 3-15,1 2 8 0,-1-1-5 0,0 2-6 16,1-2 3-16,-1 2 7 0,0-1-7 0,1 2-6 0,-1 0 0 0,2 0 5 15,-1 0-2-15,1-1-3 0,0 2 6 0,-1 0 4 0,1 0 2 16,1 0-1-16,0 0 2 0,0 0 8 0,0 2-4 0,1-1-5 16,-1 0 3-16,0 0 7 0,2 2-2 0,-2-1-10 0,0 0 4 15,1 2-1-15,-1-2-2 0,0 2-7 0,0 2 1 0,0-2-1 16,1-1-1-16,-1 3-4 0,0 0 1 0,0 0 4 0,0-2-2 0,0 2-7 16,2-3 2-16,-2 3 5 0,0-2-2 0,0 2-5 15,0-2 4-15,0 2 2 0,0-3 1 0,0 3-5 0,0-2 3 0,0-1 0 16,0 3 0-16,0-2 0 0,-2 0 3 0,2-1 4 15,-1 1-1-15,1-1-3 0,-1 1 0 0,1 0 3 0,-2-2-3 0,1 2-4 16,0-2 1-16,-1 2 3 0,1-2-2 0,-2 2-4 0,2-2 0 0,-2 2 0 16,2-1-1-16,-2 1-7 0,1-1 4 0,-1 2 1 15,0-1-2-15,1 1-4 0,-1-2 3 0,0 2 3 0,1 0-4 0,-1 0-5 16,-1-1-3-16,1 1 0 0,-1 0-5 0,-1 0-4 16,0 0 2-16,-1 1 1 0,0-2-5 0,-2 2-4 0,0-1 5 0,0 0 4 15,-2 1-2-15,1-1-5 0,-2 0 2 0,-1-1 8 0,-1 1 2 16,0 1-4-16,-1-1 7 0,-2 0 7 0,0 1-3 0,0-1-3 15,-2 1 3-15,0 0 9 0,0-2-3 0,-2 2-8 0,0 0 4 0,0 2 5 16,-2-1-5-16,2 0-7 0,-1 0 2 0,0 2 6 16,-1-2-6-16,1 1-7 0,-2 1-1 0,2-1 7 0,-2 0-10 0,-1 1-10 15,2 0 0-15,-4 0 0 0,2-1-7 0,-1 1-8 0,-2-1 4 16,1 0 8-16,-4 1-4 0,1-2-13 0,-2 0 5 0,1 0 8 16,-2-1-5-16,-2 2-9 0,0-2 6 0,-1 1 10 0,-1 0-2 15,-1 0-4-15,-2 0 7 0,0 1 11 0,1-1-4 0,-2 0-7 16,0 0 7-16,1 2 10 0,2-2 1 0,1 1-7 0,0 1 7 0,1-2 10 15,2 1-2-15,-1 1-4 0,1-1 6 0,0 0 11 16,-1 1-5-16,1-1-9 0,0 1 6 0,-1-1 7 0,1 0-4 0,-2 1-7 16,2-1 4-16,-2-1 7 0,1 2-5 0,-1-2-7 0,-1 1 4 15,0 0 5-15,-1-1-2 0,-1 0-11 0,1 1 4 0,0 0 8 16,1-1-3-16,0 1-6 0,0-1 0 0,0 2 8 0,0-1-7 0,0 1-4 16,0-1 0-16,0 0 6 0,-2 2-6 0,1 0-10 15,0-1 1-15,-1 1 4 0,0-1-2 0,-1 2-8 0,-1 0-2 16,-1 0 4-16,-1 0-2 0,0-1-6 0,-2 2 3 0,0 0 6 15,0 0-3-15,0 0-3 0,0 0 4 0,0 0 11 0,1 0-1 0,2 0-7 16,-1 0 4-16,1 0 4 0,1-1-3 0,-1 1-5 0,-1-1 1 16,1 1 1-16,-2-1 0 0,1 1-3 0,-1-1 1 0,-1 1 2 15,-1 0-1-15,-1 0-5 0,1 0 3 0,-2-2 1 0,1 2 4 0,0-1-2 16,0 0 6-16,0 0 7 0,1 0 2 0,0-1 3 16,-1 1 0-16,1 0 2 0,1 0-1 0,0 0 1 0,0 1-1 0,1-2 2 15,1 1 2-15,-1-1-1 0,0 1 1 0,1 1-1 0,-1-2-1 16,0-1-1-16,2 2-2 0,0-1 0 0,-1 1 0 0,4-2-2 15,-1 1 2-15,3-1 2 0,1 0-2 0,1-1 1 0,0 1 4 16,2-2-1-16,0 1 1 0,0-1-1 0,2 1 4 0,-1 1 2 16,0-3 1-16,2 3-2 0,0-2 1 0,1 1 1 0,0 1-1 15,0 0 1-15,1-2-2 0,-1 2 0 0,1-1-5 0,-1 1-1 16,0 0 2-16,-1-2 2 0,1 4-2 0,-1-4-4 0,1 4 1 0,-2-2 1 16,2 0-2-16,2 1-2 0,-2-1 2 0,1 2 1 15,2-2-1-15,-1 0-2 0,1 1 2 0,1-1 2 0,0 2 0 0,0-2-1 16,1 0 1-16,-1 0-2 0,2 0 2 0,-2 1 2 0,1-1-1 15,0 2 1-15,1-2-1 0,-1 1-1 0,0 1 0 0,1-1 2 16,-1 1-2-16,0-1-2 0,-1 1 1 0,2-1-2 0,-1 1 0 16,0-1 1-16,1 1-1 0,-2-1-1 0,1 1-1 0,0-2 4 15,1 3-1-15,-1-3 1 0,2 0-1 0,-2 1 1 0,3-1 1 0,-1 2 0 16,1-4 0-16,1 4 1 0,2-4-1 0,-2 4 2 16,3-4-1-16,0 2 1 0,0-1-2 0,1 1 0 0,-1 0 0 0,2-2 1 15,0 2-1-15,0-1-1 0,0 1 1 0,0-2 1 16,0 1-1-16,1-2-1 0,0 1-1 0,-2 1 1 0,2-1 2 0,-2-1 1 15,2 0-1-15,-2 0 1 0,0-1-2 0,1 1 0 0,-1-2 1 16,0 2 1-16,2-1-1 0,-2 1-1 0,1 0 2 0,0-2-1 16,0 1 1-16,-1 1-1 0,2-2-1 0,-2 2-1 0,0-1-1 0,1 1 2 15,-1 0 0-15,-1-2-1 0,1 1-1 0,-1 1 2 16,0-2 0-16,-1 1 0 0,1 1 0 0,-1 0 2 0,-1 0-4 0,0 1-1 16,0 1 2-16,0 1-1 0,-1-3 1 0,0 3-2 0,1 0 1 15,0-2 2-15,0 2-1 0,2-1-4 0,0 2 4 0,0-2-1 16,1 1 2-16,0 0-1 0,2-2-1 0,1 2 1 0,0-1-1 15,0 1 1-15,1 0 1 0,2-3 0 0,0 1 0 0,-1 1-2 16,1-1 1-16,1 1 2 0,0-2-2 0,0 0-1 0,1 1 1 0,1-1 1 16,-1 0 0-16,0 0 1 0,1 0-1 0,-1 0-1 15,0 0-1-15,-1 0 1 0,0 2 1 0,0-2 1 0,-1 1-2 0,0 1-1 16,-2-2 1-16,0 1 1 0,-2 2-2 0,0-1 1 0,-1 2-1 16,0-1 1-16,-1 2 2 0,-1-2 1 0,1 1-1 0,-1 1 1 15,2 1-2-15,-1-2-2 0,0 1 2 0,1-1 2 0,0 1-2 0,1 1 1 16,0-2-1-16,-1 1 2 0,2-2-2 0,2 1 0 15,-1-1-2-15,0 2 2 0,2-4 0 0,1 2 0 0,0-1 2 16,1-1-1-16,1 1 1 0,0-1-2 0,2 1 1 0,2-2-1 16,-1 1 2-16,0-1-2 0,3 0 0 0,-2 2 0 0,2-2-2 0,-3 1 1 15,3-1-1-15,-1 2-2 0,-2-2 1 0,2 1-2 0,-2 1 4 16,0 1-1-16,1-2 2 0,-1 2-1 0,0-1 1 0,-1 1 0 16,0 0 1-16,0 1-1 0,0-1 2 0,-1 2-1 0,-2-2 1 0,1 0 1 15,-2 1 0-15,1 1 1 0,0-2-2 0,1 1-1 16,-1-1 1-16,3 0 1 0,0-1-2 0,1-1 1 0,1 1-1 0,2-2 1 15,0 0-1-15,0 0 1 0,0 0-1 0,0 0 1 0,0 0-1 16,0 0 2-16,0 0 0 0,0 0 3 0,0 0-3 0,0 0 0 16,0 0-7-16,0 0-8 0,0 0-14 0,0 0-11 0,0 0-26 15,2 0-33-15,1 1-41 0,1 1-44 0,0-1-98 0,0 2-116 16,0-1-34-16,1 2-12 0,-1-1-1 0,-1 2-1 0,0-4 8 16,-3-1 8-16,0 0 10 0,0 0 13 0,0 0 29 0,-7-1 30 15</inkml:trace>
  <inkml:trace contextRef="#ctx0" brushRef="#br0" timeOffset="79645.9872">16261 11611 0 0,'-4'-2'133'0,"-1"-1"67"0,1 1 11 15,0 0 8-15,-1-2 6 0,1 2-6 0,0-1-12 0,0 1 9 16,1-1 14-16,-1 1-31 0,1 0-47 0,-1-1-35 0,2 1-33 16,-1-1 0-16,-1 1 6 0,1 0-6 0,1-1-14 0,-1 2 4 15,0 0 5-15,2 0-10 0,0-1-13 0,1 2 2 0,-2-1 13 16,2 1-10-16,-1-1-14 0,1 1 5 0,0 0 14 0,0 0-18 0,0 0-30 15,0 0 2-15,0 0 10 0,0 0-8 0,0 0-16 16,0 0 12-16,0 0 20 0,0 0-10 0,3 0-14 0,-1 0 10 0,1 1 16 16,0-1 1-16,1 1-4 0,1 1 11 0,0-1 18 0,2 0-7 15,1 1-14-15,0 1 7 0,1-1 14 0,1 2-6 0,0-1-15 16,4 1 11-16,-1 1 13 0,0-2-2 0,3 2-10 0,0 0-4 0,3 0-2 16,0 0-8-16,-1-1-10 0,2 1 5 0,2 0 5 15,-2 0-8-15,1-2-16 0,-1 2 1 0,1-1 2 0,1-1-5 0,0 1-11 16,0 0 0-16,0-1 4 0,0 1-4 0,0-2-6 0,1 1 2 15,0-1 5-15,-2 0-5 0,-1 1-7 0,0-1 4 0,-1 1 7 16,-2-1-3-16,-1 0-6 0,-3 2 1 0,-1 0 5 16,-1-2-4-16,-2 2-7 0,-2-1 5 0,-2 1 6 0,-2-1-1 0,0 1-5 15,-3 0 4-15,-2-1 8 0,-2 1-4 0,0-1-7 0,-2 2 4 16,-4 1 7-16,0 0-3 0,-2 1-8 0,-2 2 7 0,-2-1 7 16,0 1-3-16,-2 0-6 0,-1 1 1 0,-1-1 5 0,0 2-3 0,0 0-7 15,-1 0 4-15,1 1 6 0,-2-1-5 0,2 2-4 16,0-1 2-16,0 1 5 0,0 0-4 0,0 0-4 0,0 2-1 0,2-2 4 15,-2 0-4-15,1 0-2 0,0-1 2 0,2 2 4 0,-2-2-2 16,2 1-6-16,0-1 4 0,-1 0 5 0,4 0-3 0,-1-1-4 16,2-1 2-16,1 0 4 0,1-2-2 0,3 1-3 0,0-1 3 15,3-1 4-15,-1 1-2 0,2-2-8 0,2 0 4 0,0 0 4 16,1 0-4-16,1 0-4 0,0-2 3 0,1 1 5 0,1 0-11 0,0 0-14 16,2-2-4-16,0 1 2 0,0-2-8 0,2 2-9 15,-1-2-3-15,0 1-2 0,2-2-25 0,0 1-33 0,-1 1-28 0,1-1-31 16,-2 1-50-16,1 0-62 0,-1 0-44 0,-2-1-41 0,-1 2-13 15,-2-4-2-15,-1 4 4 0,0 1 6 0,-3 0 6 0,-2 0 3 16,-2-2 24-16,0 2 30 0</inkml:trace>
  <inkml:trace contextRef="#ctx0" brushRef="#br0" timeOffset="81647.5791">20621 13280 0 0,'0'0'36'0,"-1"-2"160"0,1 2-4 16,0-2 27-16,0 2 38 0,-1-3 4 0,1 1-8 0,-2 1 16 0,2-2 23 15,-1 2-25-15,1 1-37 0,0-4-37 0,0 2-37 0,-1 0-22 0,1-1-19 16,0 3 4-16,0-3 13 0,0 0-21 0,0 0-33 0,0 0-12 16,0 1-8-16,1-1-8 0,-1 3-8 0,0-2-6 0,0 0-3 15,0 2-3-15,0-3 1 0,0 3-1 0,0 0-3 0,0-2-6 0,0 2-4 16,0 0-7-16,0-3-5 0,0 3 1 0,0 0 6 0,0 0-3 0,0-2-5 16,0 2 4-16,0 0 7 0,0 0-3 0,0 0-6 0,0 0 1 15,0 0 5-15,0 0-1 0,0 0-5 0,0 0 0 0,0 0 6 0,0 0-3 16,0 0-8-16,0 0 8 0,0 0 8 0,0 0-4 0,1 1-7 15,1 2 6-15,-1-1 8 0,0 2-4 0,1-1-7 0,-1 1 11 0,0-1 13 16,2 2-3-16,0 1-5 0,-2 0 10 0,2 0 10 0,-1 1-5 0,0 2-10 16,0 0 11-16,0 1 14 0,-1 1-2 0,0 0-8 0,-1 1 10 15,2 1 19-15,-2 1-8 0,0 1-17 0,1 0 10 0,-1 0 14 16,0 1-7-16,0 1-12 0,0-1 8 0,0 1 14 0,0 1-7 0,-1 0-13 16,1 1 4-16,-2-1 9 0,2 2-12 0,-1-1-20 0,0 1 5 0,1-2 9 15,-2 3-9-15,2-2-15 0,-1 1 2 0,1 1 8 0,-1 0-10 0,1-2-15 16,0 2 2-16,0-1 5 0,0-1-7 0,1 2-7 0,-1-1 4 15,1-1 7-15,-1 1-4 0,2-2-10 0,-2 1 4 0,0-1 7 16,0 2-4-16,0-2-9 0,0 0 3 0,0 0 9 0,0 1-4 0,-2-1-8 16,2 2 3-16,-1-2 6 0,0 1-3 0,-1-1-5 0,1 0 5 0,0 2 5 15,-1-2-4-15,2-2-8 0,-1 1 4 0,1-2 6 0,0-2-3 16,0 1-8-16,0-4 4 0,0-1 7 0,0-1-3 0,0-2-12 0,1-3 0 16,-1 0-2-16,2 0-11 0,-2-3-17 0,0 3-5 0,0-3-4 15,0 0-31-15,0 0-41 0,0 0-35 0,0 0-31 0,0 0-48 0,-2-3-51 16,1 0-79-16,-2-3-85 0,1 1-25 0,-1-2-7 0,-1 1 7 0,-1-3 15 15,-2 0 6-15,0-3 7 0,-1 0 29 0,0 0 36 0,-1 0 38 16,0-3 130-16</inkml:trace>
  <inkml:trace contextRef="#ctx0" brushRef="#br0" timeOffset="82198.8409">20364 13918 0 0,'3'-5'114'0,"-2"2"138"0,2 0 9 0,-1 2-2 15,1-4-5-15,0 4 2 0,-2-1 5 0,2 1-1 0,-3 1-7 16,0 0-17-16,2 1-22 0,1 1-62 0,0-2-79 0,-1 3-17 16,1 0 2-16,0 3-4 0,-1 0-4 0,1 0 14 0,-2 3 20 0,2 0-1 15,-2 3-10-15,1 0 11 0,-1 0 18 0,0 3-7 0,1 0-13 16,-1-2 8-16,0 4 15 0,1-1-7 0,-1-1-13 0,0 2-1 16,1 1 5-16,0-2-7 0,1 2-8 0,0-1 5 0,1-1 8 15,1 1-4-15,2 1-14 0,-1-2 1 0,2 1 4 0,0-1-8 16,2 1-11-16,0-1-7 0,1-1-4 0,0 2-8 0,1-4-9 15,1 2-5-15,0-1-2 0,2-2-7 0,0 0-7 0,1 0-1 0,1-3 1 16,0 0-3-16,1-3 0 0,0-2 0 0,2-1-2 16,0-1 1-16,2-4-1 0,-2-1 1 0,1-1 1 0,0-4-2 0,1-1-2 15,-2 0-1-15,0-3 4 0,-2-1-1 0,0-2-2 0,-1 0-2 16,-1-2 3-16,0-1 0 0,-1-1 1 0,-2-1 1 0,0-1-1 16,-1-1 1-16,-1 1-4 0,-2-2 1 0,-1 1 2 0,-1 1-2 0,-2 0-4 15,-1 1 5-15,-1 1 5 0,-2 1 1 0,-2 1 0 16,0 1 3-16,-2 2 0 0,-1 2 3 0,-1 2 3 0,-1-1-3 0,1 4 0 15,0 2-6-15,-1 1-12 0,2 1-9 0,-1 3-12 16,1 0-18-16,-1 1-23 0,1 4-20 0,0-2-25 0,0 3-43 0,0 1-52 16,1 1-68-16,-1 2-74 0,1-1-41 0,1 2-34 0,0-1-2 15,1 2 2-15,0 0 13 0,-1 0 11 0,1 0 17 0,0 0 20 16,1 2 19-16,-2-2 19 0</inkml:trace>
  <inkml:trace contextRef="#ctx0" brushRef="#br0" timeOffset="84400.8068">18265 14764 52 0,'0'-5'225'16,"0"2"2"-16,2-1-2 0,-1-2 7 0,0 1 10 0,2 2-17 16,0-1-26-16,1-1 22 0,1 2 34 0,2-1-44 0,-1 1-68 15,2 0-31-15,2-2-20 0,-1 1-20 0,2 1-21 0,-1-3 7 0,1 3 11 16,0 0-6-16,-1-2-13 0,0 4 5 0,0-2 14 16,0 1-7-16,0 1-11 0,1 1 15 0,1 0 21 0,0 0-6 0,1 0-14 15,2 0 7-15,0 0 10 0,2 1-8 0,0 1-16 16,1-2 9-16,2 1 18 0,0 1-7 0,2-2-14 0,1 0 3 0,4 0 7 15,-1 0-8-15,4 0-19 0,0-2 2 0,4 1 6 0,0-2-9 16,1 1-13-16,1-2 2 0,0 2 7 0,0-2-10 0,0 2-14 16,-1-2-1-16,-1 2 4 0,0-2-8 0,-2 2-12 0,1-1 3 0,-1 2 4 15,-1 1-4-15,1-2-7 0,0 1 2 0,0 1 8 16,0 0-3-16,1 0-7 0,-1 0 4 0,3 0 6 0,-1 0-3 0,1 0-3 16,1 0 3-16,1 0 3 0,2 0-3 0,0-2-5 0,-1 2 2 15,2 0 6-15,0-1-1 0,0 1-4 0,0 0 5 0,0-3 8 16,0 1 1-16,-1 1-2 0,1-2 2 0,-1 0 5 0,1 1-2 15,-2-1-2-15,0 2 4 0,-1-2 2 0,-1 0-2 0,0 3-4 16,-3-2 1-16,1 2-1 0,-1 0-2 0,-1 2-5 0,0-2-3 16,0 1 0-16,0 1-2 0,-1 1-5 0,1-3 2 0,-2 3 1 15,2-2-2-15,-1 1-2 0,0-2 2 0,-2 1 2 0,2 1-2 0,-1-1-2 16,2-1 1-16,-1 2 4 0,2-2 1 0,-1 0-1 0,3-2 3 16,0 1 0-16,1-1 3 0,0 1-1 0,0-2 1 0,1 0 0 15,0 1 1-15,-1-1-1 0,2 2 2 0,-2-2-2 0,-2 0-2 16,1 3-1-16,0-2-3 0,-2 2 0 0,-1 0 0 0,0 0-1 15,0 0-4-15,-3 2-2 0,1-1 1 0,-1 2 1 0,-1-1-1 0,0 2-1 16,-1-1-1-16,1 2 4 0,-2-1-1 0,2 1 1 16,-1-1-1-16,0 2-1 0,1-1 0 0,-2 1-1 0,2-2 1 0,-1-1 0 15,1 2 0-15,0-1-2 0,0-1 2 0,1 2 2 0,-1-4-1 16,2 4 1-16,0-4-1 0,0 2 1 0,0-1 1 0,1-1 3 16,0 1 0-16,-1-1 3 0,1-1-2 0,-2 0 1 0,2-1-1 15,-2-1 1-15,-1 1-2 0,0 1 3 0,-1-3 0 0,1 0 0 16,-1 1 3-16,-1-2 6 0,0 2 4 0,0-2 5 0,0 1 3 0,0 0 3 15,0 0 8-15,-1 0 7 0,0 0 3 0,-1 0 3 16,0 1 7-16,-1 1 13 0,1-2-1 0,-1 3 1 0,-1-3 1 0,0 1 1 16,-1 1-4-16,-1 1-7 0,0-2 1 0,-1 1 1 0,-2-1-5 15,0 1-11-15,1 1 0 0,-4-2 3 0,2 1-9 0,-1-1-15 16,0 2 0-16,-2-1 3 0,0 1-9 0,1 0-11 0,-2-2 5 0,0 2 6 16,0-1-6-16,-2 1-10 0,1-2 4 0,0 2 7 15,-1-1-2-15,1 1-11 0,0 0 4 0,-2-2 8 0,2 1-4 0,-1-1-7 16,0 1 5-16,0 1 8 0,0-2-8 0,-1 1-8 15,0-2 4-15,1 3 5 0,-1-2-4 0,-1 1-7 0,0-1-1 0,-1 2 7 16,-1-1-7-16,1 1-7 0,-2 0 5 0,1 0 5 0,-2 1-4 16,0 1-7-16,-2-1 2 0,1 1 7 0,0-2-5 0,-1 1-9 15,-2-1 1-15,2 2 5 0,-2-2-4 0,1 1-13 0,-1-1 5 0,0 0 6 16,1 2-4-16,-1-2-7 0,0 0 2 0,0 0 9 16,0 0-4-16,0 0-7 0,0 0 5 0,0 0 9 0,0 0-4 0,0 0-7 15,0 0 4-15,0 0 7 0,0 0-5 0,0 0-10 0,0 3 5 16,0-3 7-16,0 1-5 0,0-1-8 0,-1 2 2 0,0 1 7 15,-1-2-5-15,1 1-11 0,-2 1 5 0,2 0 8 0,-2-2-1 16,1 2-5-16,-1 0 5 0,0 0 13 0,1-1-5 0,-2 2-11 16,1-2 7-16,-1 1 7 0,0 0-3 0,1-2-5 0,-1 4 5 0,2-4 11 15,-2 2-5-15,1-1-6 0,0 1 4 0,1 0 10 0,-1-2-5 16,0 2-9-16,1-1 6 0,-1 1 10 0,0 0-4 0,1 0-7 16,-1 0 5-16,0 0 7 0,-1 1-7 0,-1 1-7 15,0 1 6-15,-1 0 8 0,0 0-5 0,-2 1-8 0,0 2 4 0,-2-1 5 16,1 2-7-16,-2 1-10 0,1-2-1 0,-2 3 8 0,-2 0-6 15,1 0-7-15,0 0 2 0,-3 1 10 0,0 4-4 0,0-2-8 16,-3 3 2-16,0 1 10 0,-2 1-4 0,1 2-5 0,-1 2 7 16,-2 0 9-16,2 2-3 0,-2-1-5 0,2 2 5 0,1-1 9 15,-2 1-3-15,2 0-6 0,2 3 2 0,-2-2 5 0,1 1-1 0,-1 1-6 16,1-1 3-16,1 1 5 0,-2-1-1 0,1 0-5 0,-1-2 4 16,0 1 7-16,-1-2-2 0,1-1-7 0,0 2 2 0,0-2 8 15,0 0-20-15,0 2-29 0,0 0 1 0,0 2 2 0,0 2 2 16,0 0-1-16,0 2-1 0,-2 0 4 0,1 0-4 0,0 0-5 15,-2 0 2-15,2-2 5 0,-2-1-6 0,2-1-10 0,-1 1 5 0,0 0 13 16,0 0-2-16,1 0-5 0,1 0-2 0,-1 0 1 16,1-3-2-16,-2 1 1 0,2-3-1 0,2-1 2 0,-2-1 0 0,1-3-1 15,-1 1 5-15,1-3 7 0,-1 0 10 0,0-1 13 0,2-1 5 16,-2 1 3-16,0-2 0 0,1 0 2 0,-1 0-1 0,1-1 5 0,2 0 0 16,-2 0 0-16,2-1 2 0,-2 0 1 0,2-1-2 0,0 0-1 15,1 0 2-15,-2-1 4 0,2 0 0 0,0-1 0 0,0 1 4 16,2 0 1-16,-2-1-1 0,1 0-4 0,-1 1 2 0,1 0 2 0,-1 0 1 15,2 1-7-15,-1-1 2 0,0 1 5 0,2 1-5 0,-2-1-5 16,2 1-19-16,0 0-25 0,1 2-4 0,-2 0 1 0,2 2 1 0,0 1 3 16,0 0 1-16,2 0-2 0,-1 0 2 0,0-1 2 0,1 0 0 15,-1-3-1-15,0 0 7 0,2-2 9 0,0-1 19 0,-1 0 26 16,1-1 9-16,1-2 2 0,0 0 2 0,1 0 5 0,1-1 6 0,-1-1 11 16,0-1 4-16,2-1 6 0,1 0 7 0,0 0 8 0,0-2 0 15,1 0-3-15,2 0 3 0,0-1 2 0,1-1-2 0,0 0-5 16,0 0-4-16,0 0-3 0,0 0-9 0,0 0-10 0,0 0-5 0,0 0-6 15,0 0-9-15,0 0-11 0,1-1-5 0,0-1-2 0,1 0-5 16,-2 2-4-16,1-1-3 0,0-2-1 0,-1 3-4 0,0 0-2 16,0 0-1-16,0 0 2 0,0 0-1 0,0 0-2 0,0 0 1 0,0 0 1 15,0 0 1-15,0 0-2 0,0 0 2 0,0 0 2 0,0 0-1 16,0 0-2-16,0 0-1 0,0 0 4 0,0 0-2 0,0 0-2 0,0 0-10 16,0 0-10-16,0 0-20 0,0 0-21 0,0 0-15 0,0-2-12 15,0 0-20-15,0 2-20 0,-1-3-38 0,1 3-44 0,0-3-56 0,-1 0-58 16,1 3-76-16,0 0-78 0,0-5-13 0,-2 2 4 15,0-1 16-15,0 2 20 0,-2-2 14 0,0 1 14 0,-1-1 19 0,-2 0 19 16,-1 1 37-16,-1-2 196 0</inkml:trace>
  <inkml:trace contextRef="#ctx0" brushRef="#br0" timeOffset="86135.6933">18273 14624 0 0,'-1'-3'139'0,"1"3"25"0,-1-1-2 16,-2 1 1-16,3 0 4 0,-3 0-16 0,-1 0-25 0,0 1 17 16,0 2 22-16,0-1-32 0,0 2-49 0,-1-2-7 0,1 2-1 15,-1-2 2-15,-1 1-1 0,1 0 7 0,0-2 13 0,-1 2-2 0,1-1-11 16,-2 1 6-16,1 0 7 0,-1 1-4 0,0-1-9 16,1 2 0-16,-2 1 2 0,1 0-17 0,-1 0-21 0,0 1 6 0,0 2 15 15,-1-1-8-15,1 2-13 0,-2 1 11 0,1-1 14 0,-2 1-5 16,2 1-14-16,-2 0 7 0,2 0 17 0,-2 0-12 0,1 1-18 15,-1-1 5-15,-1 2 14 0,0-1-11 0,0 1-19 0,0 1 5 0,-1 0 9 16,-1 1-10-16,1 1-19 0,-2-1 5 0,1 4 11 16,-2-2-8-16,-2 3-18 0,1-3 4 0,-2 3 10 0,-1 0-11 0,0 1-15 15,-1 1 4-15,0-1 11 0,-1 2-9 0,0 0-12 0,-1 2 8 0,0 1 11 16,-1 0-5-16,-1 1-14 0,0 1 4 0,-1-1 14 16,0 2-6-16,-2-1-12 0,1 1 8 0,-1-1 10 0,1 0-8 15,-1 0-13-15,0-1 8 0,-1 1 10 0,1 0-6 0,-1 0-12 16,-2 0 1-16,2-1 7 0,-2 2-4 0,0-1-7 0,-1 1 3 0,2 0 8 15,-2 1-5-15,1-1-6 0,-1 2 3 0,0-1 4 0,0 1-1 16,1-1-7-16,-1 2 4 0,2-2 9 0,-1 0 1 0,0 0 1 16,2-1-1-16,0-1 1 0,1-1-2 0,1-2 1 0,2 1 1 0,-1-3-2 15,2 0 1-15,0 0 2 0,2-2 2 0,-1 0-2 16,2 1-2-16,1-2-1 0,0 0 0 0,0-1 2 0,1 1-1 0,0-2 4 16,2-1-2-16,-2 0-2 0,2 0-1 0,0-1 0 0,-1-1 0 0,1 1-1 15,0 0 1-15,1 0 1 0,-2 0 1 0,2-1-4 16,-1 0-1-16,1 1 0 0,0 0 2 0,1-2 2 0,-1 1 4 0,2-1 2 15,0 1 5-15,0-2 5 0,2 1 5 0,-2-2 5 0,2 0-1 0,0-1 1 16,2 0 1-16,-2-1 5 0,1-1 2 0,0-1-1 0,2 1-2 16,-2-2-1-16,2 1-2 0,-2-1-2 0,2 0-5 0,0 1-2 15,-2-1-5-15,2 1-6 0,-1-1 0 0,0 2 1 0,0-2-2 0,1 2-5 16,0-2 0-16,-1 2 0 0,2-1 0 0,0 1-2 0,0-2 2 16,0 2-1-16,2-2 1 0,0-1-2 0,1 1 1 0,1-2 2 15,0-2 4-15,3 0 2 0,-1 0 8 0,1-3 9 0,1-1 3 0,0 0 2 16,0 0 4-16,3 0 4 0,1-1 1 0,0-1-2 0,0 0 1 15,1 0 4-15,0-2-4 0,1 0 1 0,-1 1-4 0,2 0-2 16,-2 0-11-16,0 0-8 0,2 1-4 0,-2 0-3 0,1 0-3 0,0 1-4 16,1 1-1-16,0 0 2 0,1 0-3 0,0 0-4 0,0 1 1 15,1 1 1-15,0-1 1 0,2 0-2 0,0 0 1 0,1 2 1 0,0-2 1 16,1 0 0-16,2 0-2 0,1 0 1 0,2 1-1 0,1-1 1 16,2-1 2-16,1-1 4 0,3 1-1 0,2-2-2 0,1 0 4 0,4 0 4 15,0-1 2-15,4 1 3 0,0-2 3 0,2-1 2 0,1 2 1 16,1-2-2-16,0 1 4 0,0 1 2 0,1 0-1 0,1 1-1 15,-1 0 2-15,2-1 2 0,1 1-1 0,1-1-4 0,2 1-2 0,1 0 1 16,1-1-5-16,2 0-1 0,2-1 0 0,2 2 2 0,1-2-4 16,0 0-1-16,1 2-1 0,2-2-1 0,-2 2-1 0,2-2-4 15,-2 2-4-15,0-2 2 0,2 2-3 0,-2 0-3 0,1-1-1 0,-1 1-2 16,-1-1-3-16,-1 2-5 0,-1 1 1 0,0 0-2 0,-1 0-3 16,-2 1-5-16,-2 1-1 0,-1-1-3 0,-1 0 0 0,-1 0-3 0,0 0 2 15,-2 1-1-15,0-2-1 0,0 0 0 0,-2 0 0 0,0 0 3 16,0-2 0-16,0 0-1 0,-1 0 1 0,-1-2 4 0,0 0 2 15,0 0 0-15,-1-2 2 0,-2 0 2 0,-1-2-1 0,-1 1-1 0,-3-1 4 16,0 1 6-16,-3-1 0 0,0 1-3 0,-2 0 4 0,0 1 5 16,-1 1 2-16,-2 2-4 0,2-1-1 0,-4 2 0 0,2-1-1 0,-1 2-4 15,-2 1 1-15,1 0 1 0,-1 0-2 0,0 1 1 16,-1 0-1-16,2 1 2 0,-2 0-1 0,0-1-2 0,0 0 0 0,0 1 3 16,0-1 0-16,0 0 1 0,0-1 5 0,-2 0 2 0,2-1-1 0,0 0 1 15,0-1-1-15,-1 1 2 0,1 0 0 0,0 0-1 0,-1 0-1 16,1-1 4-16,-2 2-4 0,0 0 1 0,0 0-1 0,0 2 2 15,-1-2-1-15,0 1-1 0,1 0 2 0,-1 0 3 0,0 0-1 0,1 1-4 16,-1-1 2-16,2 0 3 0,-2 0-1 0,2 2-4 16,1-1 4-16,-2-1 1 0,2 2 0 0,-1-1 0 0,1 0 0 0,0 1 1 15,-1-1-2-15,1 1-1 0,-2 0 1 0,1 0-1 0,-2-1 1 0,2 2-1 16,-2-2 1-16,1 0 1 0,-2 1-2 0,1-1-1 0,0 1 2 16,-1-1-1-16,0 0 5 0,0 1 3 0,0-1 5 0,0 1 7 15,0-1 3-15,0-1 3 0,0 2 3 0,0-1 7 0,0-1 2 0,0 2 2 16,-1-2 4-16,1 1 4 0,-1-1 2 0,-1 1 2 0,0-1-2 15,0 0 0-15,0 0-6 0,-1-1-8 0,0 0 1 0,1-1-1 16,-1 0-2-16,0-2-8 0,2 1 0 0,-2 0 3 0,2-1-3 0,0 0-5 16,-1 0-2-16,0 1-1 0,0-1-2 0,0 1-5 0,0 0 1 0,0 0 2 15,-1 1-3-15,0 1-3 0,1-1 0 0,-2 1 0 0,1 0-3 16,-1 0-6-16,0 0 2 0,0 0-1 0,0 1-10 0,-1-1-13 16,-2 1-26-16,0 1-29 0,-1-1-32 0,-1 0-38 0,0 0-48 0,-2-1-53 15,-5 0-86-15,0 0-98 0,0 0-32 0,0 0-11 0,0 0-4 16,0 0-2-16,0 0 10 0,-5-1 13 0,-3-1 26 0,-2-2 27 15,0-1 35-15,-2 0 49 0</inkml:trace>
  <inkml:trace contextRef="#ctx0" brushRef="#br0" timeOffset="87286.9358">18116 15516 184 0,'-1'-5'281'0,"-1"-1"8"0,2 0 16 16,2 0-4-16,-1-1-4 0,2 1 11 0,-1 0 16 0,2 0 1 0,2-1 1 16,0 1-49-16,2-1-62 0,2-1-65 0,-1 0-66 0,2 0-6 15,1-1 9-15,1 1-11 0,-1-1-17 0,1 1 5 0,1 1 13 16,-1 0-16-16,0-1-17 0,1 2 1 0,-1 2 7 0,-1 0-11 16,0 0-16-16,0 3 1 0,0 1 5 0,-1 0-8 0,-1 3-17 15,1 0 4-15,0 2 11 0,-1 1-7 0,0 0-11 0,-2 2 6 0,0 2 7 16,0 0-5-16,-2 2-11 0,0 0 4 0,-2 1 8 15,0 1-1-15,-3 1-7 0,0 1 5 0,-2 0 11 0,-2 2-5 0,-1 0-9 16,-1 0 6-16,-3 2 9 0,-1 1-5 0,-2 0-8 0,-1 1 2 16,-1 1 10-16,-2 0-1 0,-1-1 1 0,-1 2-1 0,-1-1 2 15,1-1-1-15,-2-1-2 0,1 0 1 0,-1-1 4 0,0-2-4 16,1 0-2-16,-1-2-1 0,2-2 4 0,1-1-2 0,1-2-2 16,2-1-5-16,2-3-7 0,0-1-1 0,3-1 0 0,2-3-13 0,0-1-17 15,4-1-18-15,-1-1-21 0,3-1-24 0,0-2-26 0,3-2-26 16,1-1-31-16,1-3-28 0,3 0-25 0,1-4-47 0,2 1-53 15,1-2-37-15,1-1-31 0,2-1 1 0,0 0 10 0,-1 1 19 0,2-1 19 16,2 2 24-16,-2 0 21 0,2 0 31 0,1 2 97 16</inkml:trace>
  <inkml:trace contextRef="#ctx0" brushRef="#br0" timeOffset="87570.9164">18857 15451 118 0,'-1'-5'290'0,"-2"1"2"0,1-2-1 0,-4 0 17 0,1 1 19 16,-2-1 7-16,-1 1 4 0,-1 1 16 0,-2 1 21 0,-1 0-45 0,-1 2-66 16,0 1-50-16,-3 1-44 0,0 1-23 0,0 1-15 15,-2 2 3-15,1 0 9 0,0 2-11 0,-1 0-17 0,1 3-4 0,-2-1-2 16,2 3-14-16,-2 0-18 0,2 3-6 0,-2 2-3 0,2-1-8 16,0 2-8-16,-1 2-7 0,2 0-8 0,2 0-5 0,0 2-6 15,2-2-5-15,3 2-2 0,0-2-2 0,2 1-2 0,2-1-2 16,1-1-4-16,1 2 1 0,3-2-1 0,1 0-1 0,2-1-4 15,1-1 1-15,3-1 3 0,2-1 0 0,3 0-6 0,1-1-2 0,2-2-2 16,2 1-16-16,1-2-19 0,2 0-21 0,0-2-22 0,0 1-34 16,1-3-34-16,2 0-46 0,-2-2-47 0,0 0-87 0,1-3-101 15,-1 0-26-15,0-2-8 0,1-2 0 0,-2 0-2 0,0-3 16 0,0-1 19 16,-2-2 21-16,2-1 24 0,-1-1 30 0,0-1 87 0</inkml:trace>
  <inkml:trace contextRef="#ctx0" brushRef="#br0" timeOffset="88188.3488">19145 16108 0 0,'-4'-2'319'0,"0"0"55"0,0 0 4 15,0-1 0-15,0 0-2 0,2-1-1 0,0 0-4 0,2 2-2 0,0 2-2 16,2-2 1-16,-1-1-1 0,3 2-116 0,0 0-149 16,0-2-63-16,1 1-35 0,2 0-13 0,0-1-7 0,1 0-7 0,0-1-1 15,0-1-4-15,1 2-5 0,0-2-2 0,1 0-2 0,-1 0-2 16,0-1-2-16,2 1-4 0,-2-1-6 0,2 0 0 0,0-1-1 15,-1 1 1-15,1-1 0 0,-2 0 3 0,1-2 6 0,-1 2 4 0,0-1 5 16,1-1 6-16,-2 1 6 0,-2 0 2 0,1-2 1 0,0 2 4 16,-2-2 8-16,0 2 8 0,-1-1 10 0,0 1 12 0,0 1 16 15,-1-1 16-15,-2 2 8 0,1 2 7 0,-1 0 4 0,-1 0 0 0,-1 2 0 16,-1 1 1-16,0 1 4 0,-1 0-4 0,0 0 1 16,-1 1-8-16,2 1-8 0,-2 2-13 0,0 0-10 0,0 2-16 0,0 0-11 15,0 2-5-15,0 0 1 0,1 3-2 0,0 0-4 0,1 1-2 16,-1 0 2-16,0 1 1 0,1 2-1 0,0-2 2 0,1 2 0 15,0 0-1-15,-1 0-1 0,1 1-10 0,0 1-13 0,1-2-23 0,-2 2-29 16,1 0-41-16,1-1-46 0,-1-1-61 0,1 1-66 0,-2-2-45 16,2-1-40-16,0-2-11 0,2 0-3 0,-1-3-2 0,0 0 2 15,3-4 11-15,0-1 11 0,0-2 26 0,2 0 24 0</inkml:trace>
  <inkml:trace contextRef="#ctx0" brushRef="#br0" timeOffset="88393.6951">19727 16051 0 0,'-2'3'282'15,"1"-1"57"-15,0-1 1 0,1-1 2 0,0 0 0 0,-2 3-1 16,1-1 1-16,1 3 0 0,0 0-2 0,0 1 1 0,0 1 1 16,0 1-117-16,0 2-150 0,0-1-50 0,0 1-17 0,-1 0-7 0,-1 2-1 15,0-2-6-15,-1 2-7 0,0 2-19 0,-1-2-19 16,0 1-28-16,0 1-32 0,-1-1-42 0,0 1-45 0,-1-1-57 0,2-2-62 15,0-1-17-15,0-1-5 0,0-1-2 0,2-2 1 0,0-1 5 16,2-5 7-16,0 0 17 0,0 0 22 0</inkml:trace>
  <inkml:trace contextRef="#ctx0" brushRef="#br0" timeOffset="88872.7353">20073 15968 66 0,'2'-8'396'0,"0"0"10"0,1-1 7 0,1 0-2 0,1-2-3 16,1 1 3-16,0 1 0 0,1 0-8 0,0 2-8 0,1 0 4 16,0 1 7-16,0 0-128 0,0 1-170 0,-2 0-63 0,0 3-33 0,-1-1-14 15,0 2-7-15,-1 1 2 0,-1 1 5 0,0 2-1 0,-2 0-4 16,0 2 4-16,-1 2 4 0,-1 1 1 0,0 1-5 0,-2 3 4 0,0 0 5 15,-1 3-1-15,-1 0-2 0,-2 2 3 0,1 1 4 0,-1 1-1 0,0 2-3 16,-1-1 3-16,0 2 3 0,0 0-3 0,0 0-3 0,0 1 2 0,2-2 2 16,-1 0-1-16,2-1-4 0,-1-2 1 0,4-1 1 0,-1-1-1 15,3-2-4-15,3-2 4 0,-1 0 0 0,4-2-2 0,2-2-4 0,2 0 2 0,4-2 1 16,0 0-2-16,4-2-5 0,2 0-11 0,1-2-12 16,2-1-24-16,-1-1-26 0,4-1-28 0,-2 0-28 0,1-2-53 0,-1 0-56 15,1-2-68-15,-1 0-76 0,2-1-22 0,-2-1-7 0,0 0-1 0,1-2 2 16,-1 1 14-16,0-2 11 0,-1 1 23 0,-1-1 24 0,0 1 30 0,-2-1 218 15</inkml:trace>
  <inkml:trace contextRef="#ctx0" brushRef="#br0" timeOffset="91545.2802">16684 16084 151 0,'1'-4'164'16,"-1"2"-4"-16,0-1-5 0,-1 1-2 0,1 2 0 0,-1-3 1 15,1 3 4-15,-2-1-31 0,2 1-37 0,0 0-28 0,0 0-25 16,0 0 1-16,0 0 2 0,0 0 7 0,0 0 5 0,0 0 5 16,0 0 3-16,0 0 3 0,0 0 2 0,0 0-4 0,-1 3-4 15,1-3-6-15,0 0-4 0,0 0-13 0,0 2-14 0,0-2-4 0,0 0 1 16,1 2-1-16,-1-2 1 0,0 0 10 0,0 0 10 0,0 0 4 0,0 0-5 16,0 0 4-16,0 0 7 0,0 0-2 0,0 0-5 15,0 0 10-15,3 0 8 0,-3 0 2 0,0 0-1 0,3-1-1 0,-3 1 4 16,1-1-7-16,-1 1-8 0,0 0 2 0,1-2 5 0,-1 2-3 15,0 0-3-15,0 0 2 0,0 0 1 0,0 0-3 0,0 0-5 16,0 0-4-16,0 0-1 0,0 0-7 0,0 0-2 0,0 0-2 0,0 0 0 16,0 0-5-16,0 0-4 0,0 0 2 0,0 0-1 15,0 0 1-15,0 0-4 0,0 0 2 0,0 0 0 0,0 0 0 0,0 0 2 16,0 0 2-16,0 0 5 0,0 0 6 0,0 0 9 0,0 0 8 16,0 0 5-16,0 0 4 0,0 0-1 0,0 0 2 0,0 0-3 15,0 0-1-15,0 0-1 0,-2 0-2 0,-1-2-2 0,0 2-6 0,-1-1-5 16,2 1-8-16,-2 0-11 0,0 0-5 0,-2 0-4 0,1 0-6 15,0 0-4-15,-2 1 1 0,-1 1 3 0,0 0 3 0,-1 0 0 16,-1 2 3-16,0 0 4 0,-2-1-1 0,0 1-1 0,-3 1 1 0,0-1 1 16,1 2 1-16,-4-1-5 0,1 1 4 0,-2-1 5 15,-1 1-1-15,-1-1-2 0,0 1-2 0,-2-1 2 0,-1-1 0 0,0 0-1 16,0 1 5-16,-1-2 4 0,-2 2 4 0,2-1 4 0,-2-1 7 0,0 2 10 16,1-1-2-16,-2 1-1 0,0-2 2 0,0 2 2 15,-2 0 1-15,0 0-2 0,0-2 7 0,0 2 11 0,0-1 5 0,1 0 2 16,1 0 1-16,0 1-2 0,0-2-6 0,1 1-11 0,2 1 1 15,-2-2 2-15,2 2-1 0,-2 0-4 0,1 0 1 0,-1 0 1 16,2-1-8-16,-2 1-10 0,2 0-2 0,1-1-1 0,0 0-2 0,2 0-1 16,2 0 2-16,2-1 5 0,0 1-2 0,2-1-3 0,2 1 0 15,0-2 1-15,2 1 1 0,2-1-2 0,0-1-2 0,1 2 1 16,1-2-2-16,1 0-3 0,2-1 1 0,1 1 4 0,0-1-1 16,4 0-4-16,-3 0 2 0,3 0-1 0,-1-1 1 0,1 1-2 0,0 0-2 15,0 0 1-15,0 0-2 0,0 0-5 0,0 0-5 0,1-2-11 16,1 1-26-16,-2 1-25 0,1-3-30 0,0 1-33 0,1 1-42 15,-2 1-48-15,1-2-55 0,-1 2-59 0,0 0-48 0,0 0-47 16,0 0-70-16,0 0-78 0,0 0-19 0,0 0-2 0,0 0 15 0,0 0 22 16,0 0 28-16,-1 5 31 0,-1 0 43 0,0 0 47 0,0 0 54 15,2-5 239-15</inkml:trace>
  <inkml:trace contextRef="#ctx0" brushRef="#br0" timeOffset="92025.157">15520 15947 0 0,'0'0'180'0,"0"0"22"0,0 0 23 0,0 0 12 0,0 0 3 16,0 0 12-16,0 0 11 0,0 0-20 0,0 0-27 0,0 0-29 0,0 0-29 15,0 0-14-15,-3 1-9 0,1-1-9 0,2 0-6 16,-4 1-18-16,1-1-21 0,-1 0-5 0,-1 1 1 0,-1 1-10 0,1 0-10 16,-2 0-1-16,-1 2 2 0,-1 1-1 0,-2 0-6 0,1 1 2 15,-1 1-1-15,-1 0-1 0,-1 0 0 0,-1 2 0 0,1 0 2 16,-2 0-2-16,-1 0-2 0,2 2 4 0,-2 0 5 0,-2 1 4 0,2 0 2 16,-1 0 4-16,1 1 4 0,0 0 1 0,1 0 1 15,1 1-1-15,-1-1-2 0,3 0-2 0,0-1 0 0,1-1 0 0,2 1 1 16,1-3 2-16,0 1 0 0,1 0-3 0,2-1-3 0,1 1-4 0,1-2-4 15,1 1-2-15,0-1-5 0,2 0 3 0,0 1 4 16,3-2 5-16,0 1 3 0,1 0 5 0,1-1 4 0,2 0 3 0,1 0 0 16,1 0 7-16,2 1 7 0,2-1 5 0,0 0 4 0,2-1 4 15,1-1 7-15,1 0-2 0,2-1-5 0,1 0-5 0,1-2-4 16,2 1-9-16,0-1-7 0,-1 1-10 0,2-2-4 0,2 0-10 0,-2 0-13 16,1 0-8-16,0 1-8 0,1-1-36 0,-1 0-39 0,-1-1-48 15,-1 1-51-15,-1 0-57 0,0 1-59 0,-2 0-76 0,-3 0-82 16,0 1-74-16,-3-1-68 0,-2 1-22 0,-2 1-4 0,-2 1-2 15,-1 0 3-15,-3 0 24 0,-1-2 31 0,-3 2 46 0,-2 1 47 16,0-1 55-16,-2-1 250 0</inkml:trace>
  <inkml:trace contextRef="#ctx0" brushRef="#br0" timeOffset="93860.4602">12675 15322 0 0,'-6'-3'138'0,"0"0"114"0,-1-1 16 16,0-1 4-16,-1 0 1 0,0-1 10 0,-1 0 14 15,0 0-1-15,-1-1-4 0,0 1-23 0,-1-1-32 0,-1 0-51 0,-1 0-60 16,-1-1-15-16,1 1-3 0,-3-1-17 0,0 1-19 0,0 1 3 16,-1-2 12-16,-1 2-7 0,0 0-17 0,0 2 9 0,0-2 15 15,0 1-9-15,1 2-12 0,0-1-3 0,1 2 6 0,1-1-14 0,0 2-17 16,2-1 4-16,-2 1 9 0,2-1-11 0,0 2-14 15,-2 0-1-15,2 0 7 0,-2 2-11 0,-1 1-15 0,0-2 0 0,0 2 3 16,-3 0-3-16,2 2-8 0,-2 1 2 0,-1-2 6 16,0 2-4-16,-1 2-8 0,0-2 4 0,-1 3 8 0,0 0-4 0,-1 0-7 15,-1 2 5-15,0 0 6 0,0 1-1 0,-1 1-8 0,1-1 4 16,-2 2 8-16,1 0-3 0,-2 0-7 0,2 0 5 0,1 2 7 16,-1-2-5-16,1 2-8 0,1 0 5 0,-1-1 8 0,1 1-4 0,2 1-7 15,-2 1 3-15,2-2 6 0,-2 2-3 0,2 2-7 16,0-2 2-16,-1 1 8 0,1-1-3 0,1 0-7 0,-1 0 2 0,1 0 8 15,1-1 0-15,-1-1-7 0,1 1-1 0,1 0 1 0,-1-1-1 16,0 0 1-16,1 0-1 0,-1 1 5 0,2-2-4 0,-2 2-2 16,3-1 0-16,-1 1 1 0,2-2-2 0,0 1-2 0,1-1 0 0,0 2 1 15,2-1 4-15,-1 1 2 0,1-1-1 0,1 1-1 16,-1 1-1-16,2 1 1 0,-1 2-1 0,0-1 1 0,2 1-1 0,-2 0 1 16,2 1 1-16,1 1 0 0,1-2-2 0,1 2 1 0,-1-1-1 15,2-1-1-15,-1 1 2 0,2-1 2 0,2 1-2 0,-1 0-1 16,0-1 2-16,2 1 3 0,0-2-1 0,2 1-2 0,0-1 1 0,2-1 2 15,1 0-1-15,0-2-1 0,3 0 1 0,-1 0-1 0,2-2-1 16,0 0-1-16,2-1 2 0,0 1 2 0,1-2 0 0,0-1-1 16,1 1-1-16,0-1 2 0,1 0-3 0,0-1-1 0,1 1 2 0,0-1 2 15,1 1 2-15,1-2-4 0,-1 2 2 0,1-1 2 0,-2 1-2 0,2-1 0 16,0 1-2-16,0 1 2 0,0 0 0 0,0-1-3 0,0 2 2 16,0-1 1-16,-1 0-2 0,1 0-2 0,-1-1 2 0,1 0 2 15,-2 0 0-15,2-1-1 0,-1-1 2 0,2-1 7 0,-1 0 5 0,3-1 2 16,0-1 5-16,1-1 4 0,1-1 0 0,2 0 0 15,1-2 0-15,1 1 3 0,2-2 0 0,1 0-2 0,1-1 2 0,0 0 2 16,2-1-5-16,1 1-8 0,0 0-2 0,-1 1-1 0,1-1-7 0,-2 1-6 16,1 1 0-16,0 0 3 0,-1 1 0 0,0 1-6 0,-1-1 0 15,-1 1 2-15,1 0-4 0,-1-1-2 0,-1 0 1 0,0 0 1 16,-1 1-1-16,-2-2-3 0,2 1 3 0,-2 0 3 0,-2-2 0 0,2 0-3 16,-1 1 2-16,1-1-1 0,-1 1 1 0,-1-2-4 0,2 0 4 15,-1-1-1-15,1 1 1 0,0-1-2 0,0 1 1 0,0 1 1 16,1-1-1-16,-1 0 1 0,2 1-1 0,-2 1 5 0,1-1-4 0,0 1-4 15,1-1 2-15,-1 2 3 0,2-1 0 0,-1 0-1 0,2 0-1 16,2 0 1-16,-1-1-2 0,0 0-2 0,2 1-1 0,1-2 0 0,-1 0-3 16,1-1-4-16,-2 0 1 0,1 0 3 0,-2 0-3 0,1-1-5 15,-1 0 2-15,0-2 5 0,1 1-2 0,-1 0 0 0,0-2 1 0,1 0 2 16,-1 1 0-16,2-2 0 0,-2 0 0 0,2 0 6 16,-2 1 0-16,2 0 0 0,-2-1 2 0,2 2 4 0,-2-1-5 0,0 0-5 15,-1 1 2-15,2-1 4 0,-1 1-4 0,-1-2-2 0,1 1 1 0,-1-1 1 16,0 1-1-16,0-2-3 0,-1 0-1 0,0 0 1 15,-1-3-5-15,0 1-2 0,-1-2 1 0,0-2 3 0,-1-1-3 0,2-1-3 16,0-3 3-16,0-1 3 0,0-1 0 0,1-3-3 0,0 0 3 0,-1 1 1 16,1-2 2-16,-2 1-1 0,1 2 1 0,-2 0 4 0,-2-1 1 15,0 3-2-15,-1 1 1 0,-1 1 4 0,-1-1-1 0,-1 1-4 16,0 2 2-16,-2-2 2 0,0 2 1 0,0-1-1 0,-3 1 1 0,0 0 1 16,1-1-2-16,-2 2 1 0,-2-1-1 0,1 0 2 0,0 1 0 15,-2-1-3-15,0 1 2 0,1-2 4 0,-2 1-3 0,1-1-2 16,-1 0 1-16,0-1-1 0,0 1 1 0,0-2-5 0,0-1 3 0,-1 1 6 15,-1-1-2-15,0 1-2 0,-2 0 5 0,0 2 7 16,0-2 1-16,-2 1-2 0,0 1 4 0,-1-1 1 0,-1 2 0 0,0-2-2 16,0 2 7-16,-1-1 7 0,-2 2 0 0,0-1-6 0,-1 1 3 15,0 1 1-15,-2-2-4 0,-1 2-4 0,-1-1-1 0,-1 1 1 16,-1-1-4-16,0 1-4 0,-4-1 2 0,2 0 2 0,-2-1-5 0,-1 0-7 16,-2 1 1-16,-1-2 1 0,1 1-5 0,-2 0 1 0,-1-2-4 15,-1 2 4-15,0-2-4 0,-1 0-2 0,0 2 2 0,-1-2 4 16,0 2-1-16,-1 0 1 0,2-1 4 0,-2 2 7 0,1 1 2 15,-1 0 2-15,1 1 5 0,2 2 11 0,0-1 2 0,-1 0-4 16,2 2 11-16,0 1 14 0,2-2-1 0,-1 2-4 0,0-1 3 16,1 1 6-16,-1-2-4 0,0 1-5 0,1-1 0 0,-1 1 6 15,0 0-9-15,-1-1-12 0,-1 0 1 0,0 0 5 0,-1 0-12 0,0-1-15 16,-2 0 0-16,-2 1 8 0,2-1-8 0,-1 1-12 16,-2-1 3-16,1 2 3 0,-1-2-5 0,0 2-10 0,1-1 5 0,-1 1 7 15,0-1-5-15,1 2-7 0,-1 1 5 0,0-1 7 0,1 1-5 0,-1 1-7 16,0 0 5-16,1 1 8 0,0 1-2 0,0 1-8 15,2-1 4-15,-2 2 8 0,2 0 0 0,2 1-4 0,-1 0 4 0,2 0 10 16,1-1-5-16,-2 0-8 0,4-1 3 0,-2 1 7 16,1-1-4-16,0-1-7 0,1 0 4 0,-1-1 6 0,0-1-9 0,1 2-12 15,-1-2-15-15,0 0-17 0,1 0-35 0,-1 1-43 0,0-1-35 0,1 0-34 16,-1 1-44-16,0 2-49 0,1 2-68 0,-1 1-79 16,0 3-56-16,1 2-50 0,-2 2-6 0,1 4 3 0,-1 4 13 15,0 2 19-15,0 2 31 0,0 3 36 0,-1 2 39 0,1 2 37 16</inkml:trace>
  <inkml:trace contextRef="#ctx0" brushRef="#br0" timeOffset="94444.9652">11943 16087 0 0,'-3'-6'208'0,"-1"0"89"0,1-1 11 16,-1-1 10-16,2 0 13 0,-1 1 14 0,0 0 9 0,1 2 6 15,-1 0 5-15,2 2-19 0,-1 0-25 0,2 1-79 0,0 2-98 16,0 0-41-16,0 0-19 0,0 0-15 0,0 0-7 0,0 0-13 0,-1 1-13 16,1 3-9-16,-1 1-10 0,-1 1-8 0,1 2-3 0,0 3 0 0,-1 1 0 15,0 3 1-15,-1 2 1 0,0 2-1 0,1 2 2 16,-2 2 0-16,0-1 0 0,0 4 0 0,-2-1 0 0,2 0 0 0,-1 1 2 16,0 0-1-16,1-1 1 0,-2-1-2 0,2 0 0 0,-1 0-2 15,1-1 2-15,0-1-1 0,0 1 1 0,1-1-2 0,-1-2 2 16,2 1-3-16,-1-3 0 0,2 0-7 0,-2-3-8 0,2 0-8 0,1-3-8 15,0-2-7-15,0-1-5 0,1-3-8 0,2-3-12 0,-1 0-12 0,2-3-15 16,0-1-21-16,2-4-23 0,-1-1-22 0,0-3-21 16,2-3-28-16,1-1-32 0,-1-4-47 0,1-2-50 0,0-1-14 0,-2-3 0 15,0 0 7-15,0-2 8 0,0 1 12 0,-2-1 15 0,-2 0 20 16,1 1 23-16</inkml:trace>
  <inkml:trace contextRef="#ctx0" brushRef="#br0" timeOffset="94661.185">11905 16074 0 0,'0'-7'135'0,"0"0"103"0,0-1 5 0,2 1 8 16,-1-1 7-16,0-1 12 0,2 1 16 0,0-2 8 0,2 0 9 16,0-1-22-16,3-1-31 0,0 0-50 0,3-3-59 0,0 1-11 0,2-2 4 15,0 0 1-15,2 0 0 0,1-1-3 0,0 2-6 0,0-2-8 16,0 2-8-16,-1 1-8 0,1 2-8 0,-2 1-10 0,1 2-7 16,0 0-7-16,-1 2-5 0,0 1-14 0,0 0-17 0,0 2-5 15,-1 1-5-15,0 0-14 0,-1 2-16 0,-1 1-16 0,0 1-19 16,-1 2-20-16,1 0-19 0,-2 2-14 0,1 0-19 0,-2 1-28 0,0 0-33 15,-2 1-30-15,1 2-31 0,-2-1-59 0,-1 0-69 0,-1 2-15 16,-2 0 3-16,-1 0 10 0,0 0 13 0,-1 1 16 0,-2 1 19 16,-1-1 16-16,0 1 13 0,-2 0 27 0,-1 0 252 0</inkml:trace>
  <inkml:trace contextRef="#ctx0" brushRef="#br0" timeOffset="94911.5101">12009 16248 0 0,'-4'2'273'0,"0"0"9"16,3-1 3-16,1-1 4 0,0 0 7 0,0 0 8 0,1-3 11 16,3 0 11-16,0 0 10 0,2 0-21 0,0-1-33 0,2-1-63 0,0-1-74 15,3 0-26-15,0-1-14 0,1 0-5 0,1-1-2 16,0-1-4-16,2 1-5 0,0-1-10 0,-1 2-7 0,2 0-12 0,-1 0-12 16,1 1-10-16,0 0-16 0,-1 1-11 0,1 1-10 0,-2 1-13 0,1 0-16 15,-2 2-13-15,1 0-13 0,-1 2-10 0,-1 0-10 16,-1 2-10-16,-1 0-12 0,0 2-15 0,-1 0-15 0,-1 1-21 0,0 0-22 15,-1 0-17-15,-2 1-14 0,-1 2-25 0,-1-1-33 0,-1 0-27 16,-2 1-28-16,0-1-2 0,-1 2 6 0,-2 1 9 0,-1-1 12 16,-2 1 13-16,-1 1 14 0,-1 0 23 0,-1 0 94 0</inkml:trace>
  <inkml:trace contextRef="#ctx0" brushRef="#br0" timeOffset="95127.9117">12043 16607 64 0,'-10'7'275'15,"4"-1"4"-15,-1-1-2 0,3-3 8 0,0 1 8 0,1-2 10 16,3-1 12-16,0 0 13 0,0 0 19 0,2-1-32 0,2-1-45 16,0 0-53-16,2-2-56 0,2 0-20 0,2-1-12 0,0-2 0 0,2-1 0 15,2 0-3-15,-1-2-8 0,2 2-11 0,-2 0-13 0,2-1-14 0,-2 2-19 16,0 0-16-16,1 1-18 0,-2 1-21 0,-2 1-16 0,2 2-22 16,-1 1-22-16,-2 0-18 0,1 1-18 0,-1 0-18 0,0 2-15 15,1 0-30-15,-2 1-30 0,1 0-31 0,-1 2-29 0,1-1-62 0,1 1-67 16,-1-2-12-16,0 2 5 0,2-1 11 0,0-1 19 15,-1 0 13-15,1-1 18 0,1 0 16 0,-1 0 16 0</inkml:trace>
  <inkml:trace contextRef="#ctx0" brushRef="#br0" timeOffset="95695.704">12580 16284 0 0,'-7'0'19'0,"1"-1"254"0,0 1 5 15,0-1-1-15,0 1-1 0,1 0 2 0,1 1 1 0,0 1 0 16,1 1 0-16,1 1 4 0,-1 2 7 0,0 2-79 0,2-1-103 15,0 1-42-15,-1 2-24 0,1-1-4 0,1 2-4 0,0 1 4 0,0 0 7 16,0 1 3-16,1 1 1 0,1 0 4 0,-1 2 1 16,0-1-2-16,1 1-4 0,0-1-1 0,1 2-2 0,0-1-6 0,-1-2-5 15,1 2-1-15,0-3-3 0,-1 0-3 0,1-1-3 0,0 0-1 0,-1-2-4 16,1-2 1-16,0-1-4 0,-1 1 4 0,1-4-1 16,0 0 7-16,-1-2 8 0,1 1 5 0,1-3 2 0,-1 0 1 0,1-3 1 15,0 0-2-15,1-2-1 0,-1-1-1 0,1-1-1 0,1-3-1 0,0-2 1 16,0-2-4-16,0-1-4 0,1-1-7 0,0-2-10 15,-1 0-4-15,0-3-3 0,0 1 0 0,1-1-1 0,-2 0 2 0,2 0 5 16,-2 0 0-16,2 2 0 0,0-1 3 0,-2 2 5 0,2 2 1 16,-2 0 3-16,0 2 1 0,1 2 2 0,-1 0 0 0,0 2 0 15,-1 3 0-15,0 0 0 0,0 2-6 0,0 0-3 0,0 3-1 0,0-1-2 16,0 2-5-16,0 1-4 0,0 1-3 0,0 2 0 0,2-1-1 16,-2 3-2-16,1 0 1 0,-1 1 1 0,1 1 1 0,-1 1-2 15,2 2 2-15,-2-1 3 0,0 2-1 0,0 1-2 0,0 0 3 0,0 1 1 16,-2 1-1-16,1-1-4 0,0 0 2 0,-1 1 2 0,0 1-3 15,-1-1-4-15,0 2-4 0,1-2-4 0,-2 2-12 0,0-1-16 16,0 0-19-16,1 0-20 0,-1 0-20 0,1-2-21 0,1-1-30 0,-1 0-32 16,2-1-32-16,-1-2-34 0,2-1-65 0,0-2-74 0,2-2-20 15,0 0-1-15,1-3 9 0,1-1 15 0,1-1 20 0,2-3 17 16,0-2 22-16,2-1 19 0,0-2 30 0,2-1 243 0</inkml:trace>
  <inkml:trace contextRef="#ctx0" brushRef="#br0" timeOffset="96212.941">13243 16322 0 0,'-2'-3'108'0,"0"-2"196"0,-2 0 11 0,-2-1 3 0,1 1 3 16,-2-1 5-16,-1 2 5 0,0-1 8 0,0 0 8 0,0 1 5 15,0 1 4-15,0 0-88 0,2 0-116 0,-2 0-44 0,1 1-21 16,-1 0-11-16,1 0-7 0,-1 1-1 0,2 1-2 0,-2 0-5 0,1 1-7 16,-1 2-6-16,0 0-9 0,0 2-4 0,0 1-5 0,-1 1-3 15,1 2-2-15,0 0-4 0,0 3-3 0,0 0 2 0,1 2 4 16,0 0 3-16,2 0 3 0,1 2 4 0,0 0 4 0,1 0 1 0,2 1 1 15,1 0 4-15,1 0 1 0,2 0-2 0,1-1-4 0,1 1-1 16,2-1-1-16,2-1-5 0,1 0-8 0,0-1-3 0,4-2-2 16,-1-2-5-16,2-2-5 0,-1-2-3 0,4-2 0 0,-2-3-8 0,1-2-11 15,0-3-8-15,2-2-6 0,-2-2-9 0,-1-3-9 0,2-1-2 16,-2-4-1-16,-2 1-4 0,1-4-11 0,0-2-6 0,-2 0-5 16,-1-2-4-16,-3-1-6 0,1-1 6 0,-2-2 5 0,-3 1 7 0,-1-1 7 15,-3 0 8-15,1-2 3 0,-4 0 3 0,-2 0 3 16,0-1 5-16,-2-1 5 0,-1 1 10 0,-1 0 8 0,-1 0 20 0,-2 1 20 15,0 3 22-15,1 1 22 0,0 1 14 0,0 2 11 0,0 3 8 16,2 2 7-16,0 3 5 0,2 2 5 0,0 2-1 0,2 3-1 16,0 1-2-16,2 4-2 0,0 0-17 0,2 2-16 0,0 4-19 0,0 2-19 15,2 2-13-15,-1 4-9 0,0 2-6 0,2 2-6 0,1 2-6 16,0 2-6-16,0 2 3 0,1 1 6 0,2 2-3 0,0 1-1 16,-1 1 1-16,1 1 4 0,1-1-1 0,0 2-4 0,0-1-1 0,0-1 5 15,0 0-1-15,0-2-4 0,0-1 2 0,0-1 3 16,0-2-3-16,0 0-4 0,0-2-1 0,0-1 4 0,-1 0-4 0,1-2 1 15,0-1-1-15,0 0 4 0,0-1-1 0,0-2 1 0,0 1-1 16,0-1 1-16,0-1-7 0,0-1-7 0,0-1-18 0,-2 0-18 16,1-2-21-16,0 0-21 0,-1-1-33 0,0 0-40 0,-1-1-49 0,0 0-47 15,-1-2-80-15,2 1-90 0,-2-2-24 0,0 1-9 0,-4-3 4 16,0 0 5-16,0 0 20 0,-2 3 19 0,-2 0 21 0,0-1 21 16,-1-2 36-16,-2 0 159 0</inkml:trace>
  <inkml:trace contextRef="#ctx0" brushRef="#br0" timeOffset="98465.0585">10352 12623 130 0,'-4'1'176'0,"0"-1"4"0,0 0 6 0,0-1 15 16,0 1 18-16,1-1 16 0,1 1 19 0,-1-2-29 0,3 2-42 16,-3-1-21-16,2 0-15 0,0 0-11 0,-1-2-7 0,1 1 6 15,0 0 12-15,-1-1 0 0,1 1-3 0,0-1-4 0,-1 1-5 16,1 0-17-16,0-1-16 0,-1 2 0 0,0-1 11 0,0 0-20 0,0 1-24 16,-1 0 4-16,0 0 11 0,-1 0-7 0,2-1-16 15,-2 1 2-15,0 0 6 0,0 1-9 0,0 0-12 0,0 0 0 0,0 0 3 16,0 0-4-16,-2 0-10 0,2 1 4 0,0-1 10 0,0 0 1 15,0 0-2-15,0 1 1 0,0-1 3 0,0 0-5 0,0 0-5 16,0 0-4-16,-1 0 2 0,1 0-1 0,-1-1-1 0,-1 1-1 16,0-1 0-16,-1 0-4 0,0 0-8 0,-1-1-6 0,0 0-6 15,-1 1-5-15,0-2-2 0,-2 1-2 0,0 1-2 0,-1-2 1 0,-1 1 1 16,-2 1-2-16,1-2-2 0,-2 2 1 0,-2 1 3 16,0-1 0-16,-1 1-2 0,-1 1 2 0,-1 0 3 0,-1 1-1 0,1-1-2 15,-2 0 0-15,-1 1 3 0,0 1 0 0,0-1 0 0,-1 1 3 16,-2-2 4-16,2 1 1 0,-3-1-2 0,1 1 4 0,-2-1 7 15,1 0-4-15,-3-1-2 0,2-1 2 0,-2 0 7 0,1-1-2 0,-1 1-3 16,0 0 0-16,-1-1 3 0,2 0-6 0,-1 0-5 16,0 0 4-16,1 0 2 0,-1 1-2 0,0 0-5 0,1 0 3 0,-1 1 7 15,0 0-4-15,2 0-4 0,0 1 2 0,1 0 5 0,0 2-3 16,1-1-6-16,2 2 3 0,1-1 6 0,0 1-6 0,0-1-9 16,1 2 0-16,2 0 6 0,-1 0-6 0,2 0-7 0,2-1 1 15,-1 2 4-15,3-1-4 0,0 1-7 0,1-1 4 0,3 0 7 16,2 0-4-16,0-1-9 0,2 0 5 0,3-2 7 0,1 1-5 0,1-2-5 15,1 0 5-15,2-1 8 0,0 0-3 0,0 0-7 16,0 0 1-16,0 0 9 0,0 0-11 0,2-1-14 0,0-1-14 0,0-2-15 16,1 0-18-16,1 0-18 0,-1-4-23 0,1 1-22 0,0-1-31 15,0-1-34-15,0 0-40 0,0-1-43 0,-2 1-85 0,0 0-97 16,-1 1-25-16,-1 1-4 0,-3 1 14 0,-1 1 17 0,0 1 14 16,-2 2 17-16,-1 1 24 0,-1-1 27 0,0 2 26 0,0 2 52 15</inkml:trace>
  <inkml:trace contextRef="#ctx0" brushRef="#br0" timeOffset="99132.7064">9768 11368 10 0,'4'-8'252'0,"1"-2"12"0,2-1 15 16,0-1 3-16,-1 0 0 0,2 0 14 0,-1 0 19 15,0-1 3-15,1 1-3 0,-2 0-29 0,1 0-41 0,-2 1-58 0,1-1-61 16,-1 2-13-16,0-1 1 0,1 1-9 0,-1 1-11 0,0 0 5 15,-1 0 14-15,0 1-8 0,-1 1-17 0,1 1 4 0,-1 1 8 16,-2 2-10-16,0-1-13 0,1 1-4 0,-1 0 4 0,-1 3-11 16,0 0-15-16,0 0-3 0,0 0 0 0,0 0-11 0,0 0-13 15,0 0-4-15,0 0-2 0,0 0-6 0,3 1-8 0,-2 1-1 0,0-1 2 16,2 1-1-16,-2 2 2 0,1 1 3 0,-1 1 5 16,0 1 1-16,1 2 0 0,-1 2 1 0,-1 2 1 0,-1 2 2 0,-1 2 1 15,1 1-1-15,-2 1 4 0,1 2 1 0,-2 2 1 0,0 1-2 16,0 1-1-16,0 2-2 0,-2 0 2 0,1 2-2 0,0 2-1 15,-1-1 1-15,1 0 1 0,-2 0-3 0,2 0-3 0,0-1 1 0,-1-2 4 16,2 1-4-16,-1-3-5 0,1 0 1 0,0-1 1 16,1-1-2-16,1-1-4 0,-1-3 1 0,0 0 1 0,2-2 0 0,1-2-3 15,0 0 0-15,0-2 0 0,0-2-8 0,0-3-10 0,1 1-4 16,-1-3-4-16,2-2-7 0,-2 0-9 0,1-2-18 0,-1-2-19 16,0 0-29-16,0 0-27 0,0 0-44 0,1-3-47 0,1-1-56 15,-2-2-60-15,1-2-47 0,0-2-44 0,1-1-11 0,-1-2 1 16,0-2 5-16,1-1 5 0,-2-1 19 0,0 0 22 0,0-1 26 15,0-1 26-15</inkml:trace>
  <inkml:trace contextRef="#ctx0" brushRef="#br0" timeOffset="99416.2362">9900 11245 199 0,'-3'-6'251'15,"2"0"14"-15,0-2 17 0,-1 2 5 0,1-1-1 0,0 1 1 0,-1 1 2 16,2 1 19-16,0-1 19 0,0 1-44 0,2-2-61 16,-1 3-46-16,2-2-38 0,-1 1-5 0,1-1 4 0,1 2-8 0,1-1-17 15,1 1 2-15,0 0 5 0,1-2-17 0,2 4-23 0,1-2-5 16,0 0-1-16,2 1-14 0,0-1-16 0,2 2-2 0,0-1-1 16,1 1-8-16,1-2-13 0,0 3-2 0,0-3-2 0,1 1-6 15,-1 1-9-15,0 1-6 0,0 0-3 0,-1 0-23 0,0 0-23 16,-1 0-14-16,-2 0-11 0,0 1-28 0,-1 1-33 0,-2 1-33 0,-1-2-33 15,-1 4-43-15,-2 1-47 0,-1 0-45 0,-2 0-44 16,-2 0-7-16,-2 0 2 0,0 3 17 0,-4 0 23 0,0-2 14 0,-2 2 11 16,0 0 26-16,-2 0 32 0</inkml:trace>
  <inkml:trace contextRef="#ctx0" brushRef="#br0" timeOffset="99626.0929">9919 11441 120 0,'2'0'298'0,"2"-1"5"0,2-1-1 0,-1 0 16 16,0 0 19-16,1-1 11 0,0 2 9 0,2-1 11 0,0-1 10 15,0 0-47-15,2 0-67 0,-1 0-63 0,0-2-61 0,1 2-35 16,-1-1-26-16,0 1-1 0,1 0 6 0,0-2-19 0,0 4-29 16,-1-2-20-16,0 1-17 0,1 2-43 0,-1 0-49 0,-1 0-51 0,0 3-49 15,0-1-77-15,1 1-84 0,-1 0-21 0,-1 1 0 16,-2 1-5-16,-1 1-5 0,0-2 4 0,-1 2 6 0,-2 1 10 0,-1-1 11 15,0 0 30-15,0-1 209 0</inkml:trace>
  <inkml:trace contextRef="#ctx0" brushRef="#br0" timeOffset="103019.7229">6305 11092 0 0,'0'-5'175'0,"0"4"62"0,2-4-4 0,-1 2 5 0,0 0 11 16,1 0-1-16,-1-1-4 0,0 1 8 0,1 0 12 0,-1 0-42 0,0 0-55 16,1 0-41-16,-1 0-32 0,0 0-31 0,1 0-27 15,-1 0 9-15,0 0 17 0,1 1-7 0,-1-1-14 0,0 2 10 0,-1 1 18 16,2-2-8-16,-2 2-16 0,0-3 11 0,0 3 13 16,0 0-11-16,0 0-20 0,0 0 10 0,0 0 18 0,-2-1-11 0,2 1-14 15,0 0 5-15,0 0 16 0,0 0-10 0,0 0-17 0,0 0 2 16,0 0 14-16,-1-2-9 0,1 2-16 0,0 0 4 0,0 0 15 15,0-3-11-15,0 3-13 0,0 0 6 0,0 0 14 0,0 0-8 0,0 0-14 16,0 0 7-16,0 0 10 0,-1-1-6 0,1 1-11 16,0 0 4-16,0 0 7 0,0 0-3 0,0 0-11 0,0 0 4 0,-3 0 7 15,3 0-8-15,0 0-11 0,0 0 2 0,0 0 8 0,0 0-6 16,0 0-10-16,0 0 1 0,0 0 6 0,0 0-3 0,0 0-9 16,0 0 3-16,-3 0 6 0,3 0-3 0,0 0-8 0,0 0 7 15,0 0 5-15,0 0-4 0,0 0-9 0,0 0 5 0,0 0 7 16,0 0-5-16,0 0-7 0,-2 0 5 0,-1 0 7 0,2 1-5 0,-2 1-7 15,0-1 5-15,1 1 8 0,-1-1-5 0,-1 2-10 16,1-1 7-16,-1 1 7 0,0 0-5 0,-1 0-7 0,0 0 5 0,-1 3 7 16,0-2-3-16,-1 1-5 0,0 1 4 0,1 0 8 0,-2 0-4 15,0 0-7-15,0 1 4 0,-2 1 9 0,1-2-5 0,-2 1-7 16,-1 1 3-16,0 1 9 0,0 0-4 0,-2 0-7 0,-1 3 4 16,-2 0 4-16,-1 1-5 0,0 2-7 0,-1-1 3 0,-2 4 8 15,1-2-5-15,-3 4-9 0,2-2 6 0,-2 1 6 0,0 4-5 0,-1-4-7 16,2 4 5-16,-2-1 8 0,1-1-2 0,-1 3-7 15,0-1 4-15,0-1 7 0,0 1-3 0,1 0-11 0,-1 0 7 0,3-2 7 16,0 1-2-16,-1-2-8 0,2 1 5 0,2-2 8 16,-1-1-6-16,0-1-9 0,2 1 5 0,-2-1 4 0,2-2-3 0,-2 2-5 15,2-1 4-15,-3 0 7 0,1 1-3 0,-1 0-9 0,-1 0 4 0,0 1 8 16,-2-1-3-16,2 1-6 0,-2 1 2 0,-1-1 5 16,1 1-4-16,1-1-4 0,-1 1 1 0,0-1 9 0,2 1-6 0,-2-1-6 15,2 0 1-15,0 0 8 0,-1 0-6 0,1 0-6 16,0 2 5-16,-1-2 5 0,1 0-1 0,-2 1-4 0,2-1 2 0,0 1 5 15,1-1-3-15,-2 0-6 0,4 0 3 0,-1-1 6 0,0 0-3 16,2-1-4-16,0 1 2 0,1-1 5 0,-2-1-4 0,2 1-10 16,-1 0 5-16,1-2 6 0,-1 2-1 0,-1-1-7 0,1 0 5 15,-2 0 5-15,2 1-4 0,-2-1-4 0,1 0 3 0,-2 0 6 16,0 1-4-16,0 1-4 0,0-2 4 0,-2 2 7 0,2-1-3 0,-1 1-6 16,1-2 1-16,1 2 7 0,-1-1-2 0,2 0-8 15,-1 0 5-15,0 0 6 0,2-1-3 0,0 0-4 0,1 0 4 0,0-2 4 16,0 1-1-16,1-1-6 0,2 0 3 0,-1-2 3 0,1 1 0 15,1-3-3-15,0 2 3 0,1-1 6 0,1-1-3 0,0 0-3 16,1-1 0-16,0 1 3 0,-1-1-1 0,2-1-4 0,0 0 2 0,2 1 3 16,-1-1 0-16,0-1-4 0,1 1-1 0,-1-1 2 15,2 0-1-15,-2 1-7 0,2-1 4 0,-1 0 1 0,1 1-3 0,0-1-2 16,1 0 1-16,0-1 1 0,1 0-2 0,0-1-2 16,1-1-1-16,0 0 2 0,1-2 0 0,1-1-1 0,0 0-1 0,0 0 4 15,0 0-2-15,0 0-2 0,0 0 2 0,0 0 2 0,0 0-4 16,0 0 1-16,0 0-1 0,0 0 5 0,0 0-1 0,0 0-4 15,-1 2 4-15,1-2 1 0,0 0 0 0,0 0-2 0,-2 1 1 0,1 1 2 16,-2-1-2-16,2 0-1 0,-2 0 1 0,1 2 5 16,-2 0-2-16,1 1-4 0,-1-1 4 0,-1 1 2 0,1 0 1 0,0 0-1 15,0 1 2-15,0-1 3 0,0-1 0 0,1 1 0 0,0 0 3 16,1-2 2-16,-1 0 2 0,2 1 1 0,1-3 4 0,0 0 6 16,0 0 3-16,0 0 3 0,0 0 1 0,0 0 1 0,0 0 2 15,0 0 5-15,0 0-1 0,2-1-4 0,1 1 5 0,0-2 3 16,-1 1-4-16,1 0-7 0,0 1 1 0,-1-1-2 0,1 0-8 15,0 1-8-15,-1-2-1 0,1 2 1 0,0-1-5 0,-1 1-9 16,2 0 0-16,0 0 3 0,0 0-5 0,0 0-7 0,2 1 3 0,0-1 5 16,1 2-4-16,1-1-5 0,0 0 4 0,3 0 6 15,-1 0-3-15,2 1-5 0,2-1 5 0,0 0 5 0,1-1-2 0,1 1-6 16,1-1 1-16,1 1 7 0,-1-1-4 0,2 0-5 0,-1 2 2 16,1-2 8-16,1 1-4 0,-1 0-7 0,2 0 1 0,-1 0 7 15,1 1-5-15,1 0-5 0,0 0 2 0,1 1 5 0,1 0-1 0,0 1-8 16,0 0 6-16,1-1 6 0,-1 1-5 0,2 1-7 15,-2-1 3-15,1 1 9 0,0 0-4 0,1 0-8 0,-2 1 4 0,1 0 8 16,0 0-4-16,1 0-5 0,-1 0 1 0,2 0 8 16,-2 1-3-16,2-1-6 0,-2 1 2 0,2 0 7 0,-1 1-5 0,1-1-7 15,0 1 5-15,-1 1 7 0,0-1-5 0,0 0-7 0,0 1 5 16,0 0 8-16,0 2-5 0,0 0-7 0,0 0 4 0,-1 0 5 16,2 1-2-16,-2 0-8 0,2 0 4 0,-2 0 8 0,0 1-4 0,-1 1-4 15,2-1 4-15,-2 1 7 0,-2 1-3 0,2 0-11 16,-1 0 7-16,-2 0 7 0,2 0-5 0,-2 0-7 0,1 0 5 0,-1 0 5 15,-1 0-4-15,1 0-6 0,-1 0 2 0,2 0 4 0,-2 0-3 16,1 0-6-16,0 0 4 0,1 0 5 0,0 0-3 0,1 0-6 16,1 0 3-16,0 0 6 0,0 0-3 0,1 0-6 0,2 0 5 15,0 0 8-15,-1-3-2 0,2 3-8 0,2-2 1 0,0-1 8 16,0 0-1-16,2 0-7 0,-2-1 5 0,2-1 6 0,2 1 0 16,-2-2-4-16,0 0 4 0,1-2 10 0,-1 2-2 0,0-1-7 15,0-1 10-15,1 1 10 0,-1-1-3 0,2-1-5 0,-1 0 4 0,-1 0 7 16,1-1-5-16,1-1-5 0,-2 1 5 0,1-1 8 0,-1-1-6 15,1 2-10-15,-1-2 2 0,2 0 8 0,-2 1-7 0,1-2-13 16,-1 1 4-16,-1 0 5 0,-1 0-4 0,0 0-9 0,-1-2 3 16,-2 2 6-16,-2 0-7 0,-1 0-11 0,-1 0 4 0,-2 0 8 15,-1 0-4-15,-1 0-10 0,-2 0 7 0,-1 2 5 0,0-4-4 0,-3 4-9 16,1-4 5-16,-2 4 8 0,0-4-4 0,-3 2-9 16,0-1 6-16,-1 1 9 0,0-2-4 0,-1 1-8 0,-2-2 4 0,1 1 10 15,-2 1-4-15,0-1-7 0,-2 1 6 0,1-2 9 0,-2 1-3 16,-1-1-7-16,0 0 4 0,3 2 10 0,-3-2-4 0,0 0-9 15,0 0 5-15,0 0 7 0,0 0-5 0,0 0-7 0,0 0 3 16,0 0 9-16,0 0-4 0,0 0-8 0,0 0 4 0,0 0 10 16,0 0-4-16,0 0-5 0,0 0 5 0,0 0 13 0,0 0-2 0,0 0-8 15,3 0 5-15,-3 0 6 0,0 0-3 0,2 0-9 16,1-2 3-16,0 2 6 0,-1-1-4 0,1 1-7 0,1 0 1 0,0 0 1 16,0-2-29-16,0 2-37 0,-1-1-43 0,1 1-44 0,-2 0-41 15,-2 0-37-15,3 1-67 0,-3-1-77 0,0 0-93 0,-4 3-93 16,-1 0-27-16,-1 0-6 0,-2 2-2 0,-2-4-4 0,-2 2 23 15,-3-1 32-15,-2-4 43 0,-1-1 43 0,0-1 37 0,-4-2 85 16</inkml:trace>
  <inkml:trace contextRef="#ctx0" brushRef="#br0" timeOffset="105172.1919">6391 11033 195 0,'8'5'235'0,"1"1"19"0,2-2 25 15,-1 1 3-15,1-1 0 0,1 2 15 0,1 0 15 16,-1 0-24-16,2 0-35 0,-2 0-38 0,1 0-38 0,0 0-26 0,1 2-25 16,-1-2-9-16,-1 0-3 0,1 1-22 0,-1-1-28 0,0 2 2 15,0-2 11-15,0 0-14 0,0 0-20 0,2 1 7 0,-2-1 14 16,0 2-8-16,1-1-16 0,-1 1 7 0,1-2 10 0,-1 1-6 15,2 1-11-15,-1-1 8 0,2 1 15 0,-2 1-3 0,2 0-10 16,-1-2 4-16,1 4 7 0,0-2-5 0,2 0-11 0,-1 1 1 0,3 1 8 16,-1-1-4-16,1 1-5 0,1 1 0 0,1 0 3 15,1 0-5-15,-1 0-7 0,2 1-1 0,-1-1 2 0,2 2-2 0,-1-1-5 16,1-1 3-16,-1 2 1 0,1-2 2 0,0 1-1 0,0-1-2 16,0 0-3-16,0 0-2 0,0-1 1 0,1-1-2 0,-1 1-2 15,1 0 1-15,1-1-2 0,-1-1-2 0,0 0-2 0,1 0-4 0,-2 0 2 16,1-1-4-16,-1 2-7 0,1-2 2 0,-1 0 5 15,0 2-5-15,0 0-6 0,0-1 3 0,-1 1 1 0,1-1-1 0,-1 2-6 16,-2 0 3-16,2 0 6 0,-2 1-3 0,0-1-7 16,1 1 1-16,-2-2 6 0,-2 2-3 0,1-1-5 0,-2 0 4 0,-1 0 7 15,0 0-6-15,-1-1-5 0,0 0 4 0,-1 0 5 0,0-1-1 16,0 0-3-16,0-1 5 0,0-1 7 0,0 0-3 0,0 1-3 16,0-2 4-16,-1 0 7 0,0 0-5 0,1 0-6 0,-1 0 4 0,-1-2 8 15,1 2-4-15,-1 0-8 0,0 0 1 0,0 0 7 16,-1 0-8-16,0 0-6 0,-2 0 3 0,2 0 3 0,-2 0-3 0,-1 2-8 15,1-1 4-15,-1 0 5 0,0 0-5 0,0 0-8 16,0 1 4-16,0-1 8 0,0 0-4 0,0 1-5 0,0 0 3 0,0 0 6 16,0 0-5-16,0 0-7 0,2 0 5 0,-2 0 7 0,1 1-2 15,0-1-5-15,1 1 2 0,0-2 8 0,1 1-4 0,0 1-7 16,-1-2 4-16,1 1 10 0,0-1-5 0,-1 1-7 0,2-1 6 16,-1 0 6-16,1 0-3 0,0-1-7 0,0 1 5 0,0-1 8 0,0 0-4 15,-1 0-5-15,1 0 3 0,0 2 3 0,0-2-3 0,-2 1-11 16,1-1 5-16,0 0 8 0,-1 0-5 0,1 1-9 15,-2-1 3-15,1 0 7 0,-1 0-4 0,0 0-7 0,1 0 4 0,-1-1 6 16,0 1-5-16,1-1-7 0,-1-1 5 0,0 1 7 0,1-1-5 16,-1 1-5-16,0-2 2 0,-1 1 10 0,2-1-7 0,-2 1-7 15,0 0 5-15,0-1 7 0,-2 1-5 0,1-2-7 0,0 2 5 0,-1-2 8 16,1 2-2-16,-2-2-10 0,-1 2 7 0,2-2 7 16,-2 2-6-16,0-2-6 0,-2 2 3 0,2-1 6 0,-1 1-3 0,0 0-8 15,-1-2 5-15,1 2 8 0,0-1-7 0,1 1-5 16,-2-1 2-16,1 0 10 0,0 0-5 0,1 0-8 0,-2 0 5 0,1 0 6 15,1 0-3-15,-1 0-7 0,1 0 4 0,-2 0 7 0,2-1-4 16,-1 1-9-16,0 0 5 0,-1 0 7 0,1-1-5 0,0 0-7 16,-1 1 5-16,1-1 5 0,0 1-5 0,-2-1-7 0,2 0 5 0,-2 1 9 15,0-1-6-15,1 2-7 0,-1-2 4 0,0 2 6 16,-1-2-3-16,2 2-6 0,-2-2 3 0,1 1 7 0,-1-1-4 0,0 0-6 16,0 1 5-16,0-3 10 0,1 2-6 0,-1 1-9 0,0-3 7 15,0 0 8-15,0 0-3 0,0 0-6 0,0 0 6 0,-1 2 6 16,1-2-4-16,-1 2-10 0,-1 0 7 0,2-2 5 0,-4 0-4 0,2 0-10 15,-2 0 5-15,1 0 8 0,-1 0-3 0,0 0-7 16,0 0 1-16,0 0 7 0,0 0-5 0,-1 0-8 0,-1 1 4 16,1-1 7-16,0 1-7 0,-1 0-5 0,1 0 5 0,0 1 11 15,-1-1-6-15,1 0-9 0,0 0 3 0,1 2 9 0,0-2-6 0,0 1-7 16,0-1 5-16,1 1 8 0,0-1-4 0,1 0-8 16,-1 0 6-16,3-1 9 0,-1 1-8 0,1-1-10 0,-3 2 5 0,3-2 10 15,0 0-6-15,0 0-6 0,-3 0 4 0,3 0 8 0,0 0-6 16,-2 1-9-16,-1-1 3 0,0 1 12 0,-1 0-4 0,0 0-10 15,0 1 7-15,0 0 10 0,-1 0-5 0,0 2-10 0,-2 0 5 0,0-1 8 16,1 2-5-16,-2 1-8 0,0 0 4 0,-2 0 11 0,2 0-4 16,-1 1-11-16,0 0 6 0,-1 1 9 0,2-1-8 0,-1 1-10 15,1-1 3-15,-1 2 11 0,1-1-5 0,-2 2-9 0,1-1 4 16,1 1 10-16,-1 0-7 0,-1-1-5 0,1 1 2 0,0-1 11 16,-1 2-7-16,0-1-8 0,0 1 3 0,0 1 12 0,-1 0-3 15,0 0-6-15,1 1 1 0,-1-1 7 0,-1 1-4 0,1 1-4 16,-1 0 2-16,2 0 4 0,-2-1-3 0,0 2-6 0,0-1 4 0,0 0 7 15,0 1-4-15,0 0-7 0,1 0 3 0,-1 0 6 16,1 0-3-16,-1 0-6 0,0 0 5 0,0 0 2 0,0 0-1 0,0 0-6 16,-1 0 6-16,1 0 8 0,-1 0-4 0,-1-1-7 0,1 1 5 15,1-1 5-15,-1-1-2 0,1 0-8 0,0 1 4 0,0-1 8 16,1-1-3-16,0 0-7 0,1-1 2 0,0 1 8 0,0-2-7 0,0 1-8 16,1 0 3-16,1 0 9 0,-1 0-5 0,1 1-7 15,0-2 3-15,0-1 9 0,0 2-4 0,0 1-10 0,0 0 7 0,0-2 7 16,0 2-5-16,0-1-8 0,0 1 5 0,0 0 8 15,0-2-4-15,0 2-8 0,0-1 4 0,0 1 8 0,-2 0-4 0,2-2-8 16,-1 1 3-16,0-1 9 0,-1 1-6 0,1-1-6 0,0-1 4 16,-1 2 7-16,1-1-4 0,-2 1-5 0,2-2 2 0,-2 3 8 15,2-3-6-15,0 0-7 0,-1 1 4 0,1-1 7 0,0 2-2 0,-1-2-8 16,2 0 3-16,0 0 6 0,0 0-3 0,0 0-8 16,0 0 5-16,0 1 6 0,0-1-3 0,0 2-6 0,2-2 3 0,-1 0 8 15,-1 1-5-15,1-1-8 0,-1 2 5 0,2-2 8 16,-2 0-4-16,0 1-8 0,0-1 4 0,0 2 7 0,0-2-2 0,0 0-5 15,0 0 3-15,0 0 6 0,0-3-5 0,0 1-5 0,0 1 4 16,1-1 6-16,0-1-3 0,2 0-9 0,0-1 6 0,-1-1 7 16,1 1-2-16,1-1-10 0,0-1 4 0,0 2 4 0,0-2-3 15,0 0-6-15,0 1 4 0,0-1 7 0,0 2-5 0,0-2-6 16,0 0 4-16,0 1 7 0,0 1-5 0,0-1-6 0,-1 1 4 0,-1 1 8 16,1-2-4-16,0 1-7 0,-2 1 5 0,2-2 6 0,-1 2-4 15,1-1-7-15,0 1 4 0,-1 0 5 0,1-2-10 0,0 1-13 16,1-2-8-16,0 1-11 0,1-1-17 0,0 0-19 0,1-1-20 15,0 1-20-15,2-3-32 0,0 0-34 0,0 0-57 0,0 0-63 16,0 0-82-16,0 0-89 0,2-5-18 0,-1 1 1 0,0-2 10 0,1-2 11 16,-4-1 16-16,1 2 16 0,-3-4 21 0,-3 2 24 15,-1-1 30-15,-1-2 129 0</inkml:trace>
  <inkml:trace contextRef="#ctx0" brushRef="#br0" timeOffset="107474.1706">5769 12250 30 0,'0'-3'280'0,"0"0"7"0,0 0 2 0,2 0 11 16,-2 0 11-16,0 0 8 0,0-1 7 0,0 0 5 0,0 1 8 16,0-2-33-16,0 1-43 0,0 0-67 0,0 0-71 0,0-1-26 0,0 2-9 15,0-1-6-15,0 0-5 0,0 1 1 0,0-1-1 0,0 1-5 0,0 0-10 16,-2 1 2-16,2 2 3 0,0-3-9 0,0 3-13 0,-1-2 5 0,1 2 13 16,0 0-10-16,-1-2-14 0,1 2 5 0,0 0 13 0,0 0-13 15,-2-2-23-15,2 2 4 0,0 0 10 0,-1 0-10 0,1 0-18 16,-3-1 9-16,3 1 15 0,0 0-13 0,-2 0-19 0,2 0 8 0,0 0 15 15,0 0-12-15,-3 0-18 0,3 0 8 0,0 0 19 0,0 0-9 0,0 0-18 16,0 0 7-16,0 0 16 0,0 0-10 0,-3 0-17 0,3 0 7 16,-2 0 16-16,2 0-7 0,-2 1-18 0,1 1 11 0,0-1 16 0,-1 0-9 15,2-1-21-15,-1 2 9 0,1-2 18 0,-1 2-8 0,1-2-16 16,-2 2 9-16,2-2 15 0,0 0-7 0,-1 1-19 0,1-1 8 0,0 0 17 16,0 0-10-16,0 0-14 0,0 0 8 0,0 0 20 0,0 0-6 0,0 0-15 15,0 0 12-15,0 0 18 0,0 0-6 0,0 0-12 0,0 0 11 16,0 0 17-16,0 0-5 0,0 0-13 0,0 0 7 0,0 0 17 15,1-1-10-15,-1 1-13 0,0 0 4 0,0 0 15 0,0 0-12 0,0 0-18 16,2-1 4-16,-2 1 13 0,0 0-11 0,0 0-17 0,0 0 7 0,0 0 13 16,0 0-11-16,0 0-14 0,0 0 7 0,0 0 13 0,0 0-7 0,0 0-15 15,0 0 9-15,0 0 15 0,0 0-9 0,0 0-13 0,1-1 5 16,-1 1 16-16,0 0-10 0,3 0-13 0,-3 0 8 0,0 0 16 16,2 0-9-16,-2 0-15 0,3-2 9 0,-3 2 13 0,3 0-7 0,-3 0-15 15,2-1 9-15,-2 1 15 0,3 0-7 0,-3 0-17 0,1-1 10 0,-1 1 14 16,3-1-7-16,-3 1-17 0,0 0 9 0,1 0 15 0,-1 0-8 15,0 0-14-15,0 0 7 0,0 0 15 0,0 0-6 0,0 0-15 16,0 0 9-16,0 0 16 0,0 0-7 0,0 0-13 0,0 0 8 0,0 0 13 16,0 0-8-16,0 0-15 0,0 0 7 0,0 0 14 0,0 0-7 0,0 0-14 15,0 0 6-15,-1 1 13 0,-2 0-7 0,1 0-15 0,-1 2 6 0,-1 0 12 16,-1 2-6-16,-1 0-10 0,0 2 5 0,-2 0 14 0,0 2-6 16,0 0-13-16,-2 1 7 0,1 1 13 0,0 0-5 0,-1-1-14 15,1 1 7-15,0-1 14 0,-1 1-6 0,0-1-12 0,-1 1 5 0,0 0 10 16,1 0 1-16,-1 0-4 0,-1 1 6 0,1-2 9 0,-1 2-4 15,2-1-10-15,-2 1 4 0,1-1 8 0,-1 0-4 0,1 0-7 16,2-1 2-16,0 0 10 0,-1 0-7 0,1-2-8 0,0 2-2 0,1-2 1 16,0 0-4-16,0 1-9 0,1-1 6 0,-1 1 6 15,1-2-1-15,1 0-7 0,-1 0 2 0,0 0 8 0,2 1-5 0,0-2-5 16,1 0 5-16,-2-2 11 0,2 1-2 0,0 0-6 16,0 0 4-16,2-2 8 0,-2 1-3 0,1 0-9 0,0-1 6 0,1 1 6 15,-1-2-3-15,0 1-6 0,2-1 5 0,-2 0 8 0,1 1-5 16,0-2-11-16,0 1 3 0,-1 1 7 0,0-1-5 0,1 1-8 15,-1-1 3-15,0 0 6 0,-1 2-3 0,0 0-9 0,0-1 4 0,0 1 8 16,0-1-4-16,-1 2-10 0,0 0 4 0,-1 1 5 16,1-1-4-16,-2 1-6 0,2 0 5 0,0 1 8 0,-1-1-4 0,1 0-7 15,0 0 7-15,-1 0 7 0,2-1-4 0,0 0-6 0,0-1 6 16,0 0 9-16,0 0-1 0,2-1-7 0,-1 1 7 0,0-2 10 16,1 1-5-16,0-1-5 0,0 0 2 0,-1 1 8 0,0-1-4 15,1 1-7-15,-1-1 4 0,-1 0 7 0,0 2-8 0,0 0-8 16,0-1 2-16,0 1 7 0,0 1-5 0,0-2-11 0,0 2 2 0,-1 0 8 15,1 0-5-15,0-1-8 0,0 1 1 0,0-1 7 16,0 1-6-16,1-2-9 0,0 1 6 0,1-1 7 0,-1 1-4 0,0 0-7 16,2-2 2-16,-2 0 10 0,2 1-5 0,0-1-8 0,-1 1 4 15,1-2 8-15,0 1-4 0,-1-1-6 0,1 2 3 0,0-1 6 16,-1 1-4-16,1-1-8 0,0 0 4 0,-1 2 8 0,1 0-6 16,0-1-6-16,-1 0 5 0,1 0 5 0,0 1-2 0,-1-2-8 15,1 2 4-15,0-2 8 0,-1 1-3 0,1 0-6 0,0 0 5 16,-1 0 5-16,1 0-1 0,0-1-7 0,1 0 2 0,-2 1 8 15,2-3-3-15,0 2-7 0,0-2 2 0,0 0 11 0,0 0-3 0,0 0-7 16,0 0 7-16,0 0 7 0,0 0-2 0,0 0-5 16,0 0 4-16,0 0 10 0,0 0 1 0,0 0-5 0,0 0 8 0,0 0 11 15,0 0-4-15,3 0-2 0,-3 0 4 0,3 0 9 0,-3 0-5 16,2-1-5-16,0 1 1 0,0-1 4 0,1 1-2 0,0-1-11 16,-1 1 3-16,2-2 0 0,0 2-3 0,2-1-6 0,0 0 1 0,2 1 2 15,2-1-4-15,0 0-8 0,2-1 1 0,2 0 4 16,0 1-5-16,4-2-3 0,-1 1 3 0,2 0 4 0,-1-1-2 0,4 1-5 15,-2-1 1-15,2 1 1 0,0 0-4 0,0-2-4 0,0 2 2 16,0-2 2-16,0 2-1 0,0-2-4 0,0 2 2 0,-1-1 4 16,0 1-4-16,-1-1-5 0,2 0 2 0,-2 0 2 0,1 1-1 15,-1 0-2-15,0 0 1 0,0 0 4 0,0 1-4 0,-1 0-2 16,1-1 2-16,-2 2 1 0,2-1-1 0,-1 1-2 0,0-1 1 0,-1 1 4 16,1 0-2-16,-2 0-4 0,-1 0 4 0,2 0 4 15,-2 0-5-15,-2-1-2 0,1 1-1 0,0-1 7 0,-2 1-4 0,0-2-2 16,1 2 1-16,-2-1 3 0,0 1-2 0,-2-1-4 0,1 0 2 15,0 1 4-15,-1-1-3 0,1-1-3 0,0 1 1 0,-1 1 5 16,1-1-1-16,1 0-5 0,-1 0 1 0,1-1 5 0,-2 2-3 16,2-1-1-16,-1 0-1 0,1 1 4 0,-1-1-1 0,-1 1-5 15,1-1 2-15,0 1 4 0,-1 0-1 0,0 0-4 0,-1 1 2 0,0 0 2 16,1 0-1-16,-1 0-3 0,-1 1 2 0,-1-1 2 16,-1 0 1-16,1 0-4 0,0 0 1 0,-2 1 4 0,-1-1-3 0,0 0-3 15,0 0 1-15,0 0 4 0,-1 1-2 0,-1-1-3 16,1 0 1-16,0 0 5 0,-3-1-1 0,0 0-4 0,1 1 4 0,-1-1 2 15,0 0-1-15,0 0-1 0,0 0 1 0,0 0 6 0,0 0-2 16,0 0 1-16,0 0 1 0,0 0 4 0,0 0 1 0,0 0-2 16,0 0 0-16,0 0 4 0,-3 0-1 0,1-1-3 0,0 0 2 0,0 0 2 15,0 0-1-15,0-2-3 0,-1 2 0 0,0-1 0 16,1-1-3-16,-1 0 0 0,0-1-3 0,-1 0 0 0,0 0-1 0,0-1-4 16,0-1 2-16,0 0 2 0,-1-1-4 0,1-1-1 0,-1 0 0 15,-1-2 2-15,0 1-1 0,0-1-2 0,0-1-1 0,-1-1 1 16,-1 0 1-16,0 0 0 0,0 0 0 0,0-1 0 0,0 0 0 15,-1 0 0-15,1 0 0 0,-2-1 1 0,1 1-1 0,0 0-1 16,-1 1-1-16,1-1 2 0,0 1 0 0,-1 1-1 0,2-1 1 0,-1 1 0 16,1-1 0-16,0 1 0 0,-1-1 0 0,1 2-2 15,-2-1 2-15,2 1-1 0,0-1 1 0,0 1 1 0,0 0 1 0,0-1-4 16,0 0 1-16,0 1 2 0,2 0-2 0,-2-1-1 0,0 2 1 16,0-2 2-16,0 0-1 0,0 1-1 0,0 1 1 0,1 0 0 15,-1 1 0-15,1 0-2 0,1-1 1 0,-1 2 2 0,2 1-1 0,-1 1 0 16,2 0 2-16,0 1-1 0,0 0 1 0,2 2-4 15,-1-1-1-15,2 1 2 0,-1 1-1 0,2 1-4 0,0 0 2 0,0 0-2 16,0 0-6-16,0 0-9 0,0 0-6 0,0 0-3 0,3 0-18 16,1 1-18-16,0 1-21 0,1-1-20 0,1 2-26 0,0 0-31 15,1 1-29-15,1 0-29 0,1 0-30 0,-1 1-29 0,2 0-47 16,0 0-55-16,0 1-80 0,-1 0-94 0,0 0-10 0,1 0 11 16,-1-1 16-16,0-1 21 0,1 1 27 0,-1 0 31 0,0-1 29 0,1-1 35 15,-1 0 28-15,0-1 78 0</inkml:trace>
  <inkml:trace contextRef="#ctx0" brushRef="#br0" timeOffset="107874.775">6577 12583 183 0,'-1'-3'322'0,"0"-1"11"16,-1 0 9-16,1 1 3 0,0-1 2 0,-1 1 10 0,2 0 15 15,0 3 6-15,0-2 4 0,0 2-32 0,0-3-41 0,0 3-80 0,0 0-91 16,0 0-19-16,0-2-1 0,0 2-13 0,0 0-15 0,0 0 5 0,2-1 10 16,-2 1-11-16,2-1-14 0,1-1-1 0,0 2 5 0,-1 0-16 15,2-1-23-15,0 1-2 0,0 0 8 0,0-1-13 0,0 1-16 0,0 0 10 16,0 0 16-16,0-1-3 0,0 1-11 0,2 0 5 0,-1 0 9 15,0 0-7-15,2 0-7 0,0 0 4 0,-1 0 10 0,1 0-3 0,0 0-6 16,1 0 1-16,1 0 8 0,0-1-9 0,1 1-10 0,0-2-4 0,1 2 1 16,0-1-7-16,1 0-7 0,0 1 0 0,0-1-1 0,0 0-13 15,1 1-14-15,-1-2-11 0,0 2-9 0,-1 0-23 0,-1 0-22 0,1 0-10 16,0 2-7-16,-1-1-17 0,0 0-25 0,-1 0-14 0,0 2-14 16,1-1-17-16,-1 0-17 0,-1 1-17 0,-1 0-18 0,-1 2-12 0,1 0-9 15,-3 0-54-15,0 1-66 0,0 1-21 0,-1-1-8 0,-1 0 14 0,0 0 21 16,-2-1 15-16,-2 1 17 0,0 0 14 0,-1-1 19 0,-1 1 23 15,-1 1 121-15</inkml:trace>
  <inkml:trace contextRef="#ctx0" brushRef="#br0" timeOffset="108108.0848">6627 12882 57 0,'1'2'378'0,"2"-2"6"0,1 0-3 15,0 0 4-15,1-2 11 0,0 1-1 0,1-2-7 0,-1 1 1 16,0 0 1-16,1 0 4 0,-1 0 5 0,0 1-117 0,1 0-153 16,-2-2-63-16,1 2-37 0,0 0-2 0,1 0 12 0,-1-1-11 0,2 1-16 15,-1 0 6-15,1 0 12 0,0 1-21 0,1-1-28 0,1 1-13 0,0 0-7 16,1 0-24-16,-1 0-28 0,2 1-35 0,-1 1-35 0,1-1-67 16,0 2-78-16,-1 0-46 0,2 0-37 0,0 0-16 0,0 0-12 0,0 0 11 15,0 1 17-15,2-2 13 0,-1 1 11 0,0-1 19 0,1-1 20 16</inkml:trace>
  <inkml:trace contextRef="#ctx0" brushRef="#br0" timeOffset="109225.7798">7415 12535 0 0,'1'-1'231'0,"-1"1"30"0,1-2 10 16,-1-1-4-16,0 3-7 0,2-2 4 0,-1-1 7 0,-1 1-2 0,1 0-7 15,-1-1-20-15,2 2-26 0,-1-1-77 0,-1 0-91 0,1 0-13 0,-1 0 7 16,2 0-5-16,-2 0-7 0,0 2 8 0,1-2 13 0,-1 2-2 0,0-3-4 16,0 3 6-16,0 0 6 0,0 0-1 0,0 0-10 15,0 0 2-15,0 0 3 0,0 0-3 0,0-2-6 0,0 2-1 0,0 0-1 16,-1-1 1-16,1 1-2 0,-2-3-3 0,2 3-5 0,0 0 5 0,-1-1 6 15,0 0-4-15,1 1-7 0,-2-1 7 0,1-1 7 0,0 1-5 0,-1 0-8 16,1 0 4-16,1 1 9 0,-3-1-9 0,2-2-12 0,1 3 4 16,-1-1 10-16,-1-1-11 0,2 0-17 0,0 2 5 0,-1-2 9 15,0 0-7-15,1 2-19 0,-2-3 8 0,1 1 14 0,1 2-8 0,-1-1-17 16,-1-1 11-16,1 1 14 0,1 1-7 0,-3-1-14 0,1 0 7 0,-1 1 16 16,0 0-8-16,-1 0-16 0,2 1 11 0,-2 0 14 0,0 0-8 15,0 1-17-15,0-1 11 0,0 1 14 0,0-1-7 0,0 2-17 0,1-1 7 16,-1 1 16-16,1 0-8 0,-1 0-13 0,2 0 10 0,-1 1 16 15,0-1-8-15,1 2-14 0,-1 0 7 0,0 0 15 0,1 0-9 0,0 1-17 16,0 1 11-16,-1 0 15 0,2 0-6 0,-2 2-13 0,2-1 8 0,-2 0 19 16,0 2-10-16,2 1-14 0,-2 0 8 0,2-1 17 0,0 2-9 15,-1 2-15-15,2-2 11 0,0 1 22 0,0 0-5 0,2 0-13 16,0-1 11-16,1 0 16 0,1 0-8 0,0 0-16 0,1-1 9 0,2-1 12 16,0-1-6-16,-1 0-13 0,2-1 5 0,2-1 14 0,-1-1-7 0,2-1-19 15,1-1 4-15,0-1 8 0,0 0-7 0,1-2-15 0,0-1 2 16,1 0 8-16,0-1-7 0,0-1-12 0,0 0 3 0,0-2 8 15,0 1-8-15,1-2-11 0,0 0 4 0,-1-1 7 0,0 0-3 0,0-1-12 16,0-1 6-16,-1-1 9 0,0 0-3 0,1-1-9 0,-4 0 4 0,1 0 8 16,0-1-3-16,-2-1-7 0,-1 1 2 0,0-1 10 0,-1-1-5 0,-1 1-8 15,0-3 5-15,-2 2 6 0,0-1-3 0,-2-1-10 0,0 1 4 16,-1 0 9-16,-2-2-3 0,-1 2-8 0,0-1 4 0,-1 2 5 16,-1-1-2-16,-1 0-7 0,-1 1 7 0,1 0 7 0,-2 1 1 0,1 1-2 15,-2 0 4-15,1 2 4 0,-1-1-2 0,1 1-8 0,-1 1 3 0,0 1 6 16,2 0-2-16,-2 1-4 0,1 0 2 0,0 1 5 0,1 0-2 0,-1 2-8 15,2-1-2-15,-1 2 2 0,1-1-3 0,1 1-3 16,-1 0 3-16,1 0 2 0,0 0-2 0,0 1-2 0,1 0 2 0,-1-1 0 16,1 1 0-16,1 0-4 0,0 1-2 0,2 0 1 0,-2-1-4 0,2 1-6 15,0 0-10-15,-2-1-10 0,2 1-28 0,0 0-33 0,-1-3-25 0,1 3-29 16,-1-2-47-16,1 2-52 0,0 0-102 0,0 0-115 0,-3-3-35 16,3 3-12-16,-4-1 3 0,4 1 3 0,-4-2 10 0,4 2 11 0,-7-1 27 15,2 1 32-15,5 0 28 0,-7 0 27 0</inkml:trace>
  <inkml:trace contextRef="#ctx0" brushRef="#br0" timeOffset="110026.6048">7169 12682 0 0,'-1'-3'162'0,"0"2"51"0,-1-1-14 0,1-1 10 0,-2 2 13 16,2-1-11-16,-2-1-19 0,2 2 11 0,-2-1 19 0,2 0-50 0,-2 0-74 16,1 1-29-16,-1 0-21 0,0-1-26 0,1 1-31 15,-1 0 18-15,0 0 33 0,1 0-4 0,-1-1-22 0,2 1 23 0,-2 0 32 16,2 0-4-16,-2 0-13 0,3 1 14 0,-1-2 20 0,1 2-8 0,-3-1-17 15,3 1 7-15,0 0 14 0,-1-1-13 0,1 1-23 0,0 0 3 0,0 0 7 16,0 0-8-16,0 0-14 0,0 0 0 0,0 0 3 0,0 0-2 16,0 0-2-16,0 0 4 0,0 0 7 0,0-2 4 0,0 2 1 15,1-3 4-15,0 1 4 0,-1 2-1 0,2-1 2 0,-2 1-4 0,1-2-7 16,-1 2 5-16,1-2 5 0,-1 2-4 0,0 0-5 0,0 0 5 0,0-1 8 16,0 1-4-16,0 0-11 0,0 0 7 0,0 0 14 0,2-3-9 0,-2 3-12 15,0 0 8-15,0-1 13 0,0 1-8 0,1-2-13 0,0 1 5 0,1-1 13 16,-1 0-9-16,2 1-17 0,-2-2 7 0,2 2 14 15,-1 0-8-15,1-1-16 0,0 0 11 0,-1 0 15 0,1 1-7 0,0-2-16 16,-1 2 8-16,1 0 11 0,-2 0-7 0,2 0-11 0,0-1 4 0,-2 1 6 16,2 0-6-16,-1 0-14 0,1 0 2 0,0-1 6 0,-1 1-7 15,1 0-11-15,1 0 1 0,0 1 4 0,1-1-7 0,1-1-10 16,-1 1 2-16,2 0 1 0,-1 0-3 0,2 0-8 0,0-1 1 0,0 0 5 16,0 1-5-16,2 0-8 0,-1-1-8 0,-1 1-5 0,1 0-22 0,-1 1-23 15,0-1-13-15,0 1-10 0,-1 0-25 0,-2 0-32 0,1 1-35 0,-1 0-37 16,-1 2-70-16,-3 0-85 0,1 1-50 0,-1 1-43 0,-1-5-8 15,-1 6 2-15,-2-2 17 0,-2 2 24 0,-1 0 12 0,-2 0 12 16,0 0 24-16,-1 0 29 0</inkml:trace>
  <inkml:trace contextRef="#ctx0" brushRef="#br0" timeOffset="110368.1998">7053 12949 0 0,'3'-3'202'15,"0"-1"137"-15,-1 0 8 0,2 2 1 0,-1-2-5 0,0 2 4 16,-1 0 4-16,1-1-2 0,0 2-1 0,1-1 6 0,-2 0 6 0,2 1-102 16,-1 0-135-16,1 0-49 0,0 0-25 0,0 1-11 0,1-2-8 15,1 2 4-15,-1-1 13 0,2 1-7 0,-1-1-10 0,1 1 3 0,1-1 11 16,1 0-11-16,1-1-17 0,-1 1 7 0,2 0 7 0,-1 0-15 0,1 0-27 16,1-1-32-16,-1 1-32 0,-1 0-55 0,0 0-59 0,-1 1-74 15,-1 0-80-15,0 0-28 0,-1 0-15 0,-2 1 2 0,-1 0 7 16,0 2-5-16,-4-3-5 0,3 2 10 0,-3-2 16 0,0 0 29 0,0 0 155 15</inkml:trace>
  <inkml:trace contextRef="#ctx0" brushRef="#br0" timeOffset="114380.5789">4019 13087 129 0,'0'0'196'0,"-3"-1"16"0,3 1 17 0,0 0 16 0,-3 0 17 15,1 1 2-15,2-1-3 0,-3 1-22 0,2 1-31 0,-1-1-32 0,1 1-35 16,0-1-6-16,-1 2 1 0,1-1-13 0,1 1-18 15,-1-2-6-15,1-1-3 0,0 2-13 0,0-2-19 0,-2 3 14 0,2-3 21 16,0 0-1-16,0 0-8 0,0 0 13 0,0 0 17 16,0 0-4-16,0 0-11 0,0 0 4 0,0 0 14 0,0 0-7 0,0 0-14 15,-2 0 3-15,-1 0 7 0,0-2-8 0,1 2-10 0,-1-1-10 16,0 0-6-16,1 1-10 0,-1-1-13 0,-1 1-7 0,1-1-4 16,-1 1-5-16,0-2-3 0,0 2-3 0,-1 0-2 0,0 0-2 0,-1 0-7 15,1 0-2-15,0 0-5 0,-2 0 1 0,0 0 5 16,1 2-1-16,-1-2-4 0,0 0 2 0,1 0 5 0,-2 0-4 0,0 0-1 15,0 0 2-15,0 0 2 0,-2 0-1 0,1-2-4 0,0 1-4 16,-1 0 2-16,0 0-4 0,-2 0-7 0,1-2 2 0,-2 2 5 16,1-1-4-16,-2 0-5 0,0 0-1 0,-1 0 7 0,-1-1-5 15,0 1-6-15,-1-1 4 0,-2 1 5 0,-1 0-3 0,0-1-4 16,0 2 1-16,0-1 6 0,-1 0-5 0,1 0-1 0,-2 0 2 0,2 0 5 16,0 0-2-16,2 0-7 0,-1-1 7 0,2 1 4 15,-1-1-3-15,2 1-8 0,2 0 4 0,-1-1 4 0,2 1-2 0,-1-1-5 16,2 1 1-16,0 1 4 0,0 0-2 0,2-1-4 0,-2 2 4 15,1 0 5-15,-1 2-4 0,0-1-6 0,0 0 5 0,0 1 4 16,0 1-3-16,0-1-5 0,0 2 4 0,0-1 4 0,1 1-3 16,-1 1-6-16,2-2 3 0,-1 2 4 0,2 0-4 0,-1-1-6 15,1 0 5-15,0 0 5 0,1 0-4 0,1-2-7 0,0 2 5 0,2-2 7 16,0 0-4-16,1 0-5 0,0-1 4 0,0 0 6 0,1-1-2 16,0 1-7-16,3-1 3 0,-2 0 6 0,-1 0-4 0,0-1-7 15,3 1 5-15,-2 0 9 0,-1-1-4 0,3 1-10 0,-3-1 5 16,1 1 8-16,2 0-7 0,-3-2-5 0,0 2 2 0,2-1 8 15,-2 1-4-15,2-1-4 0,-2 1 10 0,3 0 11 0,-2-1-4 16,-1 0-9-16,3 1 6 0,-3 0 8 0,1 0-7 0,-1-2-5 16,-1 2 4-16,1 0 7 0,-1 0-2 0,0-1-8 0,0 1 3 0,0 0 7 15,0-1-8-15,0 1-10 0,-1 0 7 0,1 0 8 16,0-1-1-16,0 1-7 0,0 0 4 0,0 0 10 0,1-1-4 0,-1 1-7 16,0-2 4-16,0 2 7 0,-1-1-5 0,0 1-8 0,-1-1 3 15,1 0 7-15,0 1-4 0,-1-1-9 0,1 1 3 0,-2-2 8 16,1 2-7-16,-2-1-8 0,1 1 4 0,-1 0 6 0,0 0-5 15,0 1-5-15,0-1 7 0,0 2 13 0,0-2-5 0,0 1-8 16,-1-1 3-16,1 1 9 0,0-1-3 0,0 0-6 0,1 0 9 0,0 0 12 16,1 0 0-16,0 0-5 0,2 0 8 0,0 0 9 15,2 0-4-15,2 0-13 0,0 0 5 0,0 0 8 0,-3 0-4 0,3 0-10 16,0 0 2-16,0 0 7 0,0 0-6 0,0 0-11 0,0 0 1 16,0 0 2-16,0 0-5 0,0 0-10 0,-1-1 4 0,1 1 7 15,0 0-5-15,0 0-7 0,0 0 2 0,-3 0 5 0,3 0-2 0,0 0-8 16,-3-1 3-16,3 1 3 0,-4 0-3 0,2 0-5 15,2 0 2-15,-3-2 6 0,-1 2-3 0,1-1-9 0,1 1 5 0,-1 0 5 16,0-1-2-16,1 1-7 0,-1 0 4 0,3 0 4 0,-3 0-3 16,3 0-5-16,-2-1 4 0,2 1 5 0,-3 0-2 0,3 0-8 15,-3-1 4-15,3 1 5 0,0 0-4 0,-1 0-4 0,1 0 2 16,0 0 6-16,0 0-3 0,0 0-6 0,0 0 3 0,0 0 6 16,0 0-4-16,-3-2-8 0,3 2 6 0,0 0 6 0,0 0-3 0,0 0-5 15,0 0 4-15,0 0 4 0,0 0-2 0,0 0-5 16,0 0 2-16,0 0 7 0,0 0-2 0,0 0-8 0,0 0 4 0,0 0 5 15,0 0-4-15,0 0-4 0,0 0-1 0,0 0 5 0,0 0-3 16,0 0-6-16,0 0 3 0,0 0 5 0,0 0-4 0,0 0-5 16,0 0 2-16,0 0 7 0,0 0-2 0,0 0-6 0,0 0 4 15,0 0 4-15,0 0-1 0,0 0-7 0,0 0 5 0,0 0 4 16,0 0-3-16,0 0-6 0,0 0 1 0,0 0 7 0,0 0-4 16,0 0-10-16,0 0 5 0,0 0 5 0,0 0-4 0,0 0-4 15,0 0 2-15,0 0 7 0,3 0-5 0,0 2-5 0,-1-1 4 0,1 0 5 16,0 1 1-16,-1 1-5 0,1-1 4 0,1 1 4 15,-1 0-4-15,1 1-7 0,0 1 3 0,0-2 8 0,0 2-7 0,0 0-8 16,0 1-4-16,-2 0 5 0,2 0-9 0,0 0-9 0,-1 1 3 16,1 0 5-16,0 2-5 0,0-1-8 0,0 2 7 0,-1-1 8 15,1 2-4-15,0 1-6 0,0 0 6 0,-2 1 9 0,2 2 3 0,-1-1-3 16,1 0 9-16,0 2 8 0,0 0-4 0,0-1-7 0,0 3 5 16,0-3 10-16,0 3-5 0,0-2-7 0,1 1 6 0,-1 1 6 15,2-2-4-15,-2 1-7 0,0 1 4 0,0-2 7 16,0 1-3-16,0-2-8 0,-2 1 5 0,2-1 8 0,-1 0-5 0,0-1-9 15,-1 1 4-15,0-2 8 0,0-1-4 0,0 2-7 0,0-2 4 16,0 0 7-16,-1-2-5 0,0 2-7 0,1-1 3 0,-1-1 9 16,0 2-4-16,1-1-8 0,-2 1 4 0,1 0 10 0,-1 0-7 0,1 0-7 15,-1 0 5-15,0 1 7 0,0 1-5 0,0-1-5 16,2 1 4-16,-2-2 6 0,0 1-5 0,0 1-8 0,0-2 4 0,0 1 9 16,0-1-6-16,0 0-6 0,0-1 3 0,0 1 9 0,0-2-5 15,0 1-7-15,0 1 5 0,0-2 7 0,0-1-3 0,0 2-9 16,0-1 6-16,0-1 6 0,0 2-3 0,0-2-9 0,0 0 4 15,0 1 10-15,0-1-7 0,0 2-7 0,0 1 5 0,0 0 7 16,0-2-5-16,0 2-8 0,0-1 5 0,-2 1 8 0,2-2-4 0,0 2-5 16,-1-1 4-16,1 1 7 0,-1 0-5 0,1-2-6 15,-2-1 3-15,2 2 6 0,-1-2-2 0,1 0-8 0,-1-2 5 0,1 1 8 16,0-1-3-16,0 1-12 0,0-2 5 0,0 0 8 0,1 0-7 16,-1 0-9-16,0 0 6 0,0-2 9 0,1 1-4 0,-1-1-8 15,0 1 3-15,0-1 9 0,0-1-5 0,0 2-8 0,0 1 5 16,0-3 8-16,0 1-4 0,0 1-8 0,-1 1 7 0,1-2 8 15,-1 1-3-15,-1-1-9 0,1 1 3 0,0-1 9 0,-1 1-4 0,1-2-8 16,0 1 4-16,-1-2 11 0,1 1-3 0,0 0-7 16,-1-2 8-16,2-1 13 0,-1 2 1 0,1-2-2 0,0 0 11 0,0 0 12 15,0 0-3-15,0 0-3 0,0 0 3 0,0 0 5 0,0 0-10 0,-3-2-14 16,2 1-22-16,0 1-20 0,-2-3-50 0,0 0-59 16,-1-2-64-16,0 1-66 0,-1-1-88 0,-2-1-97 0,-1-1-67 15,-1-2-63-15,-2 0-18 0,-1 0-9 0,0-3 5 0,-1 1 10 16,-2-1 19-16,1 0 26 0,-1-1 44 0,-1 1 49 0,1-2 58 15,-1-2 292-15</inkml:trace>
  <inkml:trace contextRef="#ctx0" brushRef="#br0" timeOffset="115047.9783">3284 11962 138 0,'4'-10'325'0,"0"0"11"16,0 2 11-16,0 0 14 0,0-1 22 0,-1 2 5 0,-2 0 8 16,2 1 8-16,-2 1 10 0,0 1-50 0,1 1-61 0,-2 0-70 15,1 1-68-15,-1 2-44 0,1-2-34 0,-1 2-12 0,0 0-6 16,2-2-18-16,-2 2-22 0,2 0-10 0,1 0-1 0,1 2-10 0,-1-1-13 15,1 0 1-15,0 1 2 0,0 2-1 0,0 0-3 16,1 0 5-16,0 2 5 0,1 2-1 0,-1 0-1 0,0 2 4 0,1 0 7 16,-1 4-2-16,0-1-5 0,1 2 3 0,-2 2 3 0,0 0-2 15,0 2-4-15,-2 0 2 0,2 2 2 0,-1 0-1 0,0 1-3 16,-1 1 0-16,1 0 0 0,0-1-3 0,-2 2-4 0,0 0 2 0,1 0 2 16,-1-1 0-16,0 0-3 0,-1-1 2 0,2-2 2 15,-2-1-4-15,0-1-6 0,1-2-3 0,-1-2-6 0,0-2-9 0,0-1-12 16,0-3-4-16,0 0-5 0,0-2-11 0,0-2-10 15,0 0-7-15,0-2-4 0,0-2-38 0,0 0-47 0,0 0-47 0,-3 2-49 16,3-2-58-16,-2-4-62 0,-2 0-12 0,0 0 6 0,0-2 4 16,-2-2 4-16,2 1 8 0,-1-1 13 0,0-2 5 0,-1 1 7 15,0-2 35-15,0 0 292 0</inkml:trace>
  <inkml:trace contextRef="#ctx0" brushRef="#br0" timeOffset="115365.3298">3020 11894 0 0,'-1'-2'208'15,"1"0"68"-15,0-1 21 0,1 0 8 0,0-1 5 0,2 0 17 0,0 1 20 16,1-1 5-16,-2 1 2 0,2-1-25 0,2 0-37 0,-1 1-52 15,0-1-57-15,1 2-25 0,0-2-11 0,1 2-18 0,1-1-14 16,0 1-4-16,1-2 0 0,2 2-12 0,1-2-15 0,1 1-3 0,2-1 3 16,1 1-7-16,1-1-11 0,2-1-8 0,1 0-2 15,3 1-8-15,-1-2-5 0,2 0-5 0,2 0-5 0,0 0-5 0,1-2-5 16,1 2-19-16,0 0-22 0,1 0-40 0,2 0-47 16,-2 0-47-16,2 0-49 0,-3 2-91 0,0 0-107 0,-1 0-32 0,-2 1-8 15,-2 0-4-15,-3 2-1 0,-2 0 0 0,-3 1-1 0,-2 1 14 16,-2 0 20-16,-2 2 35 0,-2 0 52 0</inkml:trace>
  <inkml:trace contextRef="#ctx0" brushRef="#br0" timeOffset="119519.9127">864 14414 4 0,'0'0'237'0,"-1"-1"9"0,-1-2 5 16,2 3 16-16,-1-2 15 0,1 2-8 0,-1-1-14 15,1 1 20-15,0 0 31 0,-2-3-32 0,2 3-53 0,0 0-26 0,0 0-22 16,0 0-20-16,0 0-23 0,0 0-3 0,0 0 1 0,0 0-14 16,0 0-23-16,0 0-2 0,0 0 4 0,0 0-16 0,0 0-22 15,0 0-4-15,2 0-2 0,-1-2-17 0,2 1-20 0,-2-1-5 16,2 1 3-16,1 1-11 0,0 0-11 0,0 0 4 0,1-2 9 15,2 2-3-15,-1-1-9 0,2 1 4 0,2-2 10 0,0 2-5 0,1 0-9 16,2 0 4-16,1 0 7 0,2 0-4 0,0 2-7 16,1-2 6-16,2 1 9 0,1 1-3 0,0-2-10 0,1 1 7 0,2 2 9 15,-1-1-2-15,1-1-2 0,1 2 5 0,0-1 10 0,0-1-1 16,1 2-4-16,2-1 5 0,-2-2 7 0,3 0-5 0,0 0-7 16,0 0 5-16,2 0 7 0,-1 0-6 0,0-3-8 0,2 0 1 15,-2 1 2-15,2-1-2 0,-2 2-8 0,1-2 0 0,0 0 0 16,0 1-3-16,0 1-8 0,1-2 4 0,0 1 2 0,-1-1-2 15,2 2-7-15,-1-2 7 0,0 0 4 0,-2 1 0 0,2-1-8 16,-2 2 4-16,-1-2 1 0,1 0-2 0,-1 1-2 0,-1-1 2 0,1 2 5 16,-1-2 0-16,-1 0-4 0,1 1 4 0,0-1 3 15,-2 2-3-15,2-2-5 0,-2 0 1 0,-1 1 4 0,0-1 0 0,0 2-3 16,-1-1 1-16,-2 1 4 0,2-2-2 0,-3 3-5 0,1-3 4 16,-1 0-1-16,1 1-2 0,-1-1-4 0,0 2 4 0,0-4 1 15,0 4-2-15,2-4-2 0,-2 2 1 0,1-1 1 0,-1 1 1 16,1 0-4-16,1-2 1 0,-1 2 1 0,-1-1-2 0,1 2 1 15,-1-2-1-15,0 2 4 0,0-1-1 0,0 2-1 0,0 1 0 0,0-2 2 16,0 1-2-16,0-1-3 0,0 2 1 0,0-1 5 0,2 1-1 16,-1 0-5-16,0-2 3 0,2 1 4 0,0-2-1 0,1 1-4 15,1-2 2-15,-1 1 4 0,3 0-2 0,-2-3-2 0,2 1 2 0,-1-1 2 16,1 0-2-16,0 0-3 0,-1 0 1 0,1 0 4 16,0 0-4-16,-1 2-2 0,1-1-1 0,0 1 5 0,-2-1-1 0,2 2-5 15,-2-1 1-15,-1 2 2 0,0-1 0 0,0 2 0 16,-1 1 0-16,-2-2 2 0,2 2-2 0,-3 0-2 0,1 0 1 0,-1 2 2 15,0-2-2-15,0 1-2 0,0 2 1 0,0-1 4 0,-1-1-1 16,1 2-2-16,-2-1 1 0,2 1 1 0,-1-2 1 0,1 1-4 16,-1-2 2-16,1 1 6 0,-2-1-4 0,0 0-4 0,0-1 4 15,0 1 1-15,-1-2-2 0,-1 1-2 0,1-1 2 0,-1 1 2 16,0-2-1-16,-1 0-4 0,1 1 4 0,0-1 2 0,-1 2-2 0,1-1-4 16,-2-1 1-16,2 2 7 0,0-2-5 0,-1 0-2 15,1 3 2-15,-1-3 1 0,1 1-1 0,-2 1-2 0,1 1-1 0,0-2 4 16,-1 1-2-16,0-1-2 0,0 1 1 0,0 1 2 0,-1 0-1 15,-1 0-3-15,1 0 2 0,-1 0 1 0,0 0-2 0,-1 0-2 16,0 0 2-16,-1 1 2 0,0 1-1 0,-1-2-5 0,-1 1 3 16,0-1 1-16,-1 2 1 0,1-2-2 0,-2 0 1 0,0 0 4 15,0 0-1-15,0 0-2 0,-1 0 1 0,0 0 3 0,-1 0-2 0,0 0-1 16,-1 0 2-16,0 0 1 0,-1 0-2 0,-2 0-1 0,3-2 2 16,-3 2 2-16,3 0-2 0,-3 0-4 0,0 0 1 0,2-1 4 15,-2 1-2-15,3 0-1 0,-3 0 0 0,3-2 2 0,-3 2-1 16,2 0-1-16,1 0 2 0,-3 0-1 0,4 0 1 0,-1 0-5 15,-1 0 1-15,-2 0 4 0,3-1-2 0,0 1-5 0,-1 0 4 16,-2 0-1-16,4 0 1 0,-1 0-1 0,-3 0 2 0,0 0 2 16,0 0 1-16,0 0-2 0,0 0 7 0,0 0 4 0,0 0 4 0,0 0 1 15,0 0 4-15,0 0 4 0,0 0 2 0,0 0 0 0,0 0 0 16,0 0 3-16,0 0-3 0,0 0-3 0,0 0 0 0,0 0-1 16,0 0-4-16,0 0-4 0,0 0-6 0,0 0-3 0,0 0-1 15,0 0-4-15,0 0-1 0,0 3-4 0,0-3 1 0,0 3 0 16,0 0 0-16,0 0 0 0,1 3 1 0,-1-2 1 0,0 1-1 15,0 1 1-15,0 1-1 0,0 1 4 0,2 1-1 0,-2 0 1 16,0 1 2-16,0 2 1 0,0 0-2 0,0 2-2 0,0-2 1 0,0 3 2 16,1 0-1-16,-1 0-1 0,0 0 4 0,1 3 1 15,-1-3 1-15,2 1-2 0,-2 1 3 0,1 1 3 0,0 0 3 0,1 0 1 16,-1 0 7-16,0 0 7 0,2 1 0 0,-2 1-2 0,2 1 2 16,0-2 6-16,-1 4-3 0,1-1-4 0,0 1 1 0,-1 1 4 15,1-2-7-15,1 1-6 0,-1-1-1 0,-1-1 2 0,1 2-8 0,0-5-8 16,-1 3 3-16,1-2 4 0,0 1-4 0,-1 1-7 15,0 0 4-15,0 3 6 0,1-2-3 0,-2 2-8 0,1 0 8 0,-2 0 8 16,1-1-1-16,-1-1-4 0,0 1 5 0,-1 1 7 16,1 0-5-16,-2 0-4 0,1 0 3 0,0 0 9 0,-1 1-4 0,1 1-7 15,0-2 2-15,-1 1 6 0,1-1-4 0,0 0-10 0,-1-1 1 16,2 0 4-16,0-1-6 0,2-1-8 0,-2-2 4 0,1 1 5 16,0-1-4-16,1-1-7 0,-1-1 1 0,0 1 6 0,1-2-5 0,-1 2-7 15,0 0 5-15,2 0 7 0,-2 0-3 0,2 0-6 16,0 2 6-16,-1-1 13 0,2 0 1 0,-1 0-4 0,1 0 4 0,0 1 2 15,1 0-1-15,-1 0-1 0,2 0 2 0,-2 0 8 0,1-1-4 0,0 0-5 16,-1 1 1-16,2-4 5 0,-2 1-4 0,1-1-8 16,-1-2 0-16,1 1 0 0,1-1 0 0,-1-1 0 0,-1 2-2 0,1-2 1 15,-1 1-2-15,0-1-2 0,0 2 2 0,0-2 0 16,0 1 2-16,-1 0-1 0,0-1-1 0,-1-1 0 0,1 0-1 0,0 0-2 16,-1-1 1-16,1-2 7 0,0 1 5 0,-2-1 7 0,2 1 2 15,-2 0 4-15,2-1 2 0,-2 1 1 0,2-1 1 0,-2 1-2 16,2 1 4-16,-2 0-1 0,2 1 1 0,-2 0-1 0,2 0-2 0,-1 1-7 15,1 1-5-15,1 2-5 0,0-1-5 0,-1 2-1 0,1 1-3 16,0-1-3-16,-2 1 0 0,2-1 3 0,-1-2 0 0,0 1 3 16,-2-2 3-16,2 1 2 0,-2-3 2 0,2 0 1 0,-2 0 2 0,2-1 1 15,-2 1-1-15,2-2 1 0,-1 0-1 0,0 1 4 0,0-2-2 16,1 1-2-16,0 0-2 0,-1-1-4 0,1 0-4 0,0 0-3 0,-1 0-1 16,1 0-1-16,0 0-1 0,-1 0-3 0,1 0 0 0,0-1-1 15,-1 0 1-15,1 0 0 0,0-1-2 0,-1-1 1 0,1 0-1 16,0-1 2-16,-2-2 0 0,0 1 2 0,1-2 4 0,-2-2 4 0,1 1 13 15,-1-1 11-15,0 0 7 0,0 0 4 0,0 0 1 0,0 0 4 16,0 0 2-16,0 0 1 0,0 0-1 0,0 0 1 0,-1-2-1 16,-1 1-1-16,2 1-4 0,-1-3-5 0,0 1-11 0,-1 1-7 0,1-2-7 15,0 2-4-15,-1 0-4 0,1 0-3 0,0 0-3 0,-2-1 0 16,3 2-3-16,-1-1 2 0,-2 0-1 0,2 1-1 0,-2-1 0 0,0 0-3 16,1 1-1-16,-1-2-1 0,0 2 1 0,1-1-2 0,-1 1-2 15,-1-1 2-15,0 1-1 0,0-1-1 0,-1 1 1 0,1-1-1 16,-2 1-1-16,1-2 0 0,-2 2 0 0,1 0 2 0,-2-1-2 0,0 1-3 15,0 0 1-15,-2-1-1 0,0 1 0 0,-1 0-1 0,-1 0-1 16,0 0 1-16,-1 1-2 0,-2 0-2 0,-1 1-1 0,0 0 2 16,-1 0-1-16,-2 2 1 0,-1 0 1 0,0-1 3 0,-3 2-2 0,1 0-1 15,-1 0 3-15,-2 1 0 0,-1-2 2 0,1 2 1 0,-2-1 3 16,-1 0 1-16,2 0 2 0,-2 0-1 0,-2-1 1 0,2 0 0 16,-1 0 0-16,0-2-2 0,-1 2 1 0,1-2 2 0,-2 2 1 0,2-2-1 15,0 2 1-15,-2-2-2 0,2 2 0 0,-2-2 1 0,2 2 1 0,-3-2 1 16,1 0-2-16,-1 2 2 0,0-2 2 0,0 2 1 0,-1-2-5 15,1 2 1-15,-2-2-1 0,1 2 1 0,-2 0 1 0,2-1-2 16,-3 1 1-16,0-1-2 0,-1 1-2 0,-1 0 1 0,0-1-1 16,-1 1 1-16,-1-2-1 0,0 2-2 0,0-2-1 0,1 1 4 15,-1-2-1-15,2 1 1 0,-1-1-1 0,0 1 4 0,1-2-2 0,-1 1 0 16,0-1 1-16,2 1 1 0,1-1-2 0,-1 1-2 0,1 0 1 0,-2 2 2 16,2-1 1-16,-1 1-2 0,0 0 0 0,-1 1-2 0,1 1 1 15,0-2 1-15,-1 2-2 0,1-1 2 0,1 0-1 0,0 0-1 16,1 0 2-16,1-2 6 0,-1 2-3 0,0-2-3 0,2-1 2 0,0 2 1 15,-1-2 1-15,1 0-2 0,0-1 1 0,-1 0 1 0,2 0-2 16,-1 0-1-16,1 0 1 0,0-1-1 0,0 0-2 0,1-1-4 16,-1 1 2-16,2 0 5 0,-2-1-4 0,1 0-1 0,2 1 0 0,-2 1-1 15,3 0-1-15,0 1 1 0,1 1 1 0,2-1 1 0,1 1-1 16,0 1 0-16,3-1 2 0,-1 2-1 0,1-2 1 0,2 2-2 16,1-1 1-16,-1 1 1 0,2-1 1 0,1 0 0 0,0 0 1 0,1 0 2 15,2-1 2-15,1 1 1 0,0-2 0 0,1 0 1 0,2-1 1 16,1-1-2-16,1 0 1 0,0-1 1 0,1 0-1 0,0 0-1 15,1-1 2-15,0 0-1 0,-2-1-1 0,2 0 0 0,-1 1-4 0,0-2-1 16,-1 0 1-16,2 0-2 0,-2 1 0 0,0 0 0 0,-1-1-2 16,2 2-1-16,-2-2 2 0,0 1 1 0,0 1 0 0,0 0-3 15,0 0 1-15,0 0 1 0,0 1-1 0,0 1 1 0,0-1-1 0,0 1 2 16,0 0-1-16,0 0-1 0,0 1 1 0,-2 0 1 0,2 0-2 16,-1-1 1-16,0 1-1 0,-1 0 1 0,0 0-1 0,-1 0-4 0,0 0 0 15,1 0-3-15,-1 0-1 0,-1 0-5 0,0 0-2 0,0 0-1 16,-1 0-3-16,-1 0-1 0,1 1-1 0,0 0 1 0,-1 0-5 0,0 0-2 15,0 1 1-15,2-1 1 0,-1 0 0 0,1 0 0 0,-1 0 4 16,1 1 1-16,1-1 2 0,-1 0 5 0,1 0 3 0,1-1 2 16,0 1 1-16,1-1-2 0,0 0 5 0,-1 0 3 0,2 0 2 0,0 0-1 15,0-1 1-15,2 1-1 0,-1-1 2 0,-1 0 2 0,1 0-2 16,-1-2 1-16,2 2-1 0,-2-1-1 0,0 0 1 0,0 0-2 16,0 0 1-16,0-1-2 0,0 1 0 0,0-1 1 0,0 1-1 0,0 0 0 15,1-1 2-15,-1 1-1 0,1-1 1 0,1 1-1 0,0 0 1 16,1-1-1-16,0 1 1 0,1-1 1 0,1 2 0 0,0 0 0 15,2 0-2-15,1 1 1 0,-1-1-1 0,1 1-1 0,0 0-1 0,0 0-2 16,0 0 0-16,1-3-2 0,-1 3 1 0,1-2-2 0,-1 2 0 0,2-1 0 16,-2 1 0-16,1-2 0 0,-1 2-2 0,1 0-1 15,-1 0 0-15,0 0 2 0,0 0-2 0,0 0-2 0,0 0-1 0,0 0 0 16,0 0 0-16,0 0 2 0,3 0-1 0,-3 0-2 0,0 0-1 0,0 0 2 16,3-1 0-16,-3 1 2 0,0 0 1 0,2-1 1 0,-2 1 2 15,2 0 3-15,0-1 0 0,-2 1 2 0,2-1 1 0,0-2 1 16,0 2 1-16,0-1-1 0,1-2 2 0,0 0 0 0,-1 1 2 0,1-2 1 15,0-1 0-15,-1 0-2 0,1 0 1 0,0 0-2 0,-1-1 0 16,1-2-2-16,0 1 1 0,-2 0-2 0,2-1-3 0,-2 1-2 16,0-2-4-16,1 1-9 0,-2-2-6 0,0 1-6 0,0-1-7 0,0-1-7 15,0 2-4-15,-2-2-6 0,1-2-3 0,0 2-3 0,-2-1-4 16,0 0-7-16,1-1-2 0,-1 0-7 0,-1 0 5 0,0 0 8 16,-1-1 1-16,1 0 1 0,-2-2 8 0,1 1 8 0,0-1 2 0,-2-1 2 15,2 0 0-15,-2 0-3 0,0-1-3 0,1-1 0 0,-1-1-1 16,0-1-1-16,2-1-4 0,-2-1-4 0,1 0 2 0,-1-1 1 15,0-2-4-15,1 1-4 0,-1-2-4 0,-1 2-1 0,1-1 1 0,-1 1 2 16,2 0 4-16,-2 0 4 0,1 1 3 0,0 1 1 0,1 0 1 16,-1 1-1-16,0-1 1 0,1 2-4 0,0 0 2 0,0-1 0 15,-1 2 9-15,0-2 8 0,1 0 2 0,-1 0-2 0,0 0 5 16,-1 1 8-16,0-2 2 0,-1 1-2 0,0-1 7 0,-1 1 11 16,1-1 0-16,-2 1 2 0,1 0 5 0,-1-1 7 0,-1 2-5 0,0-1-12 15,0 0 7-15,0 0 13 0,0 0-4 0,0 1-10 16,0 0 9-16,0 0 12 0,1 2-6 0,1 1-10 0,-1 0 4 0,2 2 9 15,1 0-3-15,0 3-8 0,0-2 7 0,1 3 10 0,2-2-6 16,-1 2-11-16,2-1 7 0,2 1 5 0,-1-1-4 0,2-2-7 16,1 1 2-16,1 0 8 0,2-3-3 0,-1 0-9 0,2-2 5 0,2-1 7 15,0 2-8-15,2-4-8 0,-1 4 4 0,1-4 7 16,0 4-7-16,0-2-12 0,0 1 0 0,-1 1 6 0,-1 1-7 0,1 0-14 16,0 0 6-16,-2 0 9 0,-1 3-6 0,1 0-11 15,-1-2 5-15,0 4 14 0,-1 1-5 0,0 0-11 0,-2 0 10 0,0 1 14 16,1 4-1-16,-1-2-7 0,-1 3 10 0,0 0 15 0,0 1-5 15,0 1-13-15,0 2 8 0,0 2 11 0,0 0-5 0,0-3-14 16,0 3 7-16,0 0 11 0,1-1-6 0,1-2-12 0,-1 1 6 0,0 1 12 16,2-4-6-16,0 2-15 0,1-1 8 0,0-2 10 15,1 0-8-15,0-2-11 0,3-2 8 0,0-1 13 0,2-2-8 0,0 1-14 16,1-3 7-16,1 0 13 0,0-2-8 0,1 1-13 0,2-1 6 16,-2 1 14-16,2-2-7 0,-2 1-13 0,2 1 9 0,-2 1 12 15,2 0-6-15,-2 0-13 0,-1 3 7 0,0 0 15 0,-1 3-9 16,-2 0-15-16,-1 3 3 0,-1 1 6 0,-2 2-15 0,-1 0-20 15,-1 2 7-15,-3 1 13 0,0 0-9 0,0 0-14 0,0 0 7 16,0 1 13-16,-1 4-8 0,-2-2-16 0,0 0 11 0,-1 1 17 16,0 1-2-16,0-2-10 0,0 3 16 0,0-3 22 0,0 0-8 0,2 1-16 15,-1-1 11-15,0 0 16 0,1-1-11 0,0-1-13 16,2-1 8-16,0 0 14 0,0 0-11 0,0 0-22 0,0 0 11 0,0 0 15 16,0 0-9-16,3 2-16 0,1-2 10 0,0 0 15 0,0 0-9 15,1-2-17-15,1 1 10 0,0 1 14 0,2-3-23 0,2 0-35 16,-2-2-23-16,1 1-16 0,0-1-37 0,2-1-43 0,-2-1-52 15,-1-1-51-15,0 1-25 0,-1 1-14 0,-2 0 3 0,1 1 10 16,-4 2-4-16,1-1-7 0,-3 4 19 0,0 0 30 0</inkml:trace>
  <inkml:trace contextRef="#ctx0" brushRef="#br0" timeOffset="120536.6493">1347 15564 0 0,'-8'-2'72'0,"0"-2"108"0,0 2 13 0,0-1 14 0,0 0 17 16,0 0 4-16,0 1 0 0,0-1 19 0,1 0 23 0,0 0-19 15,1 1-32-15,0 0-24 0,0-1-20 0,0 1 11 0,1-1 20 16,0 1 1-16,1-2-5 0,0 2-2 0,0-2-5 0,1 2-12 0,0-2-14 16,1 1-4-16,0-1-3 0,2-1-10 0,0 1-17 15,0-1-9-15,2 0-8 0,-1-1-20 0,2-1-29 0,1 1-14 0,1-1-7 16,0-2-13-16,2 2-11 0,0-1-8 0,1 0-10 0,0 1-4 16,0 1-4-16,1 1-2 0,-1 1-2 0,1 1 1 0,1 1 2 15,-1 2-3-15,0 0 0 0,-1 2-1 0,2 1 1 0,-2 1 0 0,1 2-3 16,0 2 3-16,1 0 0 0,-2 2 4 0,1 0 1 15,-1 4-1-15,1 0 4 0,-1 2-2 0,0 0-2 0,-1 4 4 0,-2-1 2 16,1 2-1-16,-2 1 2 0,0 0-1 0,-3 0 1 0,0 1-1 16,-1 1 1-16,0-1-1 0,-1 1 2 0,0-1-3 0,-2-2-1 15,-1 1 2-15,1-2 2 0,-1 0 0 0,-1-2-4 0,0-2-1 16,1 0 5-16,-2-3-3 0,1 0 0 0,0-2 2 0,1 0 1 16,-2-3-5-16,2 1-2 0,0-3-1 0,0 0 1 0,0-1-8 0,0-1-8 15,2-1-13-15,-1-1-12 0,0-1-21 0,3-1-24 16,-4-1-28-16,2-1-34 0,-1-2-19 0,2-2-16 0,1-1-17 0,0-1-18 15,1-2-9-15,3-2-9 0,0-1-11 0,1-2-10 0,2 0-12 0,1-2-12 16,1 0 8-16,1 0 16 0,2-1 24 0,0 0 25 16,1 0 19-16,2 0 14 0,1 0 19 0,-2 0 20 0,2 2 16 0,2-1 14 15,-2 1 28-15,1 1 28 0,-1-1 34 0,0 0 37 0,0 2 26 16,-1 0 28-16,-2 0 20 0,0 1 22 0,-1 0 28 0,-2 2 30 16,-1 0 12-16,-2 2 4 0,-1-1 14 0,0 2 12 0,-4 1-1 15,1-1-5-15,-2 2 1 0,-1 0 5 0,0 2-7 0,-2-1-16 16,-1 1-4-16,-1 1-4 0,0-1-20 0,-1 0-26 0,-2 1-4 0,0 0 3 15,1 1-12-15,-2 0-21 0,0 0-6 0,-2 2-4 16,1 0-16-16,0 2-14 0,-1 0-5 0,0 3-2 0,-1 1-11 0,-1 1-17 16,1 1-6-16,-1 3-2 0,2 2-5 0,-1 1-11 0,0 1-5 15,2 1 4-15,0 1-4 0,1 1-1 0,1-2 2 0,2 2 4 16,-1-1-5-16,4 1-2 0,0-1 1 0,2-1 3 0,2-1 0 16,0 1-3-16,2-2 0 0,2-1 1 0,2 1-1 0,1-1-1 15,2-2 2-15,1-1 1 0,1 0-2 0,2 0-3 0,-1-2-14 0,4 0-17 16,-1 0-23-16,0-1-29 0,2-1-32 0,1-1-34 0,0-2-44 15,0 0-47-15,1-2-71 0,1-1-74 0,-1-3-26 0,-1 0-8 16,0-2 1-16,0-1 1 0,-1-2 13 0,-2-1 19 0,0-2 23 0,-2 1 26 16,0-2 35-16,-2-2 226 0</inkml:trace>
  <inkml:trace contextRef="#ctx0" brushRef="#br0" timeOffset="120745.2865">2047 15548 93 0,'-2'-4'321'0,"1"-1"0"16,1 1-8-16,0-1 5 0,0 1 8 0,0 0-5 0,1-1-9 15,1 2 6-15,0-1 6 0,2-1-38 0,2 2-50 16,-1-2-85-16,2 0-89 0,-1 0-46 0,2 0-31 0,0 2-3 0,2-2 6 16,-1 1-28-16,2 0-38 0,-1 0-29 0,1 0-25 0,0 2-57 15,1 0-66-15,-2 0-28 0,1 1-20 0,-2 0-12 0,1 1-9 16,-1 1 6-16,-1 0 10 0,-1 1 5 0,-2 0 3 0,0 2 23 0,-1-2 136 15</inkml:trace>
  <inkml:trace contextRef="#ctx0" brushRef="#br0" timeOffset="120953.7348">2085 15793 0 0,'-5'7'22'15,"1"-1"307"-15,0-2 14 0,1-2 7 0,1 0 5 0,2-2 2 0,0 0 0 16,0 0 6-16,1-2 8 0,2 0 7 0,1 0 7 0,1-2-65 15,2-1-86-15,1 0-68 0,1-1-62 0,0 0-29 0,1-1-20 16,0 1-4-16,1-1 0 0,0 1-18 0,-1 0-21 0,1 0-25 16,0 2-31-16,-1 1-49 0,1 0-55 0,0 2-61 0,-1 0-62 15,0 1-56-15,0 1-56 0,1 0-13 0,-2 2-3 0,2-1-1 0,-2 2-4 16,2-2 14-16,-2 1 20 0,1-1 22 0,-1 2 19 16</inkml:trace>
  <inkml:trace contextRef="#ctx0" brushRef="#br0" timeOffset="121757.4172">2644 15131 0 0,'-3'-1'30'16,"-1"-1"352"-16,2-1 25 0,-1 0 7 0,2-1 1 16,-1-1 2-16,2 1 2 0,0-1-1 0,2 1-1 0,0-1 0 0,4 1 2 15,-1 1-59-15,3-3-77 0,0 0-97 0,3 0-105 0,2 0-42 16,0-3-24-16,3 1-6 0,2 1-1 0,0-2-7 0,1 0-2 16,1 1-16-16,1-1-10 0,-1 2-31 0,0-1-37 0,2 2-31 15,-2 0-31-15,0 0-38 0,0 2-42 0,-2-1-72 0,2 2-80 16,-1 0-23-16,0 2-8 0,-2-2 1 0,-1 0 4 0,-1 3 11 0,-1-2 17 15,0 1 29-15,-2-1 32 0,0 1 32 0,0 1 203 16</inkml:trace>
  <inkml:trace contextRef="#ctx0" brushRef="#br0" timeOffset="122372.0708">3177 14494 324 0,'-2'-6'357'0,"-1"0"3"0,2 0-3 16,-1 0 6-16,1 0 4 0,1 1-2 0,-1 2-7 0,1-1 2 16,0 4 5-16,0-2-68 0,0 2-89 0,0 0-76 0,0 0-70 15,4 2-35-15,-2 1-29 0,2 1 1 0,0 2 8 0,0 2-5 0,0 1-13 16,0 3 8-16,0 0 14 0,2 4-8 0,-2-1-11 15,1 3 10-15,0 3 16 0,1-1-5 0,-1 4-8 0,0-2 5 16,-1 4 13-16,2-2-7 0,-2 0-7 0,1 1 3 0,-1 1 11 16,0-2-5-16,1-2-12 0,-1 1 9 0,2-2 12 0,-2 0-8 0,1-2-14 15,-1 1 4-15,1-2 7 0,-1-2-2 0,2 1-10 0,-1-2 5 0,0-2 6 16,1-1-6-16,-1-3-9 0,0 2 6 0,1-5 9 16,0 0-6-16,0-2-7 0,0-2 4 0,0-1 9 0,0-2-5 15,1 1-8-15,-2-5 4 0,2 1 6 0,0-4-3 0,-1 1-11 16,1-2 7-16,0-2 7 0,-1-1-3 0,1-1-9 0,1-2 4 0,-1 0 7 15,1 0-5-15,0-2-9 0,1 1 4 0,-1-1 11 16,1 1-1-16,-1-1-5 0,2 1 3 0,-1 1 7 0,0 0-1 0,1 0-6 16,0 1 5-16,1 1 5 0,0-1-2 0,-1 4-8 0,0-1 3 15,0 1 7-15,0 4-7 0,-1 0-10 0,0 0-1 0,1 3 7 16,-2 0-5-16,0 3-5 0,0 1 1 0,0 2 2 0,0 0-4 0,-2 3-6 16,1 0 5-16,0 3 5 0,-2 2-2 0,0 1-5 15,-1 1 6-15,-1 1 6 0,-2 4-2 0,-1 0-7 0,-1 0 3 0,0 1 3 16,-3 2-1-16,0-1-5 0,-2 1 3 0,0 0 9 0,-1-3-3 15,-1 3-3-15,-1-2 1 0,-1 1 4 0,0-2-4 0,-1 0-5 16,-1-2 2-16,-1-1 7 0,1 0-4 0,-2-3-2 0,1 0 2 16,0-3 4-16,1 2-7 0,-2-5-10 0,2 0-3 0,0-2-3 15,2-1-7-15,-1-1-13 0,0-2-1 0,1-3-1 0,0 1-19 0,2-2-23 16,0-2-11-16,0 0-11 0,2-3-25 0,0 0-36 16,1 0-10-16,1-2-5 0,1 1-20 0,2-1-22 0,0 2-31 0,1-1-29 15,1 2-38-15,2 1-37 0,-1-1 8 0,1 4 19 0,1 1 10 16,1 1 10-16,-5 2 25 0,8 0 31 0,-1 2 17 0,1 2 71 15</inkml:trace>
  <inkml:trace contextRef="#ctx0" brushRef="#br0" timeOffset="122755.8331">3113 15757 0 0,'-9'1'268'0,"0"-2"58"0,1-1 14 0,1-2 1 0,2 1-5 15,-1-2 6-15,2-1 7 0,2 1-13 0,-1-1-24 0,2 0 29 16,1 0 41-16,0 0-80 0,0 0-119 0,1-1-39 0,0 1-17 15,2 0-10-15,0 0-10 0,-1 0 1 0,1 1 7 0,2 0 1 0,1 0-2 16,-1 1-3-16,3-1-3 0,1 1-14 0,2 1-14 16,1-1-16-16,1 0-10 0,3 1-10 0,3-1-8 0,0 1-9 0,3-1-8 15,2-1 2-15,2 0 2 0,2 1-7 0,1-2-7 0,3 0-9 16,1-3-7-16,3 1-25 0,0-2-29 0,2 1-29 0,0-2-29 16,0 0-25-16,-1 0-21 0,0 2-36 0,-2-1-39 0,0 0-64 15,-3 2-71-15,-3 1-44 0,-1-2-37 0,-3 2-4 0,-2 1 5 16,-2 1 20-16,-1 1 27 0,-4 0 30 0,-1 2 32 0,-2 0 20 15,-3 4 20-15</inkml:trace>
  <inkml:trace contextRef="#ctx0" brushRef="#br0" timeOffset="123457.2583">3384 16225 0 0,'-3'0'7'16,"2"-1"332"-16,0 0 5 0,1 1-4 0,0-4-5 0,0 2-10 15,0 2-7-15,0-3-3 0,0 3-4 0,0 0-2 0,1-2-3 16,-1 2-63-16,0 0-83 0,0 0-85 0,0 0-87 0,0 0-22 0,0 0-7 16,1 2 5-16,-1-2 6 0,0 3 9 0,-1 0 9 0,0 1 3 15,-1 1 3-15,0 0 2 0,-1 1 4 0,0 1 1 0,-1 0-2 16,0 1 4-16,-1 1 4 0,0-1 1 0,-1 1 1 0,1-1 1 0,0 0 5 16,-1 1 2-16,1-1 1 0,-2-1 4 0,1 1 7 0,-1-2 1 15,-1 0 0-15,1 0 3 0,-1-2 6 0,0 0 10 0,0 0 10 16,0-2 7-16,0 0 1 0,0 0 4 0,0-2 2 0,0 0 4 15,2-2 2-15,-2 0 2 0,0-2 3 0,1 0 3 0,0-1 0 16,1-1 2-16,0-1-2 0,1-1-6 0,1-1-11 0,1-1-1 0,1 1 2 16,0-2-5-16,2-1-5 0,2 0-4 0,-1 0-3 0,2 0-9 0,1 0-7 15,1-1-4-15,2 1-2 0,1-2-7 0,1 1-8 16,2 0-4-16,-1 0 1 0,1 1-7 0,2 1-7 0,-1 0-1 0,2 3 1 16,-2-1-5-16,1 3-2 0,-1 0 1 0,1 3 3 0,-1-1-3 15,0 3 0-15,0 0 0 0,0 1 3 0,0 1-3 0,0 0-3 16,0 3 0-16,-1-1 1 0,0 3-1 0,-2 0 0 0,2 3 3 0,-2 0 2 15,-1 3-2-15,0 0 0 0,-1 3 0 0,-2 2 1 16,-1-1 1-16,-1 4-2 0,-2-1 4 0,-2 1 1 0,-1 2 1 0,-2-1-2 16,-1 2 4-16,0 1 2 0,-3 0 2 0,0 1 3 0,-2-1 14 15,0 2 14-15,-1-2 11 0,0 1 11 0,1-1 13 0,-2-1 15 16,0 1 9-16,0-3 9 0,0 1 7 0,1-3 7 0,0-1 4 0,1-1 0 16,0-4 0-16,2-1 1 0,2-1-5 0,0-4-7 0,1 0-7 0,1-2-9 15,1-1-10-15,2-2-13 0,1-2-10 0,0 0-7 0,0 0-8 16,0 0-6-16,3-1-3 0,1 0-5 0,1-2-2 0,0 0-5 15,3-1-5-15,0 0-7 0,3 1-6 0,0-2-3 0,1-1-3 0,1 1 0 16,2-1-9-16,-2 1-10 0,2 1-22 0,-1-1-19 16,1 1-30-16,0-1-34 0,-1 2-34 0,1 0-35 0,-2 1-40 0,2 0-44 15,0 0-49-15,-1 1-52 0,1 0-48 0,0 0-48 0,-1 0-46 0,2-1-44 16,-1 1 1-16,0 0 14 0,-1 0 29 0,1 0 32 0,-2-1 35 16,2 1 35-16,-2 0 40 0,2 0 43 0</inkml:trace>
  <inkml:trace contextRef="#ctx0" brushRef="#br0" timeOffset="123973.8505">4127 16318 0 0,'-6'-5'85'15,"1"1"233"-15,-2 1 11 0,2-1-1 0,-2 2-2 0,1-1 2 0,-1 1 2 16,0 1 2-16,1-1-2 0,-1 1 6 0,-1 1 7 0,0 0-74 0,0 1-104 16,0 1-50-16,-1-1-34 0,-1 0-18 0,1 1-12 0,-2 2 8 15,2 1 13-15,-2 0 3 0,2-1 1 0,0 2 5 0,-1 2 5 16,2-1-7-16,-1 1-7 0,1 1-4 0,1-1-5 0,1 0-12 16,0 2-12-16,1 1 1 0,1 0 8 0,1-1-7 0,1 1-14 15,0 0-5-15,2 0-2 0,2 0-7 0,-1-1-4 0,3 0 2 0,0-2-1 16,1 1-1-16,2-1-7 0,0-2-4 0,1 0-4 0,1-1-13 15,2-1-19-15,-1-2-16 0,2-1-15 0,0-1-15 0,0-2-12 16,2-2-12-16,-1-1-13 0,-1-1-7 0,1-1-5 0,-1 0-4 16,-1-1-4-16,0-1-1 0,-1 1 1 0,-2-2 7 0,0 1 13 15,0 0 19-15,-2 0 18 0,-1 0 18 0,-1 0 18 0,-1 0 24 0,-2 1 25 16,0 1 22-16,-1-1 17 0,0 1 22 0,-1 1 19 0,0 0 21 16,-1 0 22-16,1 1 25 0,0 2 25 0,-2 0 15 0,2 1 12 15,-2 0 0-15,2 0 0 0,1 2-12 0,0 0-12 0,0 0-17 0,0 0-16 16,0 0-15-16,0 0-15 0,0 0-16 0,0 3-20 0,1-1-17 15,2 2-20-15,-1 1-16 0,2 1-17 0,2 0-5 0,-1 1-2 16,2 1 1-16,-2 1-4 0,2 0 2 0,-1 1 6 0,2 1-4 0,-1-1-4 16,0 1-16-16,1 0-21 0,-2 0-30 0,1 0-28 0,0-1-46 15,-1 0-44-15,0 0-58 0,0-2-62 0,0 0-70 0,-1-2-73 16,0-1-22-16,1-1-10 0,-1-3 2 0,-5-1 2 0,7-2 17 0,-2-3 22 16,0-2 28-16,-1-1 27 0,2-1 43 0,-2-4 235 15</inkml:trace>
  <inkml:trace contextRef="#ctx0" brushRef="#br0" timeOffset="125792.8179">4901 15954 0 0,'0'0'85'16,"-2"0"170"-16,2 0 9 0,-3 0 9 0,3 0 9 0,0 0 8 15,-1-1 2-15,1 1 11 0,0 0 8 0,0 0-19 0,0 0-28 16,0 0-48-16,0 0-52 0,0 0-31 0,1-3-22 0,0 2-6 0,1 0 0 16,0 0-4-16,1 0-5 0,0-1-3 0,1 1-2 15,1 0-4-15,-1 0-9 0,1 0-6 0,1-1-6 0,0 1-6 0,1 0-6 16,0 1-6-16,-1-1-4 0,1 1-7 0,1-1-4 0,-1 1-3 0,1 0-3 16,-2 0-3-16,2 0-3 0,-1 1-1 0,0-1-4 15,-1 1 4-15,1 0 1 0,0 0 1 0,-1 1 2 0,1-1 5 0,0 0 4 16,-1 0 4-16,2 0 5 0,0 1 6 0,2 0 9 0,-1-1 5 15,2 0 2-15,-1-1 5 0,4 0 5 0,-1 0-2 0,0 0-3 16,3-1-3-16,0-1 0 0,3-1-5 0,0 1-5 0,1 0-7 0,1-2-4 16,0 0-10-16,1 1-11 0,2-1-5 0,-2-1-4 15,2 2-4-15,-1-2-5 0,0 1 0 0,-1 0 0 0,1 0 0 0,0 0-2 16,-2 1 1-16,0-1-1 0,1 1-1 0,-2 0-4 0,0 1 2 16,-2-1 4-16,2 1-4 0,-2 1-2 0,0 0 1 0,0-1 4 15,-1 1 1-15,0 1-2 0,-1-1 0 0,0 1 3 0,0-1-5 0,0 0 1 16,0-1-1-16,0 1 5 0,0 0-3 0,0-1-1 0,0-1 1 15,0 1 3-15,2 1-3 0,-1-2-2 0,0 1 1 0,1-1 2 16,0 1-2-16,0 1-4 0,-1-2 2 0,0 2 0 0,-1 0-1 0,2 1-1 16,-4 0 1-16,2 1 2 0,-2 0 1 0,-1 1-2 15,0-1 1-15,-1 1-1 0,-1 1-1 0,-2-1-8 0,1 0 3 0,-2 1 3 16,-2-1-3-16,1-1-3 0,-3 2 0 0,0-2 0 0,-1 0 0 16,-1 0-3-16,-2-1 1 0,0 0 2 0,0 0-1 0,0 0-4 15,-4 2 2-15,0-2 0 0,0 0-13 0,-2 0-20 0,-1-2-17 0,-1 1-11 16,0-1-23-16,-1-1-24 0,-2 1-27 0,0 0-27 0,-1-1-27 0,0 0-24 15,2-1-36-15,-2 0-38 0,1 1-67 0,0-1-79 16,2 1-7-16,0-1 13 0,1 2 16 0,0-1 16 0,2 1 22 0,1 1 23 16,5 1 28-16,-4-2 26 0,4 2 28 0,0 0 217 0</inkml:trace>
  <inkml:trace contextRef="#ctx0" brushRef="#br0" timeOffset="127412.8325">6796 14621 0 0,'-4'11'15'0,"-1"1"198"0,1-2 18 0,-2 4 16 0,1-2 19 16,0 1 2-16,-1 4-1 0,1-2 9 0,0 1 14 0,-1 1-35 0,0 1-50 15,-1 0-28-15,-1 0-22 0,1 1-22 0,-1-1-20 16,0 2-11-16,-1-2-8 0,1 1-14 0,-1-1-22 0,1 2 5 0,0-2 14 15,-2 0-8-15,2 0-9 0,0 1 9 0,0 1 15 0,-1 1-11 16,1-3-16-16,-1 4 5 0,-1-2 13 0,1 4-8 0,0-2-11 16,-2 1 5-16,2 2 10 0,-1 1-10 0,1-1-11 0,0 2-1 15,-1 0 7-15,1 0-11 0,0 0-11 0,-1-1 1 0,0 1 5 16,0-2-5-16,1 0-10 0,0-1 1 0,-1-1 2 0,2 1-5 0,-1-1-11 16,1-2 3-16,0 2 1 0,0-1-4 0,1-1-4 0,-1 1-4 15,2-2 1-15,-1 2-2 0,0-2-3 0,1 2 1 0,-1-2 2 16,0 1-1-16,1-1-2 0,0-1 0 0,0 2 1 0,0-2 1 15,1 0-2-15,0 0 0 0,-1 0 1 0,2 2 2 0,-1-2 3 16,0 1 0-16,-1 1-1 0,1-1 1 0,0 1 1 0,-1-1-1 0,1 0-4 16,0 1 4-16,-1-2 3 0,1 0-2 0,0-1-2 0,-1-1 1 15,1 0 3-15,0 0-3 0,-1-2-2 0,1 1 1 0,0-2 2 16,-1 1-1-16,1-1-3 0,0-1 2 0,-1 0 1 0,1-1 0 0,1 0-5 16,0 0 1-16,0-1 2 0,0 0-1 0,0 0-3 0,0 0 2 15,0-2 4-15,1 1-5 0,1-1-1 0,-1 1 2 0,0 0 2 16,1-1-2-16,-1 1-2 0,2-2 1 0,-2 1 2 0,2-1-1 0,-2-1-2 15,2 2 0-15,-2-1 3 0,0 0-2 0,1 0-2 16,-1 0-1-16,-1 0 4 0,0 1-1 0,0 0-2 0,0 0-1 0,0 0 5 16,0 0-1-16,-1 0-4 0,1 0 2 0,0 0 3 0,0 1-1 0,0 0-4 15,0-2 1-15,0 2 1 0,1-2 0 0,0 0-2 0,1 1 1 16,-1-1 2-16,0-1 1 0,2-1-5 0,0 0 1 0,1 0 4 16,-2 0-1-16,2-1-4 0,0-1 2 0,0-1 2 0,0 0 2 0,0-3-1 15,0 2 7-15,0-2 7 0,0 0 7 0,0 0 7 16,0 0 10-16,0 0 11 0,0 0 8 0,0 0-1 0,0 0 10 0,3-1 7 15,-2 0 3-15,2 0 1 0,-3 1 4 0,1-2 4 0,-1 2-6 0,2-2-8 16,-2 2-4-16,0 0-6 0,0 0-10 0,1-1-13 0,-1 1-5 16,0 0-2-16,0 0-9 0,0 0-8 0,0 0-4 0,0 0 0 15,0 0-4-15,0 0-8 0,0 0 0 0,0 0 0 0,0 0-2 0,0 0-2 16,0 0 1-16,3 0 1 0,-3 0-1 0,2 0-3 0,1 0 3 16,0 0 2-16,-1 0-1 0,1 0 1 0,1 0-1 0,0 0 5 15,1-1-1-15,1 1-4 0,-1-2 2 0,0 1 2 0,2 0-1 0,0 0-2 16,1 0 1-16,0-1 3 0,0 1-2 0,1 0-1 0,0 0 2 15,2 0-1-15,1-2 1 0,0 2-2 0,1-1 1 0,2-1 2 0,0 1 0 16,1-1-1-16,1 1-1 0,0 0 2 0,2-2-1 0,1 2-1 16,0-2 1-16,3 0 2 0,-1 0-2 0,1-1-4 0,2 0 4 0,1 0 4 15,-1 0-2-15,3-1-1 0,-1 0 0 0,1 0 2 0,0 0-1 16,1 0-1-16,-1 0 0 0,1 0 2 0,-1 0-2 0,0 2-2 16,0-1 1-16,0 0 4 0,0 1-5 0,-1 1-2 0,1-1 1 0,-1 2 1 15,-1-1 1-15,1 1-4 0,-2 0 1 0,-1 0 2 0,0 1 1 16,-1 0-4-16,-2 1 1 0,-1 0 2 0,-1 0-1 0,0 0-1 15,-3 0 1-15,1 1 1 0,-2 0-1 0,-1 1-4 0,1-2 2 0,-2 1 4 16,2 0-1-16,-2 0-2 0,1-1-1 0,-1 1 4 0,0 1-1 16,1-1-2-16,-1-1 1 0,0 1 1 0,1-1 1 0,-1 1-4 15,2-1 4-15,-2 1-1 0,2-1-1 0,-2 0-3 0,2 0 2 0,-2 0 1 16,0 0 0-16,2 0-2 0,-2 0 1 0,1 0 2 0,-2-1 1 16,1 0-4-16,0 0 2 0,1 0 2 0,0-2-1 0,0 1 1 15,0-2-1-15,1 1 2 0,0-1 0 0,-1 0 0 0,2 0 3 0,-1 0 3 16,2-1 5-16,1 0 7 0,-1-1 3 0,3 2 3 0,0-2 0 15,0 0-2-15,1 0 1 0,2 0 1 0,-2 0-2 0,2 1 2 16,0 0 0-16,-2 1 0 0,0 1-4 0,1-1-5 0,-2 2-6 0,0-1-3 16,0 1-6-16,-2 1-3 0,0 0 1 0,0 1 4 0,0 0-4 15,-2 1 1-15,0-1-1 0,0 1 1 0,-2 0-2 0,0 0-2 16,0 1 2-16,-2-1 2 0,2 0-2 0,-2 0 0 0,-2 0-2 16,1 1 2-16,0-1-1 0,-1 0-1 0,0 0 2 0,-1-1 5 15,-1 1 1-15,0-1 0 0,0 0 4 0,-1 0 7 0,-1-1 1 0,1 1 1 16,-2-1 2-16,2 1 5 0,-2-1 2 0,1 1 4 0,-2-1 2 15,1 1 4-15,-1-2-1 0,1 1 1 0,-1 0 1 0,0 0 1 16,2 0-1-16,-2-1-1 0,0 1-1 0,0-1-2 0,1-1-2 0,-1 1-3 16,0 1-3-16,0-2-3 0,0 1-2 0,-1 1-4 0,1-2-1 15,-2 2-4-15,1 0-1 0,0 0-4 0,-1 0-4 0,1-1-2 16,0 2-1-16,-3 0-1 0,2-1 0 0,1 1-1 0,-3 0 1 0,3 0 0 16,-3 0 0-16,2 0 0 0,1 0-2 0,-3 0 1 0,3 0-1 15,-1 1-1-15,-2-1-7 0,4 0-10 0,-1 2-16 0,-3-2-21 16,3 0-27-16,-3 0-28 0,0 0-31 0,0 0-29 0,0 0-43 0,0 0-46 15,0 0-75-15,0 0-85 0,0 0-74 0,0 0-72 16,-6-4-14-16,2-1 4 0,-1-1 14 0,-2-1 20 0,1-1 27 0,-4-3 29 16,-2-1 31-16,-1 0 28 0,-2-3 44 0,-3 1 206 15</inkml:trace>
  <inkml:trace contextRef="#ctx0" brushRef="#br0" timeOffset="129078.8111">6800 14477 0 0,'3'2'117'16,"-1"-1"123"-16,1 1 3 0,0-2 15 0,1 0 19 0,1 0 2 15,0-2 0-15,1 2 14 0,0-1 22 0,1-1-33 0,1 1-48 16,0-1-36-16,1-1-32 0,2 2-25 0,1-1-25 0,1-1-1 0,1 2 7 16,0-1-14-16,1 1-21 0,1-1 3 0,1 1 9 15,-1 1-12-15,2 0-21 0,-1 0 4 0,0 1 11 0,2 1-6 0,-2-1-12 16,2 1 3-16,1-1 8 0,-1 2-2 0,2-1-5 0,-1-2 8 16,3 1 9-16,-2 1-3 0,3-2-4 0,0 0 1 0,0 0 6 15,1 0-6-15,2 0-5 0,0-2-1 0,1 1 2 0,0 1-5 0,1-2-2 16,0 2-8-16,1-1-8 0,0 1-6 0,0 0-3 15,0 0-6-15,0 1-6 0,-1 1-3 0,-1 1 1 0,1 0-5 0,-2 3-10 16,0-2 1-16,-1 2 2 0,1 0-7 0,-3 2-10 16,0-2 4-16,0 1 6 0,-1 1-3 0,-2-1-8 0,2 1 4 0,-2-2 5 15,0 0-4-15,1 0-7 0,-1-2 4 0,0-1 7 0,1 0-2 16,0-1-8-16,1-1 1 0,0-1 8 0,1-1-4 0,1 1-8 16,-1-3 4-16,1 0 5 0,1 0-1 0,-1 0-8 0,0-2 4 0,1 2 7 15,-2 0-5-15,-2 0-6 0,1 0 4 0,0 2 8 16,-2 1-4-16,0-2-4 0,-1 1 2 0,0 1 6 0,0 0-3 0,-1 1-4 15,-2-1-1-15,1 2 8 0,-1-2-4 0,0 0-5 0,-1 1 3 16,0-1 6-16,0 0-3 0,0-1-6 0,0 1 1 0,0-3 8 16,0 0-4-16,0 0-8 0,0-2 6 0,0 1 6 0,0-2-5 0,-1 0-5 15,1 0 2-15,0-2 7 0,-1 1-4 0,-1-1-5 16,1 2 2-16,0-1 8 0,-2 1-4 0,-1 0-7 0,0 0 5 16,-1 1 6-16,-1 2-4 0,0-1-5 0,-2 1 1 0,0 0 7 15,-2 1-4-15,1 1-7 0,-2-1 5 0,1 2 4 0,-1 0-3 0,0 0-6 16,1 0 4-16,-2 0 8 0,1 0-4 0,-1 0-8 0,1 0 4 15,-1 0 7-15,2 2-4 0,-1-2-2 0,2 0 4 0,-1-2 7 16,2 1-4-16,0 1-6 0,2-2 2 0,-1-1 5 0,0 0-4 16,2-1-7-16,0 1 5 0,1 0 8 0,-2-2-4 0,1 1-7 15,0 1 2-15,-1-3 6 0,0 3-6 0,-1 0-6 0,-1 0 3 16,0 0 6-16,0 0-3 0,-3 1-6 0,1 1 5 0,-1 1 7 16,-1-2-6-16,-1 2-8 0,-1 0 4 0,-2 0 5 0,3 0-2 0,-3 0-5 15,3 0 1-15,-1 2 7 0,-2-2-4 0,3 0-4 16,-3 0 5-16,3 0 5 0,-1 1-2 0,0 1-8 0,0-1 4 0,0 1 7 15,0-2-4-15,1 0-5 0,1 0 4 0,-1 0 7 0,1 0-2 0,0 0-8 16,0 0 3-16,0 0 6 0,0 0-5 0,0 0-4 16,0-2 5-16,0 2 5 0,-2-1-2 0,1-1-7 0,-3 2 4 0,3 0 5 15,-3 0-5-15,0 0-8 0,2-1 4 0,-2 1 8 16,0 0-3-16,0 0-7 0,0 0 2 0,0 0 4 0,0 0-4 0,-2 1-4 16,0 1 2-16,0-1 5 0,-1 1-2 0,0-1-8 0,1 2 6 15,-1 0 6-15,0 2-3 0,1-2-9 0,-1 1 6 0,0 1 4 16,1 1 1-16,0-2-4 0,0 1 1 0,0 1 2 0,1-2-2 15,0 2-4-15,-1-1 5 0,1 1 6 0,0 0-4 0,-1-2-5 16,1 2 3-16,0-1 6 0,-1 1-3 0,0 0-8 0,0 1 4 0,0 1 5 16,-2-2-2-16,0 3-5 0,0 0 3 0,0-2 6 15,-2 4-6-15,1-1-6 0,-2 2 4 0,1 0 7 0,-1 2-4 0,-1-1-7 16,0 4 3-16,0-2 6 0,-1 1-3 0,1 2-6 0,-2 0 2 16,1 3 7-16,0-1-3 0,-1 4-6 0,1-2 4 0,0 1 5 15,-1 1-1-15,1 0-10 0,0 0 7 0,-1 0 10 0,1 0-3 16,0 0-8-16,-1 0 5 0,1 0 6 0,-2 0-3 0,2 0-7 15,0 0 4-15,-1 0 6 0,1 0-5 0,0 0-5 0,1 1 2 0,-2-1 8 16,2 2-6-16,0-1-9 0,0 2 5 0,0 1 7 16,0 1-5-16,0 0-8 0,2 1 4 0,-2 0 9 0,1 0-6 0,-1 1-6 15,1-1 3-15,-1 1 9 0,2 0-5 0,-2 0-8 0,1 1 5 16,-1-1 7-16,0 0-2 0,1 0-3 0,1-1 1 0,-1 1 7 16,0-1-2-16,1-1-6 0,0-1 3 0,0-1 6 0,0 0 0 0,0-2-5 15,0-1 5-15,1-1 6 0,-2 0-3 0,2-2-4 16,0 1-1-16,-1-2 4 0,1 1-2 0,0-1-2 0,-2-1 2 0,2-1 0 15,-2 1-3-15,0-1 0 0,1-1-1 0,-2 0 1 0,1 0-3 16,-1 0-3-16,0-2 1 0,1 1 1 0,-1-1-2 0,2 0-3 16,-2 0 1-16,1 0 4 0,0-1-1 0,2 1-2 0,0-2-1 0,-1 0 5 15,1-1-1-15,1 0-4 0,0-1 1 0,0 0 1 0,0-3 0 16,1 0-3-16,1 0 1 0,-1-1 5 0,2-2-3 0,-1-1-3 16,1 0 2-16,1-2 2 0,0 1-2 0,0-3-2 0,0 0 1 0,0 3 4 15,0 0-2-15,0-3-2 0,0 2 4 0,0 1 1 16,0-1-2-16,-1 0-1 0,1 1 2 0,-2-1 2 0,2 1 1 0,-1 0-4 15,0 1 1-15,-1 1-4 0,1-2-8 0,0 2-10 0,-2-1-14 0,2 0-11 16,-2 0-21-16,2 1-24 0,-2-2-23 0,0 1-23 16,1-2-29-16,-1 1-29 0,0-1-35 0,1 1-35 0,-1-2-32 0,-1 0-29 15,4-1-61-15,0 0-68 0,-5-2-10 0,1-2 7 0,0 0 17 0,0 0 20 16,0-2 24-16,0 0 26 0,0-2 26 0,-2 0 29 16,1 0 36-16,1-2 239 0</inkml:trace>
  <inkml:trace contextRef="#ctx0" brushRef="#br0" timeOffset="129779.3219">7348 15505 172 0,'-4'-1'266'16,"0"0"19"-16,0-2 24 0,1 1 9 0,1 0 4 15,-1-2 2-15,2 0-1 0,1 1 22 0,0-1 30 0,0-1-30 0,1 1-48 16,2-2-48-16,-1-2-51 0,1 1-12 0,2 0-2 0,1-1-10 16,0-1-15-16,1-2-4 0,1 1-4 0,1-1-7 0,2-1-10 15,1 0-11-15,0 0-11 0,1 0-10 0,-1 0-12 0,2 2-13 0,-2 1-17 16,-2 1-5-16,1 1-4 0,-2 2-10 0,1 2-14 16,-2 2-2-16,-2-1-2 0,1 4-7 0,-2-1-14 0,1 2 1 0,-1 2 3 15,-1 1-8-15,0 1-5 0,0 3 5 0,-1 1 7 16,-1 1-4-16,0 2-7 0,0 1 5 0,0 1 5 0,-1 1-2 0,0 1-4 15,1 1 2-15,-1-1 6 0,0 2-3 0,-1-2-6 0,2 1 3 16,-1-1 6-16,-1-1-3 0,0 1-6 0,0-2 3 0,0 0 8 16,-1-2-5-16,-2 1-5 0,0-1 2 0,1-2 8 0,-2 0-2 0,0 0-8 15,-2-1 2-15,1-1 6 0,0-2-3 0,-1-1-4 16,0 0-7-16,-1-1-2 0,0-1-13 0,2 0-13 0,-2-1-12 0,1-2-10 16,-1 0-14-16,2 0-12 0,-1-2-12 0,1 0-9 0,1-2-14 15,0 1-13-15,0-1-21 0,1-2-22 0,2 1-8 0,1-1-2 16,0-1-13-16,1 0-16 0,2 1-10 0,1-4-8 0,1 2-20 0,2-1-26 15,1-1-40-15,1-1-46 0,1 1-8 0,0-2 4 16,1 1 22-16,1-2 23 0,0 1 13 0,0 0 8 0,1 0 23 0,2-1 26 16</inkml:trace>
  <inkml:trace contextRef="#ctx0" brushRef="#br0" timeOffset="130029.6721">7991 15344 0 0,'9'-12'268'15,"-1"2"29"-15,-1 0 3 0,-2 2 15 0,-2-1 18 0,-3 2 5 0,-2 1-1 16,0 1 17-16,-4 2 23 0,0 0-16 0,-4 1-23 15,0 2-62-15,-2 1-72 0,-3 1-21 0,0 2-6 0,-2 1 1 0,0 1 7 16,-2 2-5-16,0 2-11 0,-1 1 4 0,2 3 2 0,0 0-5 16,0 3-13-16,2 1-11 0,0 3-11 0,2-1-9 0,1 0-6 15,2 2-18-15,2 1-23 0,1-2-5 0,3 1-7 0,1-2-8 16,1 1-14-16,3-2-2 0,1 0-1 0,2-2-9 0,4 0-15 16,1-3 0-16,2-1 5 0,2-2-10 0,4-1-10 0,2-2-12 0,2-2-10 15,1-2-29-15,2-1-35 0,-1-1-29 0,2-2-26 16,-1 0-33-16,-2 0-32 0,-1-2-47 0,0 1-55 0,-2 0-89 0,-2 0-101 15,-2 0-36-15,0-1-14 0,-4 1 7 0,1 1 10 0,-2-1 28 16,-2 1 29-16,0-1 32 0,-3 0 28 0,-4 1 30 0,0 0 27 16</inkml:trace>
  <inkml:trace contextRef="#ctx0" brushRef="#br0" timeOffset="131064.6733">5951 15498 0 0,'1'-6'198'0,"-1"1"76"0,1 0 1 16,-1 2 7-16,0-1 12 0,0 2-2 0,0-1-5 0,0 3 5 0,0 0 13 16,0 0-34-16,0 0-41 0,0 0-58 0,0 0-59 15,0 0-37-15,0 0-28 0,0 0 3 0,0 0 8 0,0 0-8 0,0 0-17 16,0 0 17-16,2 3 26 0,0-1-7 0,1 1-14 0,0 0 7 15,1 0 12-15,0 0-11 0,0 1-16 0,0-1 3 0,1 1 12 16,0 0-7-16,2-1-13 0,0 1 5 0,-1-1 9 0,2 1-13 16,0 0-20-16,2-1 3 0,-1 2 10 0,2-1-4 0,-1 0-6 15,2 1 3-15,2 0 9 0,-1 1-4 0,2 0-10 0,1 0 2 0,0 0 3 16,1 1-1-16,0-1-8 0,1 0 1 0,-1 0 5 16,0 0-4-16,1 0-8 0,-1-1 0 0,0-1 1 0,1-1-4 0,-1 1-3 15,0-3 0-15,-1 0 2 0,0 0-2 0,0 1-3 0,-1-2 3 16,-2 0 0-16,1 0-5 0,-4 0-4 0,0 0 2 0,-2 0-1 15,-2 1-1-15,0 0-4 0,-2 1 1 0,-2 1 1 0,0-1-2 16,-2 2-2-16,-2-1 0 0,0 3 1 0,-2 0-1 0,-2 3-3 16,0-1 2-16,-2 3 1 0,0 0 0 0,-3 2 1 0,0 0 2 0,-1 2 0 15,0 0 0-15,-1 1-1 0,0 1 1 0,-1 1 1 16,0-2 1-16,-2 4-1 0,0-2 2 0,0 1 0 0,0 0 2 0,0 0-1 16,-2 0-1-16,2 1 0 0,-1 0 2 0,1-1 1 0,-1 2-2 0,1-2 1 15,-2 1-1-15,2-1 2 0,0 2-1 0,2-2-4 16,-1-1 2-16,2 1 3 0,-1-2-1 0,4-1-4 0,0-2-7 0,1-1-6 15,2-2-15-15,1 0-15 0,2-3-16 0,0-1-14 0,1-1-14 0,2-1-16 16,-1-1-15-16,2-2-16 0,0-2-25 0,2 1-23 16,0-1-44-16,2 0-47 0,0-2-47 0,2-3-50 0,-1 0-2 0,2-1 13 15,1-1 13-15,0 0 15 0,0-1 13 0,0-2 14 0,0 0 17 16,0 2 17-16</inkml:trace>
  <inkml:trace contextRef="#ctx0" brushRef="#br0" timeOffset="132167.6062">8751 15718 0 0,'1'-3'192'0,"-1"3"55"15,1-2 5-15,-1 2 12 0,0-3 17 0,0 3-14 0,0 0-23 16,0 0 17-16,0-2 26 0,0 2-34 0,-1-1-46 0,1 1-34 0,0 0-31 16,-3-1-29-16,3 1-34 0,0 0-2 0,0 0 7 15,0 0-15-15,0 0-21 0,0 0 3 0,0 0 15 0,0 0-12 0,0 0-17 16,0 0 5-16,0 0 12 0,0 0-16 0,0 0-22 0,0 0 1 16,0 0 8-16,3-2-13 0,0 1-18 0,-3 1 8 0,2 0 14 15,-2 0-10-15,4 0-15 0,0 0 8 0,-1 0 16 0,0 1-9 16,-1-1-18-16,0 2 9 0,0-2 15 0,0 1-3 0,-2-1-11 15,2 0 14-15,1 1 23 0,0-1-2 0,-3 0-8 0,2 0 11 0,1 0 15 16,-3 0 0-16,4 0-6 0,-1 0 12 0,-1 0 18 0,1-1 0 16,0 1-6-16,-3 0 3 0,2-1 6 0,1 1-6 0,0-2-13 15,-3 2 2-15,2 0 4 0,1-1-2 0,-2 1-3 0,2-1 0 16,-2 0 1-16,2 1-5 0,-2-1-7 0,2 1-4 0,-2-2-6 16,-1 2-1-16,3-1-1 0,-3 1-2 0,0 0-5 0,0 0-3 0,0 0-3 15,0 0-5-15,3 0-10 0,-3 0-3 0,0 0 0 16,0 0-3-16,0 0-6 0,0 0 2 0,0 0 4 0,0 0-3 0,0 0-3 15,0 0 1-15,0 0 5 0,0 0-1 0,0 0-7 0,0 0 4 16,0 0 2-16,0 0 1 0,2 0-5 0,-2 0 1 0,0 0 7 16,0 0-4-16,0 0-2 0,0 0 2 0,0 0 2 0,0 0-1 0,0 0-2 15,0 0 1-15,0 0 7 0,0 0-2 0,0 0-3 16,0 0 3-16,0 0 6 0,0 0 0 0,0 0-3 0,0 0 6 0,0 0 4 16,0 0-1-16,0 0-3 0,0 0 5 0,0 0 2 15,0 0 1-15,0 0-5 0,0 0 1 0,0 0 4 0,0 0-7 0,0 0-5 16,0 0 1-16,0 0 3 0,0 0-6 0,0 0-8 0,0 0 2 15,0 0 5-15,0 0-5 0,0 0-8 0,0 0 4 0,0 0 2 16,0 0-1-16,0 0-6 0,0 0 5 0,0 0 4 0,0 0-3 0,0 0-6 16,0 0 3-16,0 0 7 0,0 0-2 0,0 0-10 15,0 0 5-15,0 0 6 0,0 0-1 0,0 0-8 0,0 0 4 0,0 0 7 16,0 0-4-16,0 0-2 0,0 0 2 0,0 0 5 16,0 0-4-16,0 0-7 0,0 0-1 0,0 0 0 0,0 0-10 0,0 0-20 15,0 0-12-15,0 0-14 0,0 0-14 0,0 0-16 0,0 0-17 16,0 0-20-16,0 0-8 0,0 0-2 0,0 0-19 0,0 0-25 15,0 0-13-15,0 3-17 0,0-1-18 0,0 0-18 0,0 1-27 0,2-1-30 16,-2-2-30-16,0 0-35 0,0 0 7 0,2 3 17 16,-2-3 4-16,4 1 2 0,-4-1 22 0,6 0 25 0,-2-1 19 0,-4 1 19 15</inkml:trace>
  <inkml:trace contextRef="#ctx0" brushRef="#br0" timeOffset="138638.7659">8819 15667 0 0,'0'0'141'0,"0"0"49"0,-2-1 14 0,2 1 8 16,0 0 4-16,-2-1 18 0,2 1 22 0,0 0-17 0,0 0-31 16,0 0-16-16,-3 0-12 0,3 0-18 0,0 0-18 0,-3-1-3 0,3 1 0 15,0 0-15-15,0 0-16 0,-2 0-1 0,2 0 5 16,0 0-9-16,0 0-16 0,-3 0 5 0,3 0 13 0,0 0-11 0,-3 0-17 16,3 0 5-16,0 0 11 0,0 0-16 0,0 0-17 0,0 0 1 15,0 0 6-15,0 0-14 0,-1-2-17 0,1 2-2 0,0 0 4 16,0 0-10-16,0 0-15 0,0 0 2 0,0 0 4 0,0 0-6 15,0 0-12-15,0 0 3 0,0 0 6 0,0 0-5 0,0 0-5 16,0 0 1-16,0 0 6 0,0 0-3 0,0 0-8 0,0 0 1 0,0 0 7 16,0 0-5-16,0 0-7 0,0 0 5 0,0 0 7 15,0 0-5-15,0 0-5 0,0 0 2 0,0 0 5 0,0 0-1 0,0 0-8 16,0 0 6-16,0 0 9 0,0 0 3 0,0 0-2 0,3 0 13 16,-1-1 14-16,2 1 4 0,0 0-4 0,0 0 8 0,2 0 11 15,-1 0 2-15,2 0 4 0,-1 0 2 0,2 0 4 0,0-1-1 16,0 1-2-16,0-1-5 0,0 0-5 0,2-1-8 0,-2 1-8 15,1 0-5-15,-1 0-5 0,0 0-4 0,1 1-4 0,-1-2-6 0,0 2-7 16,0 0-1-16,-1 0 2 0,1 0-3 0,-1 0-4 16,1 0-1-16,-2 0 5 0,2 0-3 0,-1 2-3 0,1-2 2 0,-1 1 4 15,1-1-5-15,0 1 1 0,0-1 2 0,0 1 7 0,1-1-1 16,2 0-1-16,-1 0 3 0,1-1 8 0,1 1-1 0,1-1-2 16,2 0 2-16,0-1 5 0,-1 1-1 0,1 0-7 0,1 1 5 15,0-1 6-15,0 1-4 0,-1-1-10 0,1 1 4 0,-2 0 1 16,2 0-3-16,-1 0-9 0,0 0 3 0,1 0 3 0,-2 0-3 0,1 0-8 15,1 0 5-15,-1 0 6 0,1 0-6 0,1 0-4 0,-1-2 1 16,1 1 7-16,1 0-4 0,0-1-6 0,0 0 3 0,0 0 8 16,0 1-5-16,0-2-6 0,0 1 4 0,-1 1 7 0,0-2-5 0,-1 2-6 15,2-1 3-15,-2 1 6 0,-2-1-3 0,1 1-9 16,0 1 4-16,-2-1 7 0,-1 1-5 0,0 0-6 0,0 0 3 16,-1 1 6-16,-2-1-5 0,0 1-7 0,1 1 5 0,-1-1 7 0,0 0-5 15,1 0-5-15,-2 0 2 0,1 1 10 0,-1-2-5 0,0 1-5 16,1 0 4-16,-1-1 5 0,2 1-4 0,-2-1-6 15,1 0 3-15,0 0 9 0,1 0-3 0,-1 0-10 0,0-1 5 0,1 0 5 16,-1 0-1-16,-1-1-8 0,1 1 1 0,1 0 8 0,-2 0-6 16,1 0-6-16,-1-1 5 0,0 1 7 0,0 1-5 0,0-1-7 15,0 1 5-15,0-1 7 0,-1 1-5 0,1 0-5 0,-2-1 4 0,1 1 6 16,0-2-3-16,-1 2-8 0,1-1 5 0,0 1 8 16,-2-1-4-16,0 1-5 0,1-1 2 0,-1 1 5 0,0-1-4 0,1-1-8 15,-1 1 4-15,0 1 8 0,1-1-4 0,-1 0-8 0,0 1 4 16,1-1 8-16,-1 1-4 0,0 0-8 0,-1 0 3 0,0 0 4 15,0 0 1-15,0 0-7 0,0 0 4 0,-1 0 7 0,0 0-3 16,-1 0-8-16,1 1 4 0,0-1 5 0,-1 0-4 0,-2 0-6 16,4 1 5-16,-1-1 7 0,-3 0-5 0,3 0-7 0,-1 0 5 0,1 0 7 15,-3 0-5-15,4 0-7 0,-1 1 5 0,-3-1 7 16,2 0-5-16,1 0-5 0,0 0 4 0,-3 0 6 0,2 0-5 0,-2 0-5 16,3 1 2-16,-3-1 8 0,3 0-4 0,-1 2-7 0,-2-2 5 15,3 0 8-15,-3 0-7 0,3 1-7 0,-3-1 3 0,1 0 9 16,-1 0-4-16,0 0-8 0,3 1 7 0,-3-1 8 0,2 0-6 15,-2 0-9-15,0 0 6 0,3 1 6 0,-3-1-4 0,0 0-8 16,0 0 4-16,3 0 8 0,-3 0-3 0,0 0-7 0,0 0 2 0,0 0 8 16,0 0-6-16,0 0-9 0,0 0 8 0,0 0 7 0,0 0-6 15,0 0-8-15,0 0 7 0,0 0 8 0,0 0-4 0,0 0-7 16,0 0 4-16,0 0 9 0,1 1-3 0,-1-1-8 0,0 0 5 16,0 0 9-16,0 0 0 0,0 0-6 0,0 0 9 0,0 0 14 15,0 0-4-15,0 0-5 0,0 0 7 0,0 0 13 0,0 0-2 0,0 0-10 16,0 0 7-16,0 0 10 0,0 0-5 0,0 0-7 15,0 0 3-15,0 0 9 0,0 0-10 0,0 0-14 0,0 0 4 0,0 0 10 16,0 0-8-16,0 0-14 0,0 0 5 0,0 0 9 0,0 0-7 16,0 0-10-16,0 0 4 0,0 0 5 0,0 0-5 0,0 0-11 15,0 0 3-15,-1 2 7 0,1-2-5 0,0 0-13 0,0 0 5 0,0 0 6 16,0 0-4-16,0 0-10 0,0 0 5 0,0 0 8 16,0 0-5-16,0 0-8 0,0 0 5 0,0 0 8 0,0 0-4 0,0 0-7 15,0 0 5-15,0 0 10 0,0 0-6 0,0 0-8 16,0 0 5-16,0 0 6 0,0 0-4 0,0 0-11 0,0 0 4 0,0 0 11 15,0 0-6-15,0 0-9 0,0 0 3 0,0 0 12 0,-2 1-6 16,2-1-9-16,0 0 5 0,0 0 8 0,0 0-4 0,-2 1-7 16,2-1 5-16,0 0 8 0,0 0-4 0,0 0-8 0,-2 1 4 0,2-1 10 15,0 0-5-15,0 0-9 0,0 0 4 0,0 0 7 16,0 0-4-16,-1 1-5 0,1-1 5 0,0 0 10 0,0 0-5 0,0 0-12 16,0 0 4-16,0 0 8 0,0 0-4 0,0 0-8 0,0 0 4 15,0 0 8-15,0 0-3 0,0 0-7 0,0 0 2 0,0 0 5 16,0 0-4-16,0 0-8 0,0 0 3 0,0 0 12 0,0 0-5 15,0 0-7-15,0 0 5 0,0 0 7 0,0 0-5 0,0 0-10 16,0 0 8-16,0 0 7 0,0 0-3 0,0 0-9 0,0 0 4 0,0 0 8 16,0 0-4-16,0 0-7 0,0 0 5 0,0 0 8 15,-1 2-5-15,1-2-9 0,0 0 4 0,0 0 8 0,-2 1-6 0,2-1-9 16,0 0 3-16,0 0 9 0,-1 2-4 0,1-2-8 0,0 0 4 16,-1 3 10-16,1-3-7 0,0 2-7 0,0-2 5 0,0 2 10 15,0-2-5-15,1 3-10 0,-1-3 8 0,0 2 7 0,0-2-5 16,1 1-7-16,-1-1 5 0,0 0 8 0,2 2-5 0,-2-2-11 15,0 0 7-15,1 1 8 0,-1-1-4 0,0 0-8 0,0 0 4 16,0 0 10-16,0 0-7 0,0 0-7 0,0 0 5 0,0 0 10 0,0 0-6 16,0 0-9-16,0 0 4 0,0 0 10 0,1 1-7 0,-1-1-7 15,0 0 5-15,0 0 7 0,0 0-6 0,2 1-8 0,-2-1 7 16,1 1 10-16,-1-1-8 0,1 2-8 0,-1-2 5 0,3 1 11 16,-3-1-3-16,1 1-12 0,-1-1 5 0,3 1 8 0,-3-1-4 0,1 1-7 15,-1-1 4-15,3 2 7 0,-3-2-4 0,0 0-9 16,1 1 5-16,-1-1 10 0,3 0-6 0,-3 0-11 0,1 1 7 0,-1-1 10 15,3 1-3-15,0 0-9 0,-3-1 4 0,1 2 8 0,2-1-3 16,-2-1-7-16,2 1 7 0,-1 0 7 0,1-1-1 0,0 1-7 16,-1-1 4-16,1 2 9 0,0-1-6 0,-1-1-8 0,2 1 5 15,-1-1 8-15,1 0-5 0,0 1-5 0,0-1 5 0,0 0 9 16,0 0-4-16,0 0-13 0,0 0 4 0,0 1 7 0,0-1-3 0,0 0-8 16,0 0 5-16,0 0 6 0,0 0-6 0,-1 0-7 15,1 2 1-15,-2-2 7 0,1 0-4 0,0 0-10 0,-1 1 2 0,1-1 8 16,-3 0-4-16,3 1-5 0,-3-1 1 0,2 0 7 0,-2 0-5 15,0 0-6-15,3 1 4 0,-3-1 8 0,3 0-4 0,-3 0-8 16,0 0 4-16,0 0 8 0,1 1-3 0,-1-1-4 0,0 0 4 16,0 0 7-16,0 0 1 0,0 0-2 0,0 0 7 0,0 0 11 15,0 0 2-15,0 0-2 0,0 0 10 0,0 0 10 0,0 0 1 0,0 0-5 16,0 0 4-16,0 0 4 0,0 0-3 0,0 0-5 16,0 0-2-16,1-2-1 0,-1 2-5 0,0-2-8 0,0-1-5 0,0 0-2 15,0 0-7-15,0 1-7 0,-1-1-1 0,1 1-2 0,0 0-2 16,-1-2 1-16,1 2-4 0,0-1 1 0,-2 1-1 0,2-2-1 15,0 1 2-15,0-1 2 0,0 0 1 0,0 1-4 0,0-2 1 0,0 0-1 16,0 0 1-16,0 1-2 0,0-1 1 0,0 0 2 16,0 0-1-16,0 2-1 0,0-1 2 0,0 0 5 0,0 1-4 0,0-1-7 15,0 1 5-15,0-1-1 0,-1 0 2 0,1 1-1 0,0-1-1 16,-1-1 4-16,1 1-4 0,-2-1-1 0,2 0 2 0,-1 0 2 16,1-1-2-16,-1 1-2 0,-1-1 0 0,1 0 0 0,1 0-8 0,-1-1-8 15,1 0-4-15,-2 0 1 0,2-2-5 0,0 0-6 16,0-1-2-16,0-1 1 0,0-1-7 0,0-1-7 0,0-1 0 0,0-2 3 15,0 1-6-15,0-2-6 0,-1-1 6 0,0 0 11 16,-1 0-4-16,1-1-4 0,-2 1 3 0,1-2 6 0,-1 1-3 0,0-1-6 16,1 1 5-16,-1 1 8 0,-1-2-5 0,1 1-8 0,1-1 7 15,-1 1 8-15,0 1-1 0,2-2-7 0,-2 1 7 0,2-1 8 16,0 1-1-16,1-1-7 0,-2 1 7 0,2 1 10 0,0-2-2 16,0 2-10-16,0 0 7 0,0 0 10 0,2 0-5 0,-2 0-4 15,0 2 5-15,0-2 7 0,-2 1 0 0,2 1-8 0,-1-2 5 0,0 1 9 16,-1 2-6-16,1-1-7 0,0-1 7 0,-1 1 12 15,1-1-3-15,0 1-9 0,-1-1 6 0,0 2 9 0,0 0-5 0,1 0-7 16,-2 2 5-16,2-1 7 0,-2 1-5 0,2 1-7 0,0 1 5 16,-1 1 7-16,1-1-5 0,0 1-5 0,-1 1 4 0,2 0 6 15,-1 1-3-15,1 1-9 0,0-1 4 0,0 1 8 0,0 1-4 16,-1 0-8-16,1 0 4 0,0 1 8 0,0 2-4 0,0 0-8 16,-2 2 4-16,2 1 5 0,0-3-4 0,0 3-7 0,0 0 4 0,0 0 7 15,0 0-5-15,0 0-7 0,0 0 3 0,0 0 9 16,0 0-4-16,0 0-7 0,0 0 2 0,0 0 8 0,0 0-4 0,-1 1-8 15,1-1 4-15,-1 2 7 0,1-2-2 0,0 0-8 0,0 3 3 16,0-3 7-16,0 0-2 0,0 3-8 0,0-3 4 0,0 0 8 16,0 0-4-16,0 0-7 0,0 0 5 0,1 1 6 0,-1-1-4 15,0 0-8-15,0 0 4 0,0 0 10 0,0 0-4 0,0 0-7 16,0 0 5-16,0 0 5 0,0 0-4 0,0 0-6 0,0 0 3 0,0 0 8 16,0 0-4-16,0 0-7 0,0 0 5 0,0 0 7 0,0 0-5 15,0 0-5-15,0 0 2 0,0 0 10 0,0 0-7 0,1 2-7 16,-1-2 6-16,0 0 6 0,3 1-4 0,-3-1-8 0,4 0 6 15,-1 0 6-15,-1 0-3 0,1 0-6 0,0 0 3 0,-1 0 7 16,1 0-4-16,0 0-7 0,1 0 2 0,-2 0 8 0,2 0-4 16,0 0-8-16,0 0 4 0,0 0 8 0,2 0-4 0,-1 0-8 15,2 0 4-15,-1 2 7 0,2-2-4 0,2 0-5 0,-1 1 2 0,2-1 8 16,-1 2-4-16,2-1-7 0,0 1 5 0,0-2 9 0,2 1-6 16,-2 1-7-16,1-1 4 0,-1 1 7 0,1-2-5 0,1 3-5 15,-1-2 1-15,-1 1 8 0,1-2-4 0,-1 3-8 16,2-2 4-16,-1 1 8 0,0-2-4 0,1 1-7 0,0 1 4 0,0 1 8 15,0-3-4-15,1 1-7 0,0 1 2 0,1 1 8 0,0-3-3 16,1 1-6-16,0 2 5 0,2-1 7 0,0-1-2 0,2 1-8 16,2-1 4-16,1 1 7 0,2-2-4 0,2 0-4 0,4 0 2 0,2 0 8 15,0 0-1-15,5-2-10 0,0 1 5 0,2-1 8 16,2 1-5-16,-1 1-11 0,1-2 5 0,0 1 9 0,-2-1-6 0,0 1-7 16,1 1 4-16,-1-2 6 0,-1 1-5 0,0-1-7 0,0 1 3 15,-1 1 9-15,-1 0-6 0,1-2-9 0,0 2 6 0,-2 0 9 16,0 0-3-16,1 0-12 0,-1 2 5 0,-1-2 7 0,1 3-5 15,-1-2-5-15,-1 1 4 0,0 1 6 0,-2 0-3 0,0 0-8 16,-2 0 5-16,0 0 9 0,-3 0-7 0,0 1-8 0,-3-1 4 0,0 2 8 16,-2-1-4-16,0 1-7 0,-1-1 4 0,0 2 7 15,-2 0-5-15,0 0-5 0,0 0 4 0,-2 0 6 0,1 0-5 0,0 2-5 16,-1-2 4-16,1 1 9 0,0-1-5 0,-2 2-7 0,2-2 5 16,-1 0 5-16,1 0-2 0,0 0-8 0,-1 0 4 0,2 0 5 15,0 0-3-15,0-2-9 0,2 1 5 0,-1-2 8 0,0 3-5 0,2-3-8 16,1 0 4-16,-1 1 8 0,1-2-4 0,1 1-8 15,-1 0 4-15,1-2 8 0,1 1-4 0,-2-1-10 0,1 1 7 16,0-2 10-16,2 1-5 0,-2 1-8 0,2-1 5 0,0 1 10 0,1-2-4 16,0 1-7-16,0-1 5 0,1 2 7 0,0-2-3 0,1 1-9 15,-1-1 3-15,0 2 7 0,1-2-4 0,-2 0-7 0,1 1 2 0,-1 1 7 16,1-1-5-16,-1 1-9 0,2-2 6 0,-2 1 6 16,1 1-3-16,-1-2-8 0,1 1 5 0,-1-1 6 0,0 0-3 15,-1 0-7-15,0 0 2 0,-2 0 8 0,0 0-4 0,-1 0-5 16,-1-1 3-16,0 1 6 0,-2 0-5 0,0-2-7 0,1 2 5 0,-2 0 7 15,-2-1-5-15,2 1-5 0,-1 0 5 0,0 0 7 16,-2 0-2-16,0 0-8 0,1 0 7 0,-1 0 7 0,-1-2-5 0,0 2-5 16,0 0 5-16,0 0 8 0,0-1-4 0,0 1-10 0,0-2 5 15,0 2 11-15,0-1-5 0,0 1-9 0,1-2 3 0,-1 1 9 16,2-1-6-16,-2 1-11 0,1 1 5 0,-1-2 9 0,1-1-4 16,1 2-10-16,-1 1 4 0,0-3 8 0,1 1-4 0,-1 1-12 15,0-1 5-15,2 1 8 0,-2-2-5 0,2 3-8 0,-2-3 4 0,2 1 11 16,-2 1-7-16,2-1-10 0,-2-1 5 0,2 2 11 15,-2-1-5-15,2 1-9 0,0-2 7 0,-1 3 8 0,1-3-3 0,0 0-9 16,-1 1 5-16,2-1 8 0,0 2-4 0,0-2-9 0,0 0 5 16,0 1 7-16,0 1-3 0,2-2-9 0,-2 3 3 0,0-2 9 15,0 1-5-15,0-1-10 0,-2 1 5 0,2 1 7 0,-1 0-5 0,-2 0-7 16,1 0 6-16,-1 0 9 0,-1 0-7 0,0 0-8 16,-1 0 3-16,1 1 9 0,-2 1-5 0,1-1-7 0,-2-1 5 0,2 2 5 15,0-2-2-15,-2 0-8 0,2 1 6 0,-1-1 6 0,2 2-5 16,-1-2-7-16,1 0 6 0,0 0 9 0,0 0-4 0,0 0-8 15,0 0 4-15,0-2 8 0,0 1-4 0,0 1-8 0,0-2 4 16,-1 1 8-16,1-1-4 0,-2 1-7 0,0-2 4 0,0 1 7 16,0 1-6-16,-2-2-8 0,0 0 5 0,0 1 8 0,-2-1-5 0,0 2-8 15,-1-2 4-15,-1 0 8 0,-1 3-5 0,-1-2-8 16,0 1 4-16,-1-1 7 0,-2 1-5 0,-1 1-6 0,1 0 4 0,-3 0 8 16,3-2-4-16,-3 2-8 0,0 0 4 0,0 0 8 0,0 0-6 15,0 0-7-15,0 0 4 0,0 0 6 0,0 0-3 0,0 0-9 16,0 0 4-16,0 0 8 0,0 0-4 0,0 0-8 0,0 0 4 15,1 2 7-15,-1 1-4 0,1 0-7 0,-1 0 5 0,0 0 8 16,2 0-4-16,-2 1-7 0,0 1 5 0,1 1 8 0,-1 1-4 16,1 1-8-16,-1 1 4 0,0-2 8 0,0 4-4 0,2-1-7 15,-2 2 5-15,0 0 8 0,1 0-5 0,-1 2-9 0,0-2 6 0,0 1 7 16,0 1-5-16,0-1-7 0,0 1 5 0,0-1 8 16,0 2-7-16,-1-1-7 0,1 1 5 0,0 0 7 0,0 0-3 0,0 0-6 15,0 0 6-15,0 0 9 0,0 3 1 0,1-3-1 0,-1 1 8 16,1 2 8-16,1 0-1 0,-2 0-7 0,0 2 10 0,0-1 10 15,0 1-2-15,0-1-5 0,-2 1 6 0,2 1 10 0,-1-3-1 0,0 3-7 16,-1-2-1-16,2 1 5 0,0-1-7 0,0 1-7 16,0-1 4-16,0-1 2 0,2 2-4 0,-2-2-9 0,1 0 3 0,0 0 2 15,1-2-5-15,-1 1-8 0,0 0 1 0,1-1 1 0,-1-1-3 16,0 0-5-16,1-1 2 0,-1 0 3 0,0 0-3 0,1-1-6 16,-1-1 0-16,0 0 3 0,1 0-3 0,-1-1-4 0,0-1 1 15,1 0 3-15,-1 0-3 0,0-2-5 0,-1 0 4 0,2 1-1 16,-2-2 1-16,0 0-4 0,0 0 1 0,0-1 2 0,0 0 2 0,0-1-3 15,0-1 2-15,0-1 2 0,0 1-2 0,0 0-4 0,0-2 1 16,0-2 2-16,1 2 1 0,-1-2-1 0,1 2 1 0,-1-2-1 16,2 2-1-16,-2-2-1 0,1 1-1 0,0 0 4 0,1 1-7 15,-1-1-8-15,0 0-10 0,1 0-4 0,-1 2-18 0,-1-3-19 16,1 2-14-16,1 0-12 0,-2 1-21 0,0-3-23 0,0 2-17 16,0 1-20-16,0-1-26 0,0 2-28 0,0-2-33 0,-2 2-31 15,2-2-23-15,-1 0-21 0,1 1-41 0,0-3-44 0,0 0-43 0,0 0-41 16,0 0 4-16,0 0 16 0,-3-4 20 0,2-1 20 15,0 1 25-15,1-2 27 0,0-2 36 0,0 1 43 0</inkml:trace>
  <inkml:trace contextRef="#ctx0" brushRef="#br0" timeOffset="139506.1256">15700 15263 0 0,'-3'-5'280'15,"1"0"77"-15,-1 0 9 0,0-1-1 0,1 0-5 0,-1 0 0 0,0 0 1 16,2 2-11-16,-2-2-14 0,1 4-17 0,0-1-14 0,1 2-119 0,-2-1-149 15,2 1-56-15,1 1-31 0,-3-2-11 0,1 2-5 0,2 0 0 16,-3-1 0-16,3 1 4 0,0 0 2 0,-3 0 11 0,3 0 10 16,0 0 16-16,-2 1 22 0,2-1 1 0,-3 2 0 0,3-2 4 0,-1 1 5 15,1-1-1-15,0 2-5 0,0 1 3 0,0 0 7 0,0 0 1 0,0 0-2 16,1 0 4-16,-1 0 7 0,1 0 2 0,-1 0 2 0,2 0 3 0,-2 0 8 16,1-1 7-16,0-1 4 0,-1-1 7 0,2 3 2 0,-2-1 8 15,1-1 5-15,0 2-4 0,1-2-5 0,-1 1 4 0,0 1 3 16,1-1 0-16,-1 0-6 0,2 1 6 0,-2 0 7 0,2 1-7 0,-2 1-12 15,2 0 2-15,-1-1 7 0,0 1-11 0,0 1-10 0,1 0 11 0,0 1 13 16,-2-1 0-16,2 2-9 0,-2-1 7 0,2 1 14 0,-2 1-4 16,0-1-13-16,1 2 8 0,-1-1 12 0,0 1-7 0,1-1-10 15,-1 2 4-15,0 0 7 0,1 0-6 0,0 0-11 0,0-1-1 0,-1 1 2 16,2 0-7-16,-1 0-7 0,1-2 0 0,0 2 0 0,1-1-7 0,0-1-5 16,0 1 0-16,0-2 3 0,0 2 0 0,0-2 0 0,1 1-2 0,-1-1-2 15,1 1-1-15,1-2 7 0,-1 1-7 0,2-1-5 0,-2 1-1 16,2-1 4-16,-2-1-2 0,2 0-2 0,-2 0 2 0,2 0 0 15,-1-1-3-15,0-1-4 0,0 1 4 0,0 0 3 0,0-1-3 0,0-1-11 16,0 1 4-16,0-1 10 0,-1 1-2 0,0-2-2 0,1 1 4 0,-1-2 9 16,0 0-5-16,1 0-7 0,-1 1 3 0,0-2 5 0,1 0-5 15,-1-2-8-15,-1 2 4 0,1-1 5 0,-1 0-4 0,0 0-9 0,0 0-1 16,0-2 2-16,-1 2-5 0,0 0-8 0,-2-2 0 0,2 2 7 16,-3 1-4-16,1-1-7 0,-1 1 5 0,0 0 8 0,0 0-3 0,0 0-6 15,0 0 3-15,1-1 5 0,-1 1-4 0,0-3-7 0,2 1 3 0,-1 0 6 16,0-1-3-16,1 0-7 0,-1-2 2 0,0 0 8 0,1 0-6 15,-1 0-9-15,2 1 3 0,-1-2 6 0,1 0-4 0,-2 0-7 16,2 0 5-16,0 0 6 0,-1 0-1 0,1 0-8 0,0 0 3 0,-2 0 6 16,2 0-3-16,-1 0-6 0,1 0 4 0,1 0 5 0,-1 0-3 0,1 0-6 15,0 0 5-15,0 0 5 0,-2 0-4 0,2 0-7 0,0 1 2 0,0-1 7 16,0 1-4-16,0-1-5 0,0 1 2 0,0-1 7 0,0 1-4 16,0-1-5-16,0 0 2 0,0 2 8 0,0-2-4 0,-1 0-5 0,1 1 1 15,-1-1 7-15,-1 1-4 0,1-1-5 0,0 1 2 0,-2 0 7 16,2 1-4-16,-2 0-5 0,0 0 2 0,-1 1 5 0,0 3-3 0,0-3-6 15,0 3 5-15,0 0 4 0,0 0-2 0,0 0-7 0,0 0 5 0,0 0 4 16,0 0-3-16,0 0-6 0,0 0 1 0,0 0 7 16,0 0-4-16,0 0-7 0,0 0 3 0,0 0 8 0,0 0-5 0,0 0-6 15,0 0 3-15,0 0 6 0,0 0-9 0,0 0-12 0,0 0-2 0,0 0 1 16,0 0-13-16,0 0-13 0,0 0-7 0,0 0-4 0,0 0-11 0,0 0-20 16,0 0-21-16,0 0-23 0,0 0-25 0,0 0-27 0,0 0-42 15,0 0-45-15,0 0-99 0,0 0-114 0,0 0-42 0,0 0-21 16,-4-1 0-16,4 1 5 0,-6 1 11 0,-1-1 14 0,0 2 24 0,1-2 24 15,-1 0 26-15,-1 1 23 0</inkml:trace>
  <inkml:trace contextRef="#ctx0" brushRef="#br0" timeOffset="142526.8435">6309 10997 0 0,'0'0'63'16,"0"0"241"-16,0 0 11 0,0 0 9 0,2-1 8 0,-2 1 4 0,0 0-2 15,0-3 5-15,0 3 6 0,0 0 0 0,0 0-1 0,0 0-80 16,0 0-104-16,0 0-55 0,1-3-39 0,-1 3-13 0,0 0-4 16,0 0-8-16,0 0-11 0,0 0 6 0,0 0 7 0,0 0-5 0,0 0-11 15,0 0 6-15,0 0 9 0,0 0-8 0,1 0-11 0,-1 0 4 0,0 0 10 16,0 0-7-16,0 0-16 0,0 0 5 0,0 0 11 0,0 0-10 16,0 0-17-16,0 0 6 0,0 0 13 0,0 0-5 0,0 0-16 0,0 0 10 15,0 0 16-15,0 0-6 0,0 0-15 0,0 0 7 0,0 0 17 16,0 0-9-16,0 0-16 0,0 0 7 0,0 0 18 0,0 0-11 0,0 0-14 15,0 0 5-15,0 0 13 0,0 0-10 0,0 0-19 0,0 0 9 0,0 0 17 16,0 0-11-16,0 0-18 0,0 0 13 0,0 0 22 0,0 0-7 0,2-2-14 16,0 1 11-16,-2 1 22 0,2-2-5 0,-1 1-17 15,0-1 11-15,1 1 18 0,-1-2-6 0,0 0-13 0,1 0 11 0,-1 0 22 16,0 0-13-16,1-2-17 0,-1 1 4 0,0-1 13 0,1 1-13 0,-1-2-21 16,-1 0 6-16,1 0 15 0,-1 0-10 0,2 0-16 0,-2-2 7 0,1 1 13 15,-1-2-15-15,0 1-21 0,0-1 7 0,1 0 16 0,-1-1-8 16,0-1-17-16,2-1 10 0,-2-1 13 0,1 1-6 0,-1-5-18 0,1 2 9 15,-1-1 15-15,2-1-11 0,-2-1-13 0,1 2 11 0,0-2 14 16,-1 0-4-16,2 1-15 0,-1-1 11 0,-1 2 11 0,1-2-1 0,-1 1-10 16,0 2 8-16,2-1 16 0,-2 2-4 0,0-1-8 0,0 2 7 15,-2 1 13-15,2-2-5 0,0 2-13 0,-1 0 7 0,1 0 8 0,-1 2-5 16,1-2-10-16,-2 0 2 0,2 1 8 0,-1 1-8 0,1-2-12 16,-1 1 3-16,1-1 3 0,0 0-6 0,0 0-8 0,0-1 1 0,0-1 7 15,0 1-6-15,0-1-6 0,0-1 3 0,0 0 6 0,0 0-6 0,1 0-8 16,-1-1 2-16,0 1 6 0,0 0-6 0,-1-3-7 0,1 1-1 15,-2 1 5-15,1-1-6 0,0-1-9 0,-1 2 3 0,1-2 8 16,-2 0-7-16,2 0-7 0,-2 0 5 0,1 0 10 0,-1 0-6 0,0 0-6 16,2 0 6-16,-2 0 12 0,2 1-3 0,0 1-11 0,-1 1 11 0,2-3 11 15,-1 1-4-15,1 1-10 0,0 1 6 0,1-3 11 0,-1 1-7 0,2 1-8 16,-2-1 5-16,1 1 14 0,0-2-6 0,1 1-10 0,-1 1 5 16,2 1 14-16,-2-3-6 0,2 1-13 0,-2 1 7 0,0-1 10 15,1 1-5-15,-1-1-11 0,0 2 7 0,1-3 13 0,-1 3-2 16,2 0-8-16,-2 1 7 0,0 0 10 0,1 0-3 0,-2 1-8 15,1 2 7-15,-1 1 8 0,0-1-2 0,-1 1-7 0,1 2 5 0,-2 1 9 16,1-1-7-16,0 2-7 0,-1 0-1 0,1 0 3 0,0 2-6 16,-1-1-9-16,1 0 3 0,0 0 6 0,-2 0-6 0,2 1-7 15,-1-1 2-15,1 0 5 0,0 0-4 0,-1-1-7 0,1 1 4 16,0-1 7-16,-1 0-5 0,1-1-7 0,1 0 5 0,0-1 7 16,0-1-5-16,0 0-7 0,0-1 3 0,0-1 9 0,0 0-4 0,0 1-8 15,0-2 4-15,0 1 8 0,0 1-4 0,0-1-7 16,-1 2 7-16,1 0 7 0,-2 1 0 0,2 1-3 0,-1 1 7 0,0 0 11 15,-1 1-3-15,1 1-7 0,0 1 5 0,1 0 10 0,-2 2-4 16,2 1-8-16,-1-2 5 0,1 2 8 0,0 0-3 0,0 0-10 16,-1-1-1-16,1 1 4 0,0 0-8 0,0 0-11 0,0 0 5 15,0 0 6-15,0 0-6 0,0 0-9 0,0 0 2 0,0 0 8 16,0 0-5-16,0 0-11 0,0 0 0 0,0 0 3 0,0 0-15 0,0 0-21 16,0 0-12-16,0 0-8 0,0 0-17 0,0 0-20 15,0 0-17-15,0 0-16 0,0 2-21 0,0 0-21 0,0 2-39 0,0 0-43 16,0 0-59-16,-2 1-60 0,2 1-42 0,0-1-39 0,-1 1-3 15,1 0 7-15,-1 1 14 0,-1 0 17 0,1-1 17 0,0 0 20 16,-1 0 20-16,1 0 17 0</inkml:trace>
  <inkml:trace contextRef="#ctx0" brushRef="#br0" timeOffset="143993.6735">9304 12313 105 0,'5'-3'201'15,"1"-1"9"-15,-1 0 12 0,-1 1-6 0,1 0-15 0,1 1 0 0,-1 0 4 16,0-1 7-16,2 0 8 0,-2 0-41 0,2 0-61 0,0-1-29 0,1-1-25 16,0 0 16-16,0-1 22 0,0 0 6 0,0-1 1 0,1 0 17 15,0 0 21-15,1 0 3 0,-1-2-3 0,-1 2 0 0,0-1 5 16,-1 0-2-16,-1 1-2 0,1 1-8 0,-2 0-14 0,-1 1-3 0,0 1-5 15,-1 0-13-15,0 2-22 0,-1-1-4 0,0 1 5 0,-1-1-19 0,-1 3-25 16,1-1 7-16,-1 1 10 0,0-2-17 0,0 2-22 0,2-3 5 16,-2 3 11-16,0 0-14 0,0 0-22 0,0 0 8 0,0 0 14 0,0 0-13 15,0 0-17-15,0 0 8 0,0 0 16 0,0 0-8 0,-3 3-18 16,2-1 9-16,-2 2 16 0,0 1-8 0,-1 2-20 0,0 0 9 0,-1 1 18 16,0 2-9-16,-1 0-17 0,0 0 11 0,-1 2 17 0,-1 0-8 0,0 0-18 15,0 2 7-15,0-2 17 0,-1 0-7 0,-1 0-19 0,1 0 10 0,0-2 17 16,-1 1-7-16,1 0-16 0,0-1 10 0,-1-1 18 0,0 0-9 15,-1-1-17-15,0 0 11 0,1 2 17 0,-2-2-10 0,0 1-17 16,0-1 8-16,0 1 16 0,0-1-10 0,-2-1-16 0,2 2 9 0,0-2 15 16,0 0-9-16,0-1-16 0,2 0 5 0,-2 0 16 0,1 0-10 0,-1-1-17 15,1 1 13-15,1-1 18 0,0-1-9 0,0 1-15 0,0-1 10 16,1 1 19-16,1-2-7 0,1 1-13 0,1-2 9 0,-1 2 18 16,2-2-6-16,1-1-12 0,0 2 11 0,1-2 17 0,0 0-10 0,3-1-15 15,-2 1 8-15,2-1 13 0,0 0-9 0,0 0-15 0,0 0 6 0,0 0 12 16,0 0-11-16,0 0-17 0,0 0 5 0,0 0 10 0,0 0-8 0,0 0-17 15,0 0 8-15,0 0 14 0,0 0-8 0,0 0-12 0,0 0 4 16,0 0 14-16,0 0-7 0,0 0-14 0,0 0 6 0,0 0 16 16,0 0-7-16,0 4-12 0,0-2 8 0,0 1 10 0,0-1-8 0,0 2-13 15,0-2 8-15,1 1 13 0,-1-1-8 0,0 0-11 0,1 1 8 0,-1-1 14 16,0 1-9-16,0-3-13 0,2 2 7 0,-2 0 12 0,0-2-5 16,1 3-13-16,-1-1 8 0,0-2 13 0,1 3-5 0,1-2-11 0,-2-1 5 15,1 2 11-15,0-1-6 0,-1-1-9 0,2 3 9 0,-1-2 15 16,0 0-3-16,1 0-9 0,-1 1 6 0,0-1 11 0,2 0-7 0,-2 0-7 15,1 0 5-15,-1 1 10 0,-1-2-8 0,3 1-7 0,-2 0 3 0,-1-1 8 16,3 1-7-16,-2 0-7 0,-1-1 5 0,3 2 10 0,-1-1 0 16,0-1-2-16,0 1 5 0,1-1 3 0,-3 0 5 0,3 1-1 15,1-1 4-15,-2 0 8 0,1 0 4 0,1 0-1 0,-1 0 2 0,1 0 5 16,-2 0-2-16,2 1-2 0,0-1-1 0,2 0-4 0,-2 2 1 0,1-2 0 16,0 1-5-16,1-1-5 0,-1 1-2 0,0 0 0 0,1 0-6 0,-1 1-8 15,0-1 1-15,1 1-1 0,0 1-5 0,0-1-8 16,0 0 0-16,2 1 3 0,-1 0-3 0,1 1-8 0,0 0 2 0,1 0 6 15,1 1 0-15,-1 0-6 0,2 1 5 0,-1 0 4 0,2 1-2 0,0 0-5 16,2 1 1-16,-1-1 6 0,0 1-2 0,2-1-5 0,-2 2 1 0,2-1 6 16,-2 2-3-16,1-1-8 0,-1 1 2 0,0 0 6 0,-1 0-6 15,-1 1-6-15,0 0 5 0,-1 0 5 0,0-2-4 0,-1 2-6 0,-1-1 3 16,0-1 8-16,0 1-5 0,-1 0-8 0,-1-2 5 0,0 0 8 16,-1 1-5-16,0-2-9 0,-1 0 6 0,0 0 6 0,0-1-3 0,0 0-8 15,0 0 4-15,0-1 7 0,0 0-3 0,0 0-8 0,0 0 5 0,0-2 8 16,0 2-5-16,0-1-9 0,2 0 6 0,-2 1 6 0,0-1-3 15,0 1-9-15,0-2 6 0,0 1 7 0,-2-1-5 0,2 1-8 16,-1 0 4-16,0-2 8 0,-1 0-6 0,1 1-7 0,0-1 2 0,-1 1 7 16,1-1-10-16,-2 0-13 0,2 1-6 0,-2-2-3 0,1 0-10 0,-1 0-16 15,-1-1-8-15,0 0-7 0,0 0-10 0,0 3-13 0,0-3-14 0,0 0-15 16,0 0-17-16,0 0-14 0,-1 1-26 0,1-1-29 16,-3 1-34-16,0 0-37 0,3-1-85 0,-6 0-95 0,0-1-26 0,0-1-5 15,-1-1 7-15,0 0 5 0,-1-2 17 0,0 0 20 0,-1-1 16 0,-2-1 12 16,-1 0 33-16,-1 0 37 0</inkml:trace>
  <inkml:trace contextRef="#ctx0" brushRef="#br0" timeOffset="145829.0869">2409 14017 0 0,'4'-6'99'0,"-1"-2"148"0,1 1 14 0,-1 1 3 0,-1-2 5 15,1 1 10-15,0-1 18 0,-2 1 0 0,0 1-5 0,-1 0-22 16,0 0-27-16,0 1-49 0,0 1-61 0,0 1-17 0,0-2-7 16,0 2-11-16,0 0-16 0,-1 2 2 0,1 1 9 0,0-3-16 0,0 3-22 15,0-3 4-15,0 3 10 0,0 0-14 0,0 0-20 16,0 0 1-16,0 0 9 0,0 0-15 0,1 0-21 0,-1 0 0 0,3-2 7 15,0 1-10-15,-1 1-15 0,2 0 8 0,2 0 10 0,-1 0-5 16,0 1-11-16,1-1 8 0,0 2 14 0,0-2-6 0,0 0-12 16,1 0 8-16,-2 1 11 0,2 1-7 0,-2-1-10 0,2 1 5 15,-2-2 13-15,1 3-7 0,0-2-13 0,0 1 5 0,-1 1 11 16,2 0-7-16,-1 0-12 0,1 0 5 0,0 1 11 0,-1 1-4 0,2-1-12 16,0 1 8-16,0 1 10 0,2 0-5 0,-1 1-14 0,2 1 7 15,-1 1 12-15,1-3-6 0,1 3-14 0,0 0 7 0,0-2 13 16,1 4-6-16,-1-4-12 0,2 4 7 0,-1-4 11 0,-1 4-6 15,1-4-12-15,-1 2 8 0,0-1 11 0,0 1-4 0,0 0-12 16,-1-2 8-16,1 2 11 0,-1-1-5 0,-1-2-10 0,0 1 5 0,0 1 9 16,0-1-4-16,-1 1-11 0,0-2 6 0,-1 0 7 15,2 0-4-15,-2 0-10 0,0 0 5 0,0 1 8 0,0-1-3 0,-2 0-13 16,2-1 5-16,-1 1 8 0,0 0-3 0,-1-2-9 16,1-1 3-16,0 2 9 0,-2-1-4 0,0-1-10 0,1 2 5 0,-2-4 11 15,1 2-7-15,-1-1-10 0,-1 1 8 0,-1-2 10 16,1-1 3-16,-3 0-3 0,0 0 12 0,0 0 16 0,3 0 10 0,-3 0 1 15,0 0 12-15,0 0 13 0,0 0 10 0,0 0 7 0,1-1 10 16,-1 1 10-16,0 0 5 0,0 0 5 0,0 0 0 0,0 0 0 16,1-2-4-16,-1 2-5 0,0 0-9 0,0 0-8 0,0 0-8 0,0 0-5 15,0 0-15-15,0 0-17 0,0 0-4 0,0 0-3 16,0 0-10-16,0 0-16 0,0 0-2 0,0-1 2 0,0 1-8 0,0 0-14 16,0 0 3-16,2-3 7 0,-2 3-5 0,0 0-8 0,1-2 4 15,-1 2 8-15,1-1-4 0,1-1-10 0,-2 2 7 0,1-3 10 16,0 2-3-16,1-2-9 0,-1 0 4 0,0 0 10 0,1 0-5 15,-2 0-9-15,1 0 3 0,0 0 9 0,1 0-5 0,-1-3-8 16,0 1 5-16,2-1 8 0,0 0-6 0,-1-1-7 0,1-1 2 0,1-1 8 16,0 0-6-16,0-1-9 0,0-2 6 0,1 0 8 15,1 0-5-15,-1-2-6 0,0-1 4 0,2 2 8 0,0-2-4 0,-1 0-10 16,1 1 7-16,-2-1 5 0,2 2-4 0,0-1-7 0,-2 1 5 16,0-1 10-16,1 2-7 0,-1 2-8 0,-1-1 5 0,0 1 10 15,-1 1-4-15,-1 0-8 0,1 1 2 0,0 2 8 0,-2 0-6 0,0 2-9 16,-1-1 0-16,2 4 8 0,-2-2-14 0,0 3-18 15,0 0-8-15,0 0-4 0,0 0-22 0,0 0-25 0,0 0-14 0,0 0-14 16,0 0-15-16,-2 1-17 0,1 1-23 0,0-1-28 16,1 2-32-16,-2 0-34 0,2 2-49 0,0-1-57 0,2 1-45 0,-2-5-40 15,1 6-1-15,0 0 16 0,1-2 17 0,0 1 14 0,2-2 17 16,0 0 11-16,-4-3 29 0,8 0 32 0</inkml:trace>
  <inkml:trace contextRef="#ctx0" brushRef="#br0" timeOffset="147130.8045">6359 9137 7 0,'-4'8'219'0,"0"1"17"0,-2 0 14 0,1 2 16 0,-2 0 16 16,-1 2 7-16,0 0 1 0,0 2-8 0,-2-1-8 0,-1 2-29 15,-1 0-35-15,0 0-17 0,-3 1-7 0,1 1-27 0,-2-1-31 16,0 1-10-16,-3-2-2 0,2 2-19 0,-2 0-20 0,-1 0-1 15,1-1 5-15,-1 1-15 0,2 0-19 0,-2 0 1 0,1 0 9 16,-1 3-12-16,1-3-17 0,-1 1 4 0,2 1 11 0,-2 1-8 0,1 0-14 16,-1 0 4-16,0 1 8 0,-1 1-6 0,1-2-9 15,0 1 3-15,0-1 6 0,1 0-7 0,0-1-13 0,3-2 2 0,3 0 8 16,0-3-11-16,2-2-15 0,3 1-5 0,1-5-2 0,2 0-19 16,2-3-26-16,2 0-13 0,1-2-10 0,1-2-39 0,2-1-46 15,1-1-44-15,1-1-45 0,3-4-57 0,2-1-57 0,0-1-9 0,4-4 3 16,-1-1 3-16,3-1 4 0,-1-4 17 0,2-1 23 15,-1 0 13-15,1-1 15 0</inkml:trace>
  <inkml:trace contextRef="#ctx0" brushRef="#br0" timeOffset="147648.1428">6304 9010 0 0,'3'0'145'0,"-1"-2"46"0,0 1 13 15,0 0 15-15,-2 1 13 0,3 0 4 0,-3 0 1 0,3 0-8 16,-1 0-13-16,1 0-24 0,0 1-30 0,-1 0-10 0,1 1-5 16,0-1-11-16,1 1-11 0,0-1 1 0,0 2 7 0,1-1-8 0,0 1-16 15,1-1 14-15,0 0 21 0,1 2 0 0,1-2-9 16,1 1 6-16,1 0 9 0,0 0-6 0,1-1-12 0,1 2 3 0,0-2 9 15,1 2-7-15,2-2-11 0,-2 2 0 0,2-1 1 0,1 1-11 16,-1 1-14-16,1 0-12 0,-2 1-6 0,2 0-5 0,0 0 1 16,-1 1-4-16,1 0-2 0,-1 1-2 0,1 1-2 0,-2 0-7 0,1 1-10 15,1 1-1-15,-1 1 4 0,1-1-8 0,-2 1-11 16,2 0 1-16,-1 1 5 0,1-1-8 0,-1 0-11 0,-1 0 0 16,1 0 3-16,0-1-11 0,-2-2-10 0,2 1 3 0,-2-1 6 15,0-1-9-15,1-1-10 0,-2 0-19 0,1-1-22 0,-1-1-45 0,-1-2-49 16,-2 1-73-16,0-2-74 0,-1 1-100 0,-2-1-103 15,-2 1-27-15,-4-3-4 0,5 1-5 0,-5-1-6 0,0 0 3 0,0 0 6 16,0-5 21-16,0-1 24 0,0-1 42 0,-3-2 46 16</inkml:trace>
  <inkml:trace contextRef="#ctx0" brushRef="#br0" timeOffset="148181.4672">7287 9862 55 0,'0'-3'389'0,"1"0"11"0,0 0 11 0,-1 0-4 0,0 0-8 15,0 0 4-15,0 3 8 0,0 0-4 0,0 0-8 0,0 0 4 0,2 1 8 16,-1 4-138-16,0-1-181 0,-1 2-52 0,0 0-13 16,0 2-15-16,0 1-12 0,0 0 14 0,0 3 23 0,0 0 1 0,0 0-11 15,-1 3 16-15,1 0 23 0,-1 3-4 0,1 0-8 0,-2 0 9 0,1 3 16 16,-2 0-5-16,2 1-14 0,-2 1 4 0,1-1 10 0,-1 1-16 0,0 1-19 16,-1 0 2-16,2 0 4 0,-2-2-14 0,1 2-19 0,-1-1 0 15,1 1 6-15,1-2-9 0,-1 1-12 0,0-1 0 0,1-2 2 16,-1 1-16-16,0-2-20 0,2-2-7 0,0-1 4 0,-1-1-23 0,2-3-30 15,0-1-11-15,0-2-7 0,0-2-22 0,2-1-25 0,-1-1-28 0,0-2-28 16,1-2-44-16,-2-1-47 0,0 0-53 0,5-4-56 0,0-1-15 0,-1-2-3 16,0 1 18-16,0-5 21 0,0 1 15 0,2-2 12 0,-2-2 19 15,0 1 25-15,0-4 29 0,-2 2 250 0</inkml:trace>
  <inkml:trace contextRef="#ctx0" brushRef="#br0" timeOffset="148464.9049">7352 9934 256 0,'0'-9'315'0,"1"0"15"0,-1-2 14 0,2 2 2 0,-1-1 4 16,0 2 10-16,1-1 12 0,0 2 3 0,1 1 0 0,1 0-59 0,0 0-73 15,0 1-60-15,0 2-54 0,1-1-13 0,1 2-4 0,-1-1-11 0,0 2-17 16,2-2 3-16,0 1 10 0,-1 1-13 0,2 1-19 0,0 0 1 15,0 0 9-15,2 0-17 0,-1 0-17 0,0 0 1 0,2 0 10 16,0 0-14-16,-1-2-26 0,2 2 0 0,2 0 10 0,-2 0-19 0,1 0-28 16,2-1-10-16,-2 1-2 0,2-2-26 0,-1 2-35 0,1-1-25 0,0 1-21 15,-2-2-33-15,2 1-37 0,-3-1-83 0,0 1-96 0,0 1-35 0,-2-2-17 16,0 1 10-16,-1 1 13 0,0 0 14 0,-2 1 9 16,0 1 21-16,-2-2 27 0,-1 3 29 0,-1 0 55 0</inkml:trace>
  <inkml:trace contextRef="#ctx0" brushRef="#br0" timeOffset="148998.8404">7263 10198 0 0,'0'0'247'16,"-3"0"94"-16,0 0 5 0,2-3 8 0,0 1 9 0,-1 1 2 0,1-1-1 15,0-1 7-15,1 3 5 0,0-1 8 0,0 1 5 0,1-3-86 16,-1 3-119-16,1-3-49 0,1 3-30 0,0-3 3 0,1 1 12 15,0 1-4-15,1-1-11 0,1 1 9 0,0-1 12 0,2 1-5 0,0-1-13 16,2-1 3-16,0 2 8 0,2 1-11 0,1-3-14 0,1 1 1 0,1 1-1 16,2-1-7-16,0 1-12 0,1-1-3 0,2 1-1 0,-1-1-8 0,1 1-9 15,1-2-6-15,-1 1-3 0,1-1-8 0,0 0-2 0,-2 0-8 16,1 0-8-16,0 0-16 0,-2 2-19 0,-1-4-26 0,1 4-30 16,-2-2-38-16,1 0-41 0,-3 1-62 0,1 1-65 0,-2-1-101 0,-2 1-115 15,0 1-34-15,-1-2-13 0,-1 1-1 0,-1 1 4 0,-2 0 11 0,-5 0 14 16,7 0 21-16,-7 0 23 0,0 0 38 0,0 0 43 0</inkml:trace>
  <inkml:trace contextRef="#ctx0" brushRef="#br0" timeOffset="151435.2088">5101 6910 0 0,'0'0'40'0,"-1"3"133"0,1 0 10 15,0-2 19-15,-1 2 20 0,1 0 8 0,-2 2 1 16,1-2-9-16,0 0-14 0,-1 3-26 0,0-2-31 0,-1 2-2 0,0 0 5 15,1 0-11-15,-1 0-17 0,0 2-3 0,-1-1 3 0,-1 2-14 16,0 0-22-16,-1 2 8 0,0 1 11 0,-1 0-7 0,0 0-13 16,-1 1 2-16,0 2 10 0,0-1-14 0,-1 2-17 0,1-1 4 15,-1 2 5-15,-1-2-11 0,1 0-20 0,0 3 0 0,-2-2 7 16,0 1-14-16,1 1-19 0,-1 0 5 0,0 0 8 0,-1 1-10 0,0 1-14 16,0 1 4-16,-1 0 7 0,-2 3-4 0,1 0-12 15,-1 0 5-15,-1 1 11 0,-1 2-5 0,-2 0-11 0,2 2 4 0,-3 1 11 16,1 1-3-16,-1 1-6 0,0 1 5 0,0-1 11 0,0 0-1 15,-1 1-7-15,1-1 2 0,0-2 11 0,0 0-4 0,0-1-8 16,0-1 4-16,1-1 8 0,2-2-3 0,-1 2-7 0,2-3 2 16,0 0 5-16,3 0-3 0,-2-1-7 0,2 1-1 0,1-2 4 15,-1 1-5-15,1 1-6 0,0-1 3 0,-2 1 1 0,2 0-2 0,-1 1-7 16,1 0-1-16,-1 1 3 0,-1 1-3 0,0 1-4 16,0-1-1-16,0 2 2 0,0 1-1 0,0-1-4 0,-1 0 4 0,-1 0 4 15,0-1-3-15,0 0-2 0,0 0 1 0,-1-1 4 0,-1 1-3 16,0-1-2-16,0 0 5 0,1 0 3 0,1 0 0 0,-1-2 0 15,1 0 2-15,1-1 5 0,2-1 1 0,-2-1 1 0,2-1 4 0,1 0 7 16,0-2-1-16,0-1 1 0,0 0-1 0,1-1 2 16,0-1-1-16,1 1-2 0,-1-1 0 0,0-2-2 0,2 2-2 0,-2-2-1 15,2-1-4-15,0 2-6 0,-1-2-3 0,2 0 0 0,-1-1-3 16,1 1-3-16,0-1 2 0,1-1 1 0,1 0-5 0,-1-1-1 16,2-1 0-16,-1 0 2 0,1-1-1 0,1-1-4 0,0-1 3 15,1 0 5-15,1-1-4 0,0-1-1 0,1-2 2 0,1 0 4 16,0-2-2-16,0 0-2 0,0 0 1 0,0 0 6 0,0 0-3 15,0 0-5-15,0 0 5 0,0 0 5 0,0 0-4 0,0 0-2 16,0 0 1-16,0 0 3 0,0 0-3 0,0 0-5 0,0 0 2 0,0 0 5 16,0 0-4-16,3 2-5 0,-3-2 2 0,2 0 5 15,-2 0-1-15,3 0-7 0,0 1 2 0,-1-1 6 0,1 1-4 0,0-1-2 16,1 1 3-16,1-1 7 0,0 1-1 0,1-1-1 0,0 2 4 16,2-2 9-16,0 0-2 0,0 0-2 0,2 0 2 0,0 0 8 15,1 0 0-15,1 0-4 0,0 0 7 0,0 0 4 0,1-2-2 0,1 2-5 16,-1-1 3-16,2 0 6 0,1 0-6 0,0-2-8 15,0 1 2-15,1-2 6 0,2 1-4 0,-1-1-8 0,4-1 0 0,-1 1 4 16,2-2-5-16,-1 0-8 0,4-2 1 0,-1 1 5 16,0 0-6-16,2 0-9 0,1-2 3 0,-1 1 6 0,1 1-3 0,0 0-7 15,1-1 2-15,-1 1 8 0,1 1-3 0,-1 1-7 0,2 2 2 16,-2-1 8-16,1 1-3 0,-1 0-7 0,-1 1 2 0,-1-1 8 16,0 2-4-16,-1 0-8 0,-1 0 4 0,0 1 7 0,-1-1-5 0,1 1-8 15,-2 0 5-15,1 0 8 0,0 0-7 0,-1 0-7 16,1 0 8-16,0 0 7 0,-1 0-5 0,1 0-8 0,1 0 5 0,-1 0 8 15,1 0-3-15,-2 0-7 0,1 0 1 0,0 0 7 0,-2 0-4 16,2 1-6-16,-2 0 5 0,0-1 7 0,-1 1-3 0,2 0-11 16,-2 1 5-16,1-1 8 0,-1 0-5 0,1 0-9 0,-1 0 4 15,2-1 8-15,-1 0-4 0,0 0-8 0,1 0 4 0,-1 0 8 16,2-1-4-16,-1 0-10 0,1 0 5 0,0 0 8 0,1-2-5 16,0 1-8-16,0-1 5 0,1 0 9 0,-1 0-3 0,3 0-9 15,-2-1 5-15,2-1 7 0,-1 2-3 0,1-1-9 0,1-1 6 0,-1 2 6 16,-1-1-3-16,1 1-9 0,0-1 6 0,-1 2 6 15,1-2-5-15,-2 2-7 0,2-1 6 0,-2 1 8 0,2-1-5 0,-2 1-8 16,1 0 5-16,-1-1 9 0,0 1-4 0,1-1-8 0,-1 2 4 16,-1 0 10-16,1 0-5 0,-1 0-6 0,0-1 4 0,-1 1 7 15,1 0-4-15,-1 0-7 0,-2-2 5 0,2 2 7 0,-2 0-6 16,2-1-8-16,-2-1 7 0,0 1 7 0,2-1-5 0,-2 1-8 16,2 0 7-16,0-1 6 0,-1 1-3 0,1-2-8 0,1 1 5 0,-1-2 6 15,1 1 0-15,-2-1-6 0,2 1 9 0,-1-1 12 0,1-1-1 16,-1 1-5-16,-1 0 6 0,1 0 7 0,0 1-2 0,-2-2-10 15,2 1 8-15,-1 0 11 0,1 0-2 0,0 0-5 0,-1 1 5 16,1-1 6-16,-2 1-4 0,2-1-7 0,-2 2 1 0,1-1 2 16,-1 1-4-16,-1-1-7 0,-1 2 4 0,1-2 6 0,-2 2-6 0,0-1-6 15,0 1 1-15,0-1 4 0,-1 1-7 0,0 1-5 16,-1-2-2-16,2 2 4 0,-2 0-5 0,-2 0-5 0,2 1 1 0,-1-1 5 16,0 1-3-16,1 0-6 0,-2-2 3 0,1 2 0 0,1 0-1 15,-1 0-7-15,1 0 4 0,-2-1 2 0,1 1-1 0,0 0-7 16,-1 0 2-16,1 0 5 0,0 0 0 0,-1 0-4 0,1 1-1 15,-2-1 5-15,2 2-3 0,-2-1-3 0,1 0 2 0,-1 0 4 16,0 0-2-16,-1 1-2 0,2-1 1 0,-1 0 6 0,2 0-3 16,-2 0-5-16,2 1 2 0,-2-1 3 0,2-1-1 0,-1 1-4 0,1-1 1 15,-2 1 4-15,2-1-2 0,-2 0-2 0,2 0-1 0,-2 0 5 16,-1 0-3-16,0 0-3 0,-1 0 2 0,-2 0-1 0,1 0 1 16,-1 0-2-16,-1 0 1 0,-1 0 2 0,-2 0-1 0,0 0-4 15,1 0 2-15,-2 0 3 0,-2 0-1 0,1 0-4 0,-3 0 1 16,3 0 4-16,-3 0-3 0,2 1-5 0,-2-1-7 0,0 0-7 15,0 0-23-15,0 0-24 0,3 0-21 0,-3 0-20 0,0 0-32 0,0 0-37 16,0 0-55-16,0 0-61 0,0 0-103 0,0 0-113 16,-7-1-50-16,1-1-30 0,-2-2-3 0,-3-1 9 0,-2-2 18 0,-1 0 22 15,-2-3 23-15,-2-2 20 0,-4-1 32 0,1 0 35 16</inkml:trace>
  <inkml:trace contextRef="#ctx0" brushRef="#br0" timeOffset="153220.2239">5220 6910 31 0,'0'0'171'0,"0"0"20"0,0 0 20 16,1 3 23-16,2 0 23 0,0 0 4 0,-1 0 0 0,2 1-11 16,2-1-14-16,-1 2-29 0,2 1-32 0,-1-2 7 0,2 1 17 15,2-1-2-15,0 1-10 0,1-1-10 0,2-1-13 0,1 2-17 16,-1-4-18-16,3 2 4 0,0-1 13 0,0 1-7 0,3-2-10 15,-1 1 5-15,4-2 8 0,-1 0-10 0,3 0-19 0,1-2-4 0,3 1 2 16,2-2-3-16,0 1-3 0,4-1-4 0,0 0-7 16,4-1-7-16,0 1-7 0,2 0-14 0,2 0-15 0,2 0-9 0,1 1-6 15,2 1-9-15,2-1-9 0,0 2-2 0,2 2 2 0,1-1-7 16,0 1-10-16,0 1 1 0,-1 0 4 0,1 0-5 0,-2 0-4 16,1 0 2-16,-2 0 7 0,1 1-5 0,-1-2-4 0,0 1 3 15,-1 0 6-15,2-2-3 0,-2 2-6 0,0-1 5 0,0-2 4 16,0 0-2-16,0 0-5 0,-2 0 4 0,0 0 6 0,-1-3-2 0,-2 0-5 15,-2 1 4-15,0-1 7 0,-2 0 1 0,0 0-5 16,-3 0 3-16,0 0 4 0,-3 0-2 0,0 0-5 0,-2 2 0 0,0-2 7 16,-3 1-5-16,0 1-7 0,0 1 4 0,-3-2 5 0,0 2-5 15,1 0-11-15,-2 2 3 0,0-2 6 0,0 1-2 0,0 1-8 16,-2 1 5-16,1-2 5 0,0 2-3 0,-2-1-6 0,2 1 3 16,-2 0 9-16,-1-3-6 0,0 3-4 0,0 0 2 0,-1-3 8 15,-1 1-3-15,0 1-10 0,-1-2 4 0,-1 1 7 0,0-1-4 0,0 0-6 16,-1 0 5-16,-1-1 7 0,0 1-3 0,0-2-12 0,0 2 6 15,0-1 6-15,0 1-5 0,-1 0-7 0,2 0 6 0,-2-2 6 16,2 1-3-16,-1-1-7 0,1 2 2 0,0-1 8 0,1 1-6 16,-2 0-7-16,2-2 4 0,2 2 9 0,-2 0-5 0,1 0-7 15,0-1 3-15,1 1 6 0,-1 0-1 0,0 0-8 0,1 1 4 0,-1-1 8 16,0 2-4-16,-1-2-7 0,0 1 4 0,0 1 7 16,0-1-3-16,0 1-9 0,-1-1 6 0,1 1 6 0,-1 1-5 0,-1-3-5 15,1 3 2-15,0-2 8 0,-1 1-4 0,1-1-8 16,-2 2 4-16,2-1 8 0,-2-1-3 0,-1 1-9 0,2 1 5 0,-2-2 8 15,0 1-5-15,0 1-7 0,0-3 5 0,-2 1 8 0,2 1-5 16,0-1-8-16,-1 1 4 0,1-2 8 0,-1 1-4 0,-1-1-9 16,1 2 5-16,0-1 7 0,-2 1-5 0,0-2-7 0,1 0 6 0,-1 1 6 15,-1 1-4-15,0-2-5 0,0 1 1 0,-1-1 8 16,-1 0-3-16,1 2-9 0,-2-2 5 0,1 0 7 0,-2 0-3 0,0 0-6 16,0 0 3-16,0 0 7 0,-2 0-4 0,-2 0-7 0,3-2 5 15,-3 2 7-15,3 0-4 0,-3 0-5 0,2-1 2 0,-2 1 8 16,3 0-3-16,0-2-7 0,-2 2 2 0,2-1 8 0,-2 1-4 15,2 0-8-15,-2-2 3 0,-1 2 7 0,3-1-5 0,-3 1-8 16,2-2 4-16,-2 2 7 0,0 0-5 0,0 0-9 0,0 0 4 16,0 0 7-16,0 0-7 0,0 0-7 0,0 0 3 0,0 0 3 15,0 0-4-15,0 0-8 0,0 0 6 0,-2 2 6 0,-1-1-3 0,0 1-8 16,-1 2 5-16,-1 1 6 0,-2-1-3 0,-1 4-4 16,-1-1 4-16,0 1 7 0,-1 2-1 0,1 1-6 0,-2 1 8 0,2 1 4 15,0 1-3-15,-2-1-8 0,2 2 5 0,-2 2 6 0,0 1-3 16,-1 1-6-16,0 1 5 0,0 2 7 0,0 1-3 0,-1 1-8 15,0 0 7-15,-1 3 7 0,1-2-5 0,0 2-5 0,-1-1 2 0,0 1 8 16,0 0-4-16,0-2-10 0,-1 1 7 0,0 1 7 16,-1-2-8-16,0 1-7 0,0 1 3 0,0-1 9 0,-1 0-6 0,1 1-6 15,0-2 3-15,0 0 9 0,0 0-6 0,0-1-7 16,1 0 4-16,1 0 7 0,0-1-4 0,0 1-6 0,0-1 5 0,2 0 5 16,-1 1-2-16,1-1-8 0,-1 1 4 0,1 1 7 0,0-1-5 15,0 1-6-15,0-1 3 0,0 1 9 0,0-1-5 0,0 0-5 16,0-1 2-16,0 0 8 0,1-3-4 0,-1 2-4 0,1-3 4 0,1 0 5 15,-1-1-2-15,2 0-10 0,-2-2 7 0,3-1 7 16,-1 0-5-16,1-1-8 0,1-2 5 0,0 0 8 0,2-1-4 0,0-1-8 16,-1-1 3-16,2 0 6 0,0-1-6 0,2-1-9 0,-2 0 6 15,1 1 6-15,-1-1-5 0,1-1-10 0,1 1 8 0,-1-1 11 16,0 0-5-16,-1 1-11 0,2-1 3 0,-1 1 7 0,-1 1-2 16,1-1-8-16,-1 0 6 0,2 0 7 0,-2 0-2 0,0 1-8 15,0 0 4-15,0-1 10 0,-2 0-7 0,1 2-7 0,0-2 5 0,-1 0 7 16,1 0-3-16,0 1-8 0,-1-2 5 0,2 0 8 0,-1 0-5 15,1 0-6-15,-1-2 3 0,1 1 6 0,0-1-3 0,0-1-8 16,0 1 4-16,0 0 7 0,0-1-5 0,1 0-4 16,-1-1 5-16,1 0 7 0,-1 1-5 0,0 0-7 0,2 0 5 0,-2 0 7 15,1 0 0-15,-1 0-5 0,1 1 5 0,-1 0 11 0,0-1-5 16,0 1-6-16,0 1 6 0,0-1 9 0,0 1-5 0,-1 0-7 16,0 1 6-16,-1 0 11 0,1 1-5 0,-2 0-11 0,1 1 4 0,-1 0 5 15,0 0-5-15,1 1-11 0,-1-1 3 0,0 1 7 16,2-1-5-16,0-1-10 0,-1 0 1 0,1 1 7 0,1-2-3 0,0-2-12 15,1 1 6-15,1-1 6 0,0-1-5 0,1 0-7 0,1-3 0 16,0 0 3-16,0 0-15 0,0 0-19 0,0 0-11 0,0 0-8 16,0 0-14-16,0 0-20 0,0 0-24 0,0 0-23 0,0 0-26 15,3 0-31-15,-3 0-44 0,0 0-52 0,0 0-77 0,0 0-86 16,0 0-21-16,0 0-6 0,0 0 7 0,-2-5 10 0,-2 1 13 0,0 1 18 16,-1-1 21-16,-3-1 28 0,-1-1 26 0,-2 0 26 15</inkml:trace>
  <inkml:trace contextRef="#ctx0" brushRef="#br0" timeOffset="154387.8887">4793 7922 0 0,'0'0'57'0,"0"-2"196"15,2 0 5-15,-2 2 14 0,0-3 17 0,0 3-2 0,0 0-5 16,0-2 6-16,0 2 10 0,0 0-26 0,0 0-37 0,0 0-47 0,0 0-49 15,0 0-43-15,0 0-42 0,0 0-1 0,0 0 8 16,0 0-14-16,0 0-25 0,0 0 8 0,0 0 21 0,0 0-3 0,0 2-9 16,0 1 15-16,0-1 21 0,0 2-7 0,0-1-14 15,1 1 10-15,-1 1 17 0,1 1-4 0,-1 0-11 0,2 1 9 0,-2 0 13 16,0 0-5-16,1 2-11 0,-1 0 1 0,1 2 7 0,-1 0-7 16,0 1-14-16,2 1 2 0,-2 0 8 0,0 3-3 0,0 1-9 15,0 1-3-15,0 0-3 0,-2 2-3 0,2 0-4 0,-1 3-4 0,1 0-1 16,-1 1-4-16,1 1-8 0,-2-1-5 0,1 3-1 15,0-2 0-15,-1 2 0 0,1 0-1 0,0 0-4 0,-2 0 4 0,2-1 2 16,-1-1 1-16,0 2-4 0,0-3 4 0,0 0 4 16,0-3-3-16,0 1-2 0,-1-3 1 0,2 0 4 0,-2-2-5 0,2 0-5 15,-1-3-1-15,1 0 4 0,0-2-4 0,-1-2-7 0,2-1 0 16,0-2 0-16,0-1-10 0,0-1-16 0,0 0-11 0,0-2-13 16,2 0-13-16,-2-3-15 0,0 0-22 0,1 1-25 0,-1-1-20 0,3-1-26 15,-1-1-32-15,1 0-38 0,0-2-44 0,-1 0-44 16,2-2-52-16,-1-2-52 0,0 0-8 0,-1-3 7 0,1-1 11 0,-2-1 15 15,1 0 20-15,-2-3 25 0,1 1 22 0,-1-1 20 0</inkml:trace>
  <inkml:trace contextRef="#ctx0" brushRef="#br0" timeOffset="155571.5532">4805 7979 0 0,'0'-3'99'0,"0"3"45"0,-1-1 10 0,1 1-5 0,-1-2-13 15,1 2 19-15,0-3 25 0,0 3-8 0,0 0-20 0,0 0-17 0,-2-1-17 16,2 1 4-16,0 0 7 0,-1-2-6 0,1 2-15 16,0 0-2-16,-1-1 2 0,1 1-6 0,0 0-15 0,0 0 3 0,0 0 8 15,0-3-14-15,0 3-23 0,0 0 5 0,1-2 18 0,-1-1-12 16,0 3-19-16,1-2 10 0,1 0 19 0,-2 2-8 0,1-3-13 16,-1 3 8-16,1-2 18 0,1 1-10 0,-1-2-17 0,0 2 9 15,1-1 15-15,-1 0-9 0,0 0-17 0,1 1 4 0,0 0 8 16,0-2-11-16,0 2-20 0,0 0 1 0,0-2 8 0,1 2-12 15,-2 0-19-15,2 0 2 0,0 0 11 0,1-2-7 0,0 2-11 16,0-1 4-16,1-1 13 0,2 1-5 0,1-1-6 0,0 1 4 0,1-2 13 16,2 2-5-16,-1-2-11 0,2 2 7 0,0 0 7 15,0 0-6-15,2 1-12 0,-1 0 3 0,0 1 4 0,1 0-4 0,-1 1-12 16,-1 0 2-16,0 2 4 0,0-1-8 0,-1 1-10 0,-1 0 5 16,0 1 5-16,-1 1-5 0,-1-1-7 0,0 1 5 0,-1 1 9 15,-2 0-4-15,0 1-8 0,-1 1 4 0,-1-1 8 0,0 1-4 0,-3 2-10 16,-2-1 7-16,0 3 10 0,-2-1-3 0,-2 2-8 15,0 1 5-15,-2-1 6 0,-2 2-4 0,0 0-11 0,-1 0 6 0,-2 1 9 16,1-2-5-16,-2 2-10 0,1-2 8 0,0 1 7 0,-1-2-3 16,2-1-11-16,-1 0 5 0,1-1 6 0,1-2-1 0,1 0-7 15,-1-2 8-15,2-1 6 0,1-1-3 0,0-2-7 0,0 0 5 16,1-2 8-16,2-1-1 0,-1-1-5 0,1-2 3 0,0 0 4 16,-1-1-2-16,2-2-5 0,-1-1 0 0,1-1 3 0,0-1-3 0,1 0-3 15,-1-2 0-15,2-1 3 0,0 1-5 0,0-1-5 16,0 1-1-16,1 0 5 0,0 1-3 0,-1 1-6 0,1 1-1 0,1 1-2 15,-1 1-12-15,1 0-18 0,0 2-12 0,0 0-11 0,0 2-20 16,0 2-23-16,0 0-12 0,0 0-8 0,0 0-34 0,2 1-42 16,1 0-43-16,0 2-43 0,-1 0-47 0,2 1-47 0,2 0-2 15,-2-2 13-15,1 2 10 0,2-1 13 0,-1 1 19 0,1-1 20 16,1 1 16-16,0 0 8 0</inkml:trace>
  <inkml:trace contextRef="#ctx0" brushRef="#br0" timeOffset="156295.9367">5255 7870 82 0,'1'-2'228'16,"0"1"9"-16,1-1 2 0,-1-1 17 0,0 1 20 0,1 0 6 0,-1-1 5 16,-1 3-11-16,1-2-14 0,-1 2-41 0,0-3-50 15,0 3-18-15,0 0-9 0,0 0-29 0,2-1-34 0,-2 1-4 0,0 0 7 16,0 0-24-16,0 0-30 0,0 0-3 0,0 0 4 0,0 0-16 16,0 0-24-16,0 0 8 0,-2 3 16 0,2-1-12 0,0 2-20 15,0-2 11-15,0 2 17 0,0-1-10 0,0 2-17 0,0 0 11 16,0 0 19-16,0-1-7 0,0 1-14 0,0 1 13 0,0 0 21 15,0 0 0-15,0 0-5 0,0 1 16 0,0 1 23 0,0 0-2 0,0 0-8 16,0 1 7-16,0 0 16 0,-1 1-5 0,1 0-11 16,-1-1 5-16,1 1 14 0,-2-1-11 0,2 1-17 0,-1 0-2 0,0 0 1 15,-1 0-14-15,1 1-17 0,1-2-1 0,-1 1 5 0,1 0-7 16,-2-1-13-16,2 1 5 0,-1-2 6 0,1-1-6 0,0-1-9 16,0 0 3-16,0-1 9 0,0-1-6 0,0-1-7 0,0-3 10 15,0 3 16-15,0-3 5 0,0 0 3 0,0 0 11 0,0 0 14 16,0 0 1-16,3-1-1 0,-1-2 7 0,0 1 7 0,0-2 1 0,1-1-1 15,0-1 3-15,1-1 2 0,0-1-7 0,0-2-10 16,0-1-9-16,0 1-9 0,1-2-7 0,0-2-7 0,1 2-5 0,-1-1-8 16,0 1-3-16,1-1 0 0,-1 2-5 0,0-1-5 0,1 1-1 15,-1 2 4-15,0-1-2 0,1 1-6 0,-1 0 4 0,2 2 4 16,-2 0-2-16,0 1-5 0,1 0 4 0,-1 1 5 0,0 0-2 16,-1 2-7-16,0-1 4 0,0 0 1 0,0 2-2 0,0 0-4 15,0-1 0-15,-1 2-3 0,0 0-7 0,-1 0-11 0,-2 1-9 0,2 0-11 16,-2 0-11-16,0 0-14 0,0 0-24 0,0 0-26 15,0 0-19-15,2 0-15 0,-2 0-30 0,0 0-34 0,3 1-34 0,-3-1-29 16,0 0-44-16,0 0-45 0,0 0-17 0,0 0-13 0,0 0 6 16,0 0 8-16,0 0 25 0,-1 3 27 0,1-3 19 0,-3 4 16 15,3-4 29-15,-1 4 199 0</inkml:trace>
  <inkml:trace contextRef="#ctx0" brushRef="#br0" timeOffset="156661.9211">5555 7816 1 0,'2'1'179'0,"0"1"5"15,-1 1 7-15,0-1 16 0,1 2 19 0,-1 0 5 0,0 1-3 16,1 0-13-16,-1 1-19 0,0 1-29 0,1 2-37 0,-1 0-17 16,0 1-11-16,1 1-15 0,-1-1-14 0,0 2 1 0,1 0-1 15,-1 2-22-15,-1-2-27 0,1 1 2 0,-1 0 8 0,0-1-14 0,2 1-22 16,-2-1 5-16,0 0 15 0,0 0-9 0,0-1-16 16,0 0 5-16,0-3 14 0,0 1-6 0,0-1-18 0,0-2 11 0,0 0 17 15,0-1-8-15,0-2-17 0,0 1 9 0,0-4 15 0,0 0-9 16,0 2-18-16,0-2 6 0,0 0 10 0,0 0-20 0,0 0-29 15,0 0-23-15,0 0-17 0,0 0-44 0,-3-1-50 0,3 1-34 0,-3-2-27 16,1-2-15-16,-1 1-9 0,0-1 3 0,1 0 8 16,-1 0-1-16,2-1-4 0,-2 0 17 0,2 0 124 0</inkml:trace>
  <inkml:trace contextRef="#ctx0" brushRef="#br0" timeOffset="156886.1975">5569 7676 0 0,'-1'-6'232'0,"0"2"61"0,-1-1 10 15,2 1 18-15,0 1 18 0,0-1 7 0,0 0 4 0,0 2 7 0,0 2 7 16,0 0-32-16,0-2-43 0,0 2-65 0,0-2-71 0,0 2-45 16,3-1-36-16,-3 1-20 0,3-1-10 0,-1 1-40 0,1 1-47 15,0 0-32-15,-1 1-26 0,1 0-44 0,0 2-50 0,-1-1-64 0,1 1-66 16,0 1-24-16,-2 1-13 0,0 0 4 0,1 0 9 15,0 1 3-15,0 0 4 0,0 0 22 0,0 0 28 0,-1 1 24 16,2-1 252-16</inkml:trace>
  <inkml:trace contextRef="#ctx0" brushRef="#br0" timeOffset="158024.6826">5776 7859 22 0,'1'-3'284'16,"-1"3"1"-16,0 0-3 0,0 0 4 0,0 0 11 0,0 0 3 16,0 0 0-16,0 0 5 0,0 0 7 0,2 3-30 0,-1 0-41 0,-1 1-68 15,1 1-76-15,-1 0-23 0,0 1-8 0,2 0 3 0,-2 1 7 0,1 0 2 16,-1 1 2-16,1 2-4 0,1 0-5 0,-1-1-1 0,-1 2 2 16,1 1-10-16,1-1-10 0,-2 0 4 0,1-1 5 0,0 1-11 0,1-1-16 15,-1-1 1-15,-1 1 4 0,1-2-12 0,1 1-17 0,-1-1 7 16,0-1 11-16,1-1-8 0,-1 0-14 0,0-1 4 0,-1 0 13 0,2-3-7 15,-1 1-10-15,-1-3 14 0,0 2 20 0,0-2 1 0,0 0-7 16,0 0 14-16,0 0 21 0,0 0-6 0,3-1-13 0,-2 0 8 0,2-2 19 16,-1 0-7-16,1-2-11 0,0-1 2 0,-1-1 11 0,1-2-13 0,1 0-22 15,0-1 1-15,-1 1 4 0,1-2-14 0,0-1-22 0,0 1 8 0,0-1 13 16,0 1-8-16,1 0-14 0,-1 1 5 0,1-1 13 0,1 0-7 16,0 1-11-16,0 1 5 0,0-1 11 0,1 1-3 0,0 0-9 15,-1 1 5-15,2 1 13 0,-1-1-8 0,1 1-10 0,0 1 3 0,0 1 9 16,0-1-6-16,0 2-10 0,0 0 4 0,0 0 7 0,0 1-7 0,-1 0-12 15,-1 2 2-15,0 0 7 0,-1 0-5 0,0 1-10 0,1 1 5 16,-2 0 7-16,0 0-5 0,0 2-7 0,-2-1 3 0,1 2 9 0,0 1-4 16,-2-1-8-16,0 1 3 0,1 1 7 0,-2 1-1 0,0 2-7 15,-2 0 4-15,1 1 7 0,0 0-8 0,-2 0-13 0,0 1-1 0,1 1 3 16,-1-1-12-16,2 1-18 0,-2-1 0 0,2-2 5 0,-2 2-17 16,2-1-21-16,-1-1-6 0,1 0-5 0,1-1-19 0,-1-1-25 0,1-1-8 15,0 0 0-15,0-1-14 0,1 0-14 0,-1 0-14 0,1-2-14 16,1 0-13-16,-1-1-12 0,0 1-40 0,1-1-49 0,-2-2-34 0,4 1-30 15,-4-1 6-15,6-1 20 0,1 0 10 0,-2-2 10 0,2 0 17 0,-2-2 15 16,2 0 26-16,-2 0 23 0</inkml:trace>
  <inkml:trace contextRef="#ctx0" brushRef="#br0" timeOffset="158475.8362">6275 7378 0 0,'4'-8'96'0,"0"-1"231"0,0 2 7 0,-2-2 2 0,1 1-1 16,0 2 1-16,-2 0 0 0,2 2-2 0,-2 1-2 0,0 0-1 15,2 1 1-15,-3 2-86 0,1 2-111 0,2 1-62 0,-2 0-46 0,1 1-16 16,-1 2-10-16,0 3 5 0,-1 0 8 0,2 3 4 0,-1 2 4 16,0 1 13-16,-1 3 13 0,2 1 3 0,-2 4-5 0,0-1 10 0,0 2 10 15,0 2-5-15,-2 1-8 0,1 0 8 0,0 3 11 0,-1-2-10 16,1 2-14-16,-2-1-2 0,2 0 5 0,-2 0-13 0,1-3-19 0,-1 1 4 15,0-2 11-15,1-1-11 0,-1-1-22 0,0-2 10 0,2 0 13 16,0-2-12-16,-1-1-18 0,1 0 9 0,0-3 16 0,-1 0-10 0,2-2-18 16,0-1 9-16,0-1 17 0,0-2-10 0,0 0-17 0,0-2 8 0,2-1 19 15,-2-1-10-15,0-2-17 0,1 0 11 0,-1-3 19 0,0 2-8 0,0-2-14 16,0 0 11-16,0 0 18 0,0 0-10 0,1-2-19 16,1-2 11-16,-1-1 18 0,0 1-9 0,1-2-18 0,-1 0 9 0,-1-3 18 15,1 1-12-15,-1-2-21 0,2 1 9 0,-2-2 17 0,1 0-11 0,-1 0-20 16,1-1 11-16,-1 1 20 0,2-1-10 0,-2 2-19 0,0-1 12 0,0 0 23 15,0 0-8-15,0 2-15 0,0-1 12 0,1 0 21 0,-1 1-6 16,1 0-15-16,1 2 10 0,-1 0 17 0,0 0-10 0,1 1-17 0,0 1 7 16,2 0 19-16,0 0-14 0,0 2-20 0,2-1 5 0,-1 1 12 15,2 0-16-15,1 1-29 0,0 1-8 0,0-2-1 0,1 2-25 0,0 1-35 16,1 0-24-16,0 0-18 0,1 1-41 0,0 0-46 0,-1 1-78 16,2 0-85-16,-1 0-40 0,2 0-26 0,-1 0 4 0,0 0 13 0,2 0 8 15,-2 0 6-15,1-1 21 0,-1 0 27 0,0 1 26 0,0-1 26 16</inkml:trace>
  <inkml:trace contextRef="#ctx0" brushRef="#br0" timeOffset="159459.8348">6980 7283 268 0,'-1'-3'291'16,"-1"-1"11"-16,1 1 10 0,0 0 6 0,-1-2 6 0,1 2-9 0,0-1-11 16,-1 1 17-16,1 0 29 0,0 0-55 0,-1 0-74 0,1 0-50 0,0 0-42 15,-1 1-21-15,0-1-12 0,0 2 0 0,0-1 1 16,-1 1-5-16,0-1-11 0,2 1 0 0,-2 1 6 0,1 0-14 0,-1-2-17 15,3 2 2-15,-4 0 7 0,1 0-17 0,-1 2-26 0,2-2 5 0,-2 1 11 16,0 2-13-16,-2-1-20 0,1 2 4 0,0 1 13 0,-1 1-10 0,0 0-18 16,-1 1 11-16,0 1 14 0,1 1-8 0,-1 0-19 0,0 3 11 15,1-2 20-15,-1 4-8 0,0-2-15 0,1 4 9 0,-1 1 16 16,0-1-7-16,1 4-13 0,-1 1 8 0,0-2 17 0,1 4-10 0,-1 1-16 16,0-2 8-16,1 2 18 0,-1 2-10 0,0-2-16 0,2 1 8 0,0 1 18 15,-1 1-9-15,2-2-13 0,2 1 8 0,-1-1 16 0,0-1-5 0,2 0-9 16,1-1 9-16,0 0 13 0,1-3-4 0,2 1-13 0,1-1 5 15,0-2 13-15,3 0-8 0,-1-1-15 0,4-1 4 0,-1-1 13 16,3-2-11-16,1 1-12 0,2-2 0 0,1-2 4 0,1 0-19 0,2-3-25 16,1-1-14-16,1-1-11 0,2-1-31 0,1-2-39 0,1-2-39 0,-1-1-36 15,2-2-87-15,-1 0-100 0,-1-2-47 0,1-1-29 0,-2 0-10 0,0 0-6 16,-3 0 12-16,-2 0 18 0,0-1 15 0,-2 1 15 0,-3-1 29 16,0 1 31-16</inkml:trace>
  <inkml:trace contextRef="#ctx0" brushRef="#br0" timeOffset="160193.7896">8056 7087 0 0,'3'-2'190'16,"-2"1"43"-16,0-1 11 0,2 1 2 0,-2-1-3 15,2 2 5-15,0 0 5 0,-1 0 10 0,2 0 7 0,0 2-30 0,2 1-38 16,-1-2-44-16,0 2-50 0,1-1-3 0,0 2 7 0,1 1-7 15,-2-2-12-15,2 3 14 0,0 0 22 0,1 0-3 0,0 0-11 16,0 1 4-16,0 2 7 0,1 0-8 0,0 2-14 0,1 1 1 16,-1 0 7-16,0 0-10 0,1 1-15 0,-2 2 3 0,1 0 5 15,-1 2-11-15,1 1-15 0,-1 0-8 0,-1 0-2 0,0 1-5 0,-1 4-5 16,0-2-1-16,-1 1-1 0,-2 1-2 0,-1 1-5 16,0 1-2-16,-2 1-2 0,-2-1-5 0,0 1-4 0,-2 1-6 0,-2 0-4 15,1 1-1-15,-3-1 1 0,0 0-2 0,-1 0-5 0,-2-2 2 16,0 0 0-16,-1-2-3 0,0-1-3 0,-2-2-1 0,0-1 1 15,0-1-2-15,-1-1-2 0,-1-1-4 0,1-3 1 0,1 0-16 0,-1-2-17 16,2 0-26-16,-1-2-29 0,1-2-37 0,2-1-39 16,1-1-51-16,-1-1-57 0,2-2-75 0,1-2-81 0,0-2-22 0,0-1-7 15,1-1 2-15,0-1 3 0,2-2 11 0,1-1 16 16,0-1 27-16,0-1 27 0,1-1 37 0,1-1 199 0</inkml:trace>
  <inkml:trace contextRef="#ctx0" brushRef="#br0" timeOffset="161010.8548">7068 7390 160 0,'0'0'264'0,"0"0"3"0,4 1-3 0,-1-1 11 16,-1 2 16-16,0-1-8 0,0 1-11 0,1-1 16 0,0 2 25 16,-1-1-44-16,1 1-65 0,0 0-41 0,1 0-29 0,0 0-17 0,0 1-9 15,0-1 1-15,0 2 7 0,1-2-1 0,-1 1 1 0,1 1-4 0,1 1-5 16,-1 0 1-16,2 0 4 0,-2 0-8 0,2 0-11 0,-1 1 0 16,1 1 4-16,-2 1-10 0,2-2-15 0,-2 2 3 0,1 0 9 15,0 0-10-15,0 0-16 0,-1 2 5 0,0 1 8 0,1-2-10 0,-1 2-13 16,0 0 3-16,1 0 8 0,-1 2-8 0,0-2-14 0,1 1 4 0,-1 0 7 15,0 0-11-15,-1 0-11 0,2-1-4 0,-2 2 5 0,1-4-10 16,-1 1-11-16,1 0 1 0,-1-1 5 0,0-2-4 0,0-1-7 16,0 0 2-16,0-1 6 0,0-1-1 0,-1 0-7 0,0-1 2 0,-1-2 6 15,1-1 2-15,0 0-1 0,-3-1 8 0,2 0 9 0,1 0 8 0,0-1 4 16,-1 0 1-16,1-1 5 0,0-2-1 0,-1-1 1 0,2-1-2 16,0 0 2-16,0-2-1 0,0-2-2 0,0-1-5 0,2-2-4 0,-2 0-6 0,1-1-4 15,0-1-8-15,1 0-11 0,-1-2-1 0,0 0 3 16,2 0-4-16,-2 0-4 0,2 1 1 0,-2-1 5 0,1 1-2 0,-1 1-4 15,0 0 2-15,-1 1 5 0,2 1-4 0,-2 2-4 0,0 1 2 0,0 1 5 16,0 1-2-16,-2 1-4 0,1 1 2 0,0 1 3 0,-1 1-1 16,0 1-5-16,-1 0 1 0,-1 3 4 0,0-2-2 0,0 2-3 15,0 0 0-15,0 0 1 0,0 0-4 0,0 0-6 0,0 0-10 0,0 0-11 16,0 0-11-16,0 0-11 0,0 0-20 0,-1 2-20 0,1-2-10 0,-2 0-7 16,2 0-23-16,2 4-27 0,-1-1-24 0,0 2-18 0,1-2-26 0,-1 1-20 15,2 1-58-15,-1 1-65 0,1-3-49 0,0 0-38 0,1 1 2 16,0-1 19-16,0 2 7 0,1-4 6 0,0 2 24 0,2-1 28 15,0-1 25-15,-1 1 19 0</inkml:trace>
  <inkml:trace contextRef="#ctx0" brushRef="#br0" timeOffset="161678.7186">7811 7415 10 0,'0'-1'393'16,"0"-4"6"-16,1 4 2 0,-1-2 7 0,0 3 12 0,0-3-6 15,-1 1-8-15,-1-1 5 0,0 2 11 0,-1 1-8 0,0 0-8 16,1 0-119-16,-2 0-152 0,0 1-74 0,0 2-46 0,-2 0-4 0,1 2 10 16,0-2-14-16,1 1-19 0,-2 2 8 0,1 2 19 0,1-1-9 0,-1 1-18 15,1-1 9-15,-2 4 18 0,2-1-9 0,-1 1-17 0,0 2 8 0,-1 1 15 16,1-1-6-16,-2 4-18 0,1-1 8 0,-1 2 19 16,0 0-9-16,1 0-18 0,-1-1 7 0,0 1 17 0,2-2-7 0,0-1-19 15,-1 0 10-15,1-2 17 0,1-2-7 0,0 0-18 0,1-3 11 0,1 0 13 16,-1-2-8-16,0 0-14 0,2-2 8 0,0 0 19 0,-1-2-5 0,2-2-14 15,0 0 8-15,0 0 17 0,0 0-10 0,0 0-16 0,0-4 9 16,0 1 17-16,2-3-8 0,-1-1-17 0,2-2 5 0,-1 0 14 16,1-2-13-16,1-2-22 0,0-1 6 0,1-1 11 0,1-1-8 0,-1 1-14 15,0-2 7-15,1 1 17 0,-1 1-10 0,-1-2-16 0,1 2 10 0,-1 0 16 16,2 2-7-16,-2 1-15 0,1 0 14 0,-1 0 23 0,1 1-5 16,-1 2-13-16,0 0 11 0,0 2 21 0,0-1-4 0,0 2-17 0,0 2 10 15,-1-2 17-15,1 3-9 0,-1 0-18 0,-1 1 9 0,1-1 18 16,0 2-10-16,-1 1-20 0,2-2 6 0,-1 1 13 0,1 1-13 0,-1 0-21 15,1 0 6-15,-2 0 15 0,2 1-9 0,-1-1-18 0,1 2 12 0,0-2 18 16,0 1-9-16,1 2-18 0,-1-1 9 0,2-1 15 0,-2 2-6 16,1-1-18-16,-1 2 8 0,1-1 17 0,-1 2-7 0,0 1-18 15,0 0 12-15,0 0 17 0,0 0-5 0,-1 3-15 0,0 0 12 0,-2 1 21 16,0 2-8-16,1 0-13 0,-1 2 9 0,-1-1 17 0,0 2-8 0,-1 0-15 16,1 2 7-16,-2-1 19 0,2 1-10 0,0-1-16 0,0 1 5 0,0-2 8 15,2 1-10-15,-1-2-18 0,0 1 6 0,2-2 11 16,0-1-7-16,-1-1-13 0,2-2 8 0,0-2 11 0,0 1-7 0,2-4-12 15,-1 1 11-15,0-1 14 0,2-2 1 0,0-1-11 0,1-1 10 0,0-1 11 16,1-1-1-16,0-2-10 0,1-1 8 0,-1-1 8 0,0-1-4 0,2-2-5 16,-2-1 4-16,2-2 7 0,-2 0-7 0,2-2-12 0,-2-1-1 15,1-2 5-15,-1 1-5 0,0-1-7 0,-1-1 1 0,-1-1 1 16,0 1-5-16,-2-2-7 0,0 2 2 0,1-1 2 0,-2 1-4 0,0 0-6 16,0 0 3-16,0 0 5 0,0 1-4 0,-2 1-7 0,2-1 3 0,-1 2 5 15,0 2-1-15,-1-1-4 0,0 4 3 0,-1 1 5 0,0 1-2 0,1 1-6 16,-1 2-6-16,-1 1-5 0,0-1-20 0,1 4-25 0,-1 1-7 15,0 0-6-15,0 0-19 0,0 0-22 0,0 0-14 0,0 0-13 16,0 0-31-16,0 1-37 0,0-1-86 0,0 6-96 0,0 0-44 0,0-1-23 16,0 1 7-16,0-2 18 0,-1 1 10 0,1-2 8 0,0-3 17 0,-1 6 20 15,1-6 16-15,-2 6 13 0</inkml:trace>
  <inkml:trace contextRef="#ctx0" brushRef="#br0" timeOffset="175791.5482">14737 16600 0 0,'-5'0'123'0,"0"0"120"0,-1 0 6 16,2 0-2-16,-1 0-1 0,1 0 2 0,0 0 2 0,0 1 1 15,0 0-1-15,0 0-17 0,1 0-25 0,1-1-61 0,-1 2-75 0,0-1-15 16,1-1 3-16,2 0 3 0,0 0 2 0,-2 1 8 0,2-1 14 16,0 0 3-16,0 0 5 0,0 0 7 0,-2-1 9 0,2 1-2 0,0-3-4 15,0 3 9-15,0-3 11 0,0-1-4 0,0 1-7 0,1 0-1 0,0 0-2 16,-1-1-6-16,2 0-9 0,-1 2 0 0,0-2 1 0,-1 1-2 0,2 0-10 15,-2 0 2-15,1 0 0 0,-1 1-7 0,1 0-13 0,-1 2-4 0,0-3-1 16,0 3-4-16,0 0 1 0,2-1-4 0,-2 1-2 0,0 0-5 16,1-2-5-16,-1 2-5 0,1-2-4 0,1 1-4 0,0 0 0 0,1 1-3 15,1-1-4-15,1 0-2 0,1-1-2 0,0 1-2 0,1 0-5 0,1 1 0 16,1-1 0-16,1 1 0 0,-1 0-3 0,2 0 3 0,-1 0 1 16,1 0-1-16,1 0-4 0,-1 1-2 0,1 0 0 0,0 0-5 0,0 1-2 15,1-1 2-15,-1 0 1 0,1 0-1 0,-1-1 1 0,2 0-1 0,-2-1 1 16,1 1-1-16,-1-1-2 0,1 0-1 0,-1-1 4 0,2 0-1 0,-2 0 1 15,0-1-4-15,0 1 2 0,0-1-3 0,0 1-6 0,0-2 0 16,-2 2 0-16,0 0-3 0,-1-1-3 0,0 1 2 0,-1-1 1 0,-1 1-2 16,-2 1-2-16,1 0 1 0,-2 1 0 0,0 0 0 0,-4 0-2 0,2 0 5 15,-2 0 2-15,0 0 2 0,0 2 1 0,0 0 1 0,-2 2 4 16,-1 0 1-16,-1-1 1 0,0 2 1 0,-1 1 4 0,-1 0-1 0,0 0 1 16,-1 0 4-16,0 1 3 0,2-1 4 0,-2 1 1 0,2 1-1 0,-2-1 4 15,2 0 1-15,1-1-2 0,0 1 1 0,0-1 2 0,1 1-2 0,1 1-1 16,0-1 1-16,1 0 1 0,0 0-2 0,-1 2-5 0,2-2-2 15,0 1 1-15,0 1-1 0,0-2-3 0,2 1 0 0,-1-1 0 0,2 1-1 16,-1-2-7-16,1 1 4 0,0-1 1 0,-1 0-5 0,1 0-1 0,0-1 2 16,-1 1 1-16,1-2-2 0,0 2-1 0,-2-1 2 0,0 1 2 15,1-1-2-15,-1 1-1 0,0 0 1 0,-1 0 4 0,2 0 0 0,-2 1-5 16,1 0 2-16,0 1 6 0,1-1-1 0,-1 1-2 0,0 1 0 0,1-1 3 16,-1 0-3-16,0 2-2 0,1 0 2 0,-1-1 2 0,0 1-2 0,1-1-2 15,-1 1 2-15,0-2 2 0,-1 1-2 0,2-1-6 0,-2-1-2 0,1 1-2 16,-1-1-13-16,0-1-13 0,1-1-13 0,-1-1-13 0,0 0-28 0,0-2-34 15,-1 1-59-15,-2-2-71 0,3-1-104 0,-5 0-118 0,5 0-32 0,-5-1-10 16,-1-2 1-16,1 0 1 0,0-3 10 0,-1-3 16 0,0 0 13 16,-1-3 12-16,0-3 27 0,-2-1 33 0</inkml:trace>
  <inkml:trace contextRef="#ctx0" brushRef="#br0" timeOffset="199982.6622">4452 7907 0 0,'-3'0'115'0,"1"-1"20"15,-1-1-1-15,0 1-1 0,2 1-2 0,1 0-1 0,-3-1 1 16,1 0-32-16,2 1-42 0,-3-1-24 0,3 1-21 0,-1-2 4 16,1 2 7-16,-3-1 13 0,3 1 13 0,0 0 13 0,-1-1 11 15,1 1 14-15,-2-1 15 0,2 1-1 0,-1-1-7 0,1 1 10 0,0 0 8 16,-1-3-1-16,1 3-7 0,-2-1-1 0,2 1 1 0,-1-1-14 15,1 1-18-15,-1-1-3 0,1 1 4 0,-3-2-14 0,2 1-17 16,1 1 9-16,-2-1 18 0,0 0-14 0,2 1-17 0,0 0 4 16,-2-1 15-16,2 1-12 0,0 0-23 0,-2-2 8 0,2 2 15 15,0 0-15-15,0 0-22 0,0 0 5 0,0 0 17 0,0 0-10 16,0 0-22-16,0 0 14 0,0 0 26 0,-3 0-7 0,3 0-14 16,0 0 14-16,0 0 25 0,-3 0-4 0,3 0-10 0,-1-1 17 0,1 1 22 15,0 0-2-15,-1-1-13 0,1 1 12 0,-2-1 17 0,2 1-10 16,0 0-16-16,-1-1 2 0,1 1 7 0,0 0-12 0,-1-2-20 15,1 2 1-15,0 0 2 0,0 0-11 0,0 0-19 0,0 0 1 16,0 0 4-16,0 0-9 0,0 0-14 0,0 0 1 0,0 0 7 16,0 0-5-16,0 0-7 0,0 0 3 0,0 0 8 0,0 0-7 0,-3 0-4 15,3 0 3-15,0 0 8 0,0 0-2 0,0 0-6 16,0 0 7-16,0 0 11 0,0 0 0 0,0 0-6 0,0 0 5 0,0 0 5 16,-3-1-2-16,3 1-7 0,-2 0 5 0,2 0 6 0,-3-1 0 15,0 1-3-15,1-1 2 0,-1 1 4 0,0-1-5 0,1 1-10 16,-1-2 2-16,-1 2 1 0,0 0-3 0,0 0-2 0,0 0 1 15,-1 0 1-15,-1 0-2 0,1 0-2 0,-2 0-2 0,1 2 0 16,-1-1-5-16,-1 0-2 0,0 0-1 0,0 0 5 0,0 1 0 0,1-1 0 16,-1 0 3-16,2 0 5 0,-2 0 4 0,1-1 3 15,0 2 1-15,1-2 4 0,-1 1 2 0,2-1 2 0,-2 0 2 0,2 0-1 16,-2 0 1-16,2 0-2 0,-2 0-2 0,0 0 1 0,1 0-4 16,-1 0-2-16,-1 0-7 0,1 1-4 0,-1-1 0 0,0 1-3 15,-1 0-1-15,1 1-4 0,-1-1 1 0,-1-1-1 0,0 1 1 0,0 0-2 16,0 0 1-16,-1 1 7 0,0-1-2 0,1 0-3 15,-1 0 3-15,0-1 3 0,-1 1 3 0,2-1 3 0,-2 2 7 0,1-2 8 16,0 0 6-16,1 0 5 0,0 0 7 0,1 0 7 16,0 0-4-16,-1 0-6 0,1 0 5 0,1 0 5 0,-1 0-1 0,1-2-6 15,0 2-3-15,0 0 2 0,0 0-10 0,0-1-10 0,0 1-6 16,0 0-1-16,1 0-8 0,-1 0-11 0,1 0 2 0,1 1 8 16,-1-1-5-16,2 0-11 0,-1 0 4 0,1 0 7 0,0 0-5 0,-1 0-7 15,1 0 6-15,0 0 6 0,-2 0-4 0,2 0-7 16,-2 0 4-16,2 0 8 0,-2 0-5 0,0 0-10 0,2 0 7 0,-2 0 7 15,2 0-5-15,-2 0-7 0,2 0 5 0,0 0 8 0,-1 0-5 16,0 0-8-16,0 0 4 0,0 0 10 0,0 0-7 0,0 0-7 16,-1 0 5-16,0 0 7 0,-1 0-3 0,2 2-9 0,-2-2 4 15,0 1 11-15,-2-1-6 0,1 1-9 0,0-1 5 0,-1 1 7 16,1 0-3-16,0 1-9 0,-2-1 4 0,0 1 8 0,1-1-4 16,-1 2-8-16,0-2 4 0,1 1 8 0,-2 1-6 0,0-2-9 15,1 1 8-15,-1 1 7 0,1-1-3 0,1 1-9 0,-1-1 4 0,0-1 8 16,1 2-4-16,0-2-10 0,1 1 7 0,0-1 7 0,-1 1-5 15,1 0-7-15,0-1 5 0,-1 2 5 0,1-2-2 0,0 0-11 16,-1 1 7-16,1 0 8 0,0-1-4 0,-1 1-8 0,1-1 4 0,0 1 10 16,-1 0-7-16,0-1-7 0,0 0 6 0,0 1 8 15,0-1-4-15,0 0-8 0,0 0 4 0,0 0 9 0,0 1-6 0,0-1-9 16,-1 0 6-16,2 0 7 0,-2 0-5 0,0 1-8 0,1-1 4 16,-1 0 8-16,2 0-4 0,-2 2-8 0,0-2 3 0,2 0 9 15,-2 0-6-15,2 2-8 0,-2-2 5 0,1 0 8 0,-1 1-5 16,0 0-8-16,1 0 7 0,0-1 7 0,0 2-3 0,-1-2-8 15,-1 1 5-15,1-1 6 0,-1 2-4 0,0-2-7 0,-1 1 4 16,1 0 7-16,-1 0-5 0,-2-1-4 0,2 0 5 0,-2 1 5 16,0-1-5-16,1 0-8 0,-1 0 3 0,0-1 7 0,1 1-2 0,-1-1-8 15,0 2 6-15,-1-2 6 0,2 1-5 0,-2 0-5 0,1 0 2 16,-1 0 5-16,0 1-3 0,0-2-6 0,0 1 5 0,1 0 5 16,-1 0-4-16,0 2-7 0,0-2 2 0,2 1 7 0,-2-1-4 15,0 2-5-15,1-2 5 0,-1 1 8 0,0 0-4 0,1-1-7 16,-1 0 7-16,2 0 5 0,-2 0-2 0,1 1-7 0,-1-1 4 15,1-1 7-15,1 1-3 0,-1-1-8 0,2 1 5 0,-1-1 6 16,1 1-4-16,1-1-10 0,0 2 4 0,0-2 7 0,0 1-5 0,0-1-8 16,1 1 4-16,-1-1 7 0,2 1-5 0,-1-1-10 15,0 1 7-15,1-1 10 0,-1 2-3 0,2-2-9 0,-2 1 4 0,0-1 8 16,1 1-6-16,0-1-9 0,0 1 8 0,-1-1 10 0,0 1-6 16,1-1-9-16,-1 0 4 0,0 2 8 0,-1-2-4 0,2 1-10 15,-2-1 4-15,-2 0 7 0,2 1-3 0,-1-1-8 0,0 1 7 0,-2-1 7 16,2 0-5-16,-2 1-10 0,0-1 5 0,1 0 10 15,-1 2-5-15,-1-2-10 0,1 1 3 0,-1 0 9 0,2-1-4 0,-2 1-8 16,1 0 6-16,-1 1 6 0,0-1-5 0,0 0-7 16,0 0 3-16,0 0 9 0,-1 1-3 0,1 0-9 0,0-1 5 0,-2 0 10 15,2 1-5-15,0-1-4 0,0 0 3 0,0 0 6 0,0 0-4 0,0-1-8 16,0 2 4-16,0-2 8 0,0 1-4 0,0-1-8 16,0 1 3-16,2-1 7 0,-2 1-2 0,1-1-8 0,0 1 4 0,1-1 5 15,-2 2-3-15,1-2-7 0,-1 1 4 0,1-1 7 0,-1 1-2 16,2-1-10-16,-2 1 5 0,0-1 9 0,0 0-6 0,1 1-6 15,-1-1 3-15,0 2 8 0,1-2-5 0,-1 0-6 16,2 0 3-16,-1 0 9 0,2 0-5 0,-1 0-7 0,1 0 5 0,1-2 7 16,0 1-5-16,1 0-7 0,1 1 5 0,-1-1 7 0,2 0-5 15,-1-1-5-15,2 1 4 0,-1 0 6 0,1 0-3 0,1 1-8 16,-1-1 4-16,2-1 7 0,0 2-6 0,1-1-6 0,0 0 4 0,-1 1 7 16,1-1-4-16,0 1-5 0,1-1 2 0,-2-1 7 0,2 2-7 15,0-1-5-15,0 1 4 0,0-1 6 0,0 0-2 0,0 1-7 16,0-1 5-16,2-1 5 0,-2 2-4 0,1-1-6 0,-1 1 5 15,1-1 7-15,1 0-5 0,-1 1-7 0,0-1 5 0,1 1 5 16,-1-2-2-16,0 2-8 0,1-1 4 0,0 1 4 0,0-1-2 16,2 1-6-16,-4 0 4 0,1 0 4 0,0 0-10 0,1 0-10 15,-1 0-1-15,0 0 2 0,1 0-5 0,-2 0-10 0,0 0-1 0,0 0 3 16,0 0-3-16,0 1-6 0,-2-1 0 0,2 1 2 0,-1 1-4 16,0-1-4-16,-1 0 5 0,0 0 7 0,0 2 3 0,0-2 0 15,0 1 4-15,0-1 7 0,0 1 2 0,1-1-1 0,0 1 2 16,-1-1 4-16,1 1 0 0,1-1 0 0,0-1 0 0,0 1 6 15,0 0-2-15,0-1 1 0,1 1-1 0,-1 1 2 0,2-1-3 0,-2 0-3 16,0 0-3-16,0 0-1 0,0 1 1 0,0-1 0 16,-2 0 1-16,2 0 1 0,-1 2-1 0,0-1-1 0,-1 0 2 0,1 1-2 15,-2-2 1-15,2 1 1 0,0 1 1 0,-1-2 4 0,1 1 2 16,0 0 3-16,-1 0 0 0,1-1 0 0,0 2 0 0,1-2 0 16,0 0 2-16,1 0-2 0,-1 0 1 0,1 1 1 0,2-2 1 15,1 0-2-15,-3 1 4 0,3-1-1 0,0 0-1 0,-1 1 0 16,1-1 0-16,0 0-1 0,0 0-1 0,0 0 2 0,0 0 0 0,0 0 0 15,0 0 0-15,0 0-1 0,0 0 2 0,0 0 1 16,0 0-1-16,0 0 1 0,0 0 1 0,0 0 3 0,0 0 0 0,0 0 0 16,0 0 0-16,-3 0 1 0,3 0-1 0,-4 0 0 0,0 0 2 15,0-1 1-15,0 1-3 0,0-1-2 0,0 1-1 0,0 0 2 16,-1 0-4-16,1 0 1 0,-1 0-2 0,-1 0 1 0,1 0-1 16,0 0 0-16,-1 0-1 0,1 1-1 0,0-1 1 0,-1 0-2 15,1 1 1-15,1-1 2 0,-1 0-1 0,1 0-1 0,0 0 1 16,1 1 1-16,0-1 0 0,1 0 0 0,2 0 0 0,-3 1-2 15,3-1 2-15,0 0 2 0,0 0-1 0,0 0 1 0,0 0-2 0,0 0-2 16,0 0 1-16,0 0 1 0,0 0 1 0,0 0 1 16,0 0-2-16,0 0-2 0,0 0 2 0,0 0 2 0,0 0-1 0,0 0 1 15,-3 0 1-15,3 0 0 0,0 0 0 0,0 0 0 0,0 0 1 16,0 0 1-16,0 0-2 0,-2 0-2 0,2 0 2 0,-4 0 0 16,1 0 0-16,0 0-1 0,1 0-1 0,-2 0 1 0,0 0-1 0,0 0-2 15,0 2 1-15,-2-2 0 0,1 1-2 0,0-1 1 16,-1 1-1-16,1-1 2 0,0 1 0 0,-1 0-1 0,2-1 1 0,0 2 1 15,0-2 1-15,0 0-4 0,0 1 4 0,2-1-1 0,2 0 1 16,-3 0-4-16,0 0 2 0,3 0 2 0,-2 1-1 0,2-1-2 16,-4 0 1-16,4 0 0 0,-3 0 1 0,3 0-1 0,-3 0 0 15,3 0-1-15,0 0-1 0,0 0 1 0,0 0 1 0,0 0 1 16,-2 0 1-16,2 0-4 0,0 0 4 0,0 0-1 0,0 0 1 16,-3 0-2-16,3 0 1 0,-3 0-1 0,3 0 2 0,-2 0-4 15,-1 0 2-15,0 0 2 0,-1 0-2 0,2 1-2 0,-2-1 2 0,0 1 0 16,-2-1 0-16,2 2-1 0,-1-2-1 0,1 1 2 15,-1-1 0-15,1 1-1 0,1-1-1 0,-1 1 2 0,1-1 0 0,1 1-1 16,2-1 1-16,0 0 0 0,0 0-2 0,0 0 1 0,0 0-1 16,0 0 1-16,0 0-2 0,0 0 0 0,0 0-2 0,0 0 2 15,0 0-1-15,0 0-2 0,0 0 1 0,0 0 2 0,0 0-1 0,0 0-1 16,0 0 2-16,0 0 2 0,0 0-1 0,0 0 1 16,0 0-1-16,0 0 1 0,0 0-1 0,0 0 1 0,0 0 1 0,0 0 1 15,0 0 1-15,0 0-1 0,0 0 1 0,-3 0 1 0,3 0 0 16,0 0-2-16,-1 2 2 0,1-2-1 0,-3 0 1 0,2 1-2 15,1-1 2-15,-3 0 0 0,3 0-1 0,-3 1-1 0,3-1 1 16,-1 0-1-16,1 0-1 0,0 0 0 0,0 0 2 0,0 0-1 16,0 0 1-16,-3 1-2 0,3-1 0 0,0 0 0 0,-2 0 0 15,2 0-2-15,-3 1 4 0,0 1-1 0,1-1-2 0,-2 0-1 16,0 0-1-16,-2 0 0 0,1 2-1 0,0 0-2 0,-2 1 1 0,0 0 1 16,1-1-1-16,-1 1 1 0,2-2-1 0,-1 2 1 15,2-2-1-15,0 1-1 0,0-1 2 0,2-1 1 0,-1 2 1 0,0-2 1 16,2 0-1-16,-2 0 1 0,3-1-1 0,0 0 4 0,-1 1-2 15,1-1 0-15,0 0 0 0,0 0 1 0,0 0 1 0,0 0-1 16,0 0 1-16,0 0-1 0,0 0-1 0,0 0-1 0,0 0 1 16,0 0 1-16,0 0-1 0,0 0 0 0,0 0 0 0,0 0 0 15,0 0 0-15,0 0 0 0,0 0 0 0,0 0 2 0,0 0-2 0,0 0 0 16,0 0 1-16,0 0 1 0,0 0-1 0,0 0-1 16,0 0 2-16,0 0-1 0,0 0 1 0,0 0-1 0,0 0 1 0,0 0-1 15,0 0 1-15,0 0-4 0,0 0 2 0,0 0 2 0,0 0-1 16,0 0 1-16,0 0-1 0,0 0 1 0,0 0-2 0,0 0 0 15,0 0 0-15,0 0 0 0,0 0 0 0,0 0 0 0,1-1 1 0,-1 1 1 16,0 0 1-16,0 0-2 0,0 0 1 0,0 0 1 16,0 0 0-16,0 0 1 0,0 0 2 0,0 0-1 0,0 0 1 0,0 0 0 15,0 0-5-15,2-1-1 0,-2 1-18 0,0 0-22 0,1-1-28 16,-1 1-29-16,0 0-61 0,0 0-67 0,0 0-85 0,0 0-95 16,0 0-29-16,0 0-7 0,0 0-3 0,0 0-1 0,-7 0 2 15,2 0 4-15,-2 1 17 0,-1 0 20 0,-1 2 29 0,0-2 91 16</inkml:trace>
  <inkml:trace contextRef="#ctx0" brushRef="#br0" timeOffset="206256.2295">124 8311 139 0,'0'0'152'0,"0"0"5"16,0 0 5-16,0 0 11 0,-3-1 8 0,3 1-5 0,0 0-11 15,0 0-21-15,-1-1-26 0,1 1-5 0,0 0-5 0,0 0-9 0,0 0-12 16,0-3-2-16,0 3 2 0,0 0-12 0,0 0-15 16,0 0-1-16,0 0-1 0,0 0-13 0,0 0-21 0,0 0 5 0,0 0 8 15,0 0-7-15,0 0-12 0,0 0 9 0,0 0 18 16,0 0-4-16,0 0-14 0,0 0 13 0,0 0 20 0,0 0-6 0,0 0-13 15,0 0 10-15,0 0 16 0,0 0-10 0,0 0-18 0,0 0 9 16,0 0 17-16,0 0-13 0,0 0-20 0,0 0 5 0,0 0 14 16,0 0-13-16,0 0-26 0,0 0 7 0,0 0 14 0,0 0-13 0,0 0-20 15,0 0 7-15,0 0 17 0,0 0-12 0,0 0-21 16,0 0 6-16,0 0 17 0,0 0-11 0,0 0-20 0,0 0 11 0,0 0 18 16,0 0-9-16,0 0-18 0,3 2 11 0,-1-1 19 0,1 0-11 15,-2 1-17-15,2 1 8 0,-2-1 22 0,2 1-11 0,0 0-18 16,-2 1 10-16,2-1 19 0,-1 2-13 0,0 0-17 0,0 0 10 15,0 0 18-15,0-2-11 0,0 2-16 0,0-1 8 0,0 0 17 16,-1 0-8-16,0 0-19 0,1-1 8 0,-1 1 18 0,0-1-10 0,1 1-16 16,-1-2 10-16,0 2 19 0,-1-2-9 0,2 2-20 15,-2-2 8-15,1 1 18 0,-1-1-9 0,0-2-15 0,1 3 11 0,-1-3 14 16,0 0-8-16,0 0-17 0,0 0 9 0,0 0 18 0,0 0-11 16,0 0-17-16,0 0 8 0,0 0 20 0,2 1-9 0,-2-1-19 15,0 0 7-15,0 0 19 0,0 0-8 0,1 1-19 0,-1-1 10 0,3 1 16 16,-2 0-8-16,2 1-19 0,-2-1 9 0,2 0 20 15,-1 1-11-15,1 0-17 0,0 0 11 0,-1 0 18 0,1 1-12 16,1 0-19-16,0 0 10 0,0 0 19 0,0 1-10 0,1 1-15 0,1 0 9 16,-1-1 18-16,2 1-9 0,-2 1-18 0,0 0 9 0,1 0 17 15,-1 0-10-15,0 0-17 0,1 0 8 0,-2-1 20 0,0 0-9 16,0 0-18-16,0-1 11 0,0 0 17 0,0 0-11 0,-2-1-20 16,2 1 9-16,-1-2 18 0,0 2-8 0,-1-2-17 0,1 1 8 15,0-1 17-15,-1 0-7 0,0 2-19 0,0-2 10 0,0 1 16 16,-1-1-11-16,0 2-16 0,1-2 9 0,0 2 18 0,0-1-9 0,0 1-18 15,0 1 11-15,0 0 19 0,1-1-9 0,0 2-18 16,-1 2 10-16,1 0 19 0,0 0-13 0,-1 1-19 0,2 0 11 0,-1 2 17 16,0 0-7-16,-1 0-18 0,1 0 11 0,-2 1 16 0,2 0-11 15,-2 0-19-15,1 0 11 0,-1 0 19 0,0 0-11 0,-1 0-19 16,0-2 12-16,0 2 20 0,0-1-11 0,0 0-18 0,0-1 10 0,0-1 17 16,0 1-10-16,-1-2-19 0,1 1 8 0,-1-1 18 15,1 0-7-15,0 0-19 0,0-2 11 0,0 0 18 0,0 0-10 0,0 0-17 16,0-2 7-16,0 2 19 0,0-1-10 0,0 1-17 15,0-1 10-15,1 1 18 0,-1 1-9 0,0-1-17 0,1 1 10 0,-1 2 13 16,2-1-6-16,-2 2-17 0,1 1 10 0,-1-1 17 0,1 1-10 16,1 1-21-16,-2 1 12 0,1 1 17 0,0-1-10 0,1 1-17 15,-1 1 8-15,0-1 17 0,1 0-9 0,-1 2-18 0,-1-2 9 0,1 1 17 16,1-1-10-16,-1-1-17 0,0 2 11 0,1-2 19 16,-1-1-11-16,0 0-18 0,1 0 10 0,-1-1 19 0,0 0-11 0,1-2-17 15,-1 1 10-15,0-1 19 0,-1 1-9 0,2-2-20 0,-1 1 8 16,-1-1 20-16,1 1-11 0,1 0-17 0,-2 0 10 0,1 0 17 15,-1 1-8-15,1 1-19 0,1 1 8 0,-2-2 18 0,1 4-9 16,0-1-19-16,1 0 8 0,-1 1 17 0,0 2-10 0,1 0-22 16,-1 2 11-16,0-2 14 0,2 1-13 0,-2-1-19 0,2 1 9 15,-2 1 18-15,2-3-10 0,-2 1-19 0,2 1 13 0,-2-4 17 16,1 2-7-16,-1-1-16 0,-1 1 10 0,0-2 19 0,0 1-8 0,0-1-16 16,0 1 11-16,0-2 20 0,-1 1-10 0,1-1-16 15,-2 0 11-15,2-1 19 0,-1 1-12 0,0-2-20 0,-1 1 10 0,2 1 19 16,-1 0-11-16,0 0-14 0,-1 0 8 0,1 0 20 0,0 1-10 15,-1 2-20-15,1 0 10 0,0 0 22 0,-1 2-13 0,1-2-20 16,0 3 13-16,-1-2 19 0,0 1-10 0,0-1-21 0,1 1 11 16,0-1 20-16,-1-1-11 0,1 2-19 0,0-4 10 0,-1 1 17 15,1-1-10-15,0 1-18 0,1-4 12 0,0 1 20 0,-2-1-13 0,2 1-19 16,-1-2 11-16,1 0 19 0,-1-2-12 0,1 2-20 16,-2-1 10-16,1 1 20 0,0 0-7 0,-1 0-18 0,0 0 9 0,-1 1 20 15,0 1-11-15,1-1-18 0,-2 2 9 0,0 2 19 0,0-1-10 16,0 1-18-16,0 2 11 0,1-1 17 0,-1 2-10 0,1 1-18 15,1-2 11-15,-1 2 16 0,2 0-11 0,-1 2-19 0,1-2 11 0,1 0 17 16,0 0-8-16,0 0-20 0,1 0 10 0,1 0 17 16,-1-2-7-16,2-1-17 0,-2 2 7 0,2-4 19 0,-2 2-10 0,2-1-19 15,-2-2 9-15,0 0 18 0,2 0-7 0,-2-2-19 0,1-1 11 16,-1 2 18-16,0-2-10 0,-1 0-19 0,2 0 11 0,-2 0 17 16,1 1-10-16,-1-1-17 0,0 2 8 0,1-1 19 0,-1 2-10 0,0-1-16 15,2 1 9-15,-2 1 15 0,1 1-7 0,-1-2-20 16,1 3 10-16,1-2 20 0,-1 2-10 0,0 0-20 0,1 0 10 15,-1 0 19-15,2 0-10 0,-2 2-16 0,2-2 9 0,-1 0 20 16,1 1-11-16,0-1-20 0,-1 0 10 0,2-1 16 0,-1 1-9 0,1 0-17 16,-1-3 11-16,1 0 20 0,-2 0-11 0,2 0-20 0,-1 0 10 15,1 0 17-15,-1-2-10 0,-1 2-21 0,1-1 11 0,0-1 19 16,-1 2-9-16,1-1-15 0,-2 1 7 0,2 1 17 0,-2-1-9 16,1 2-19-16,-1 1 11 0,0-2 20 0,1 4-9 0,-2-1-22 15,1 0 13-15,-1 1 19 0,0 1-10 0,0-1-19 0,1 1 7 0,-1-2 21 16,0 2-11-16,2-1-16 0,-2 0 8 0,1-1 17 15,0 0-11-15,2 0-19 0,-2 0 11 0,2-1 23 0,0 0-13 0,-1-1-20 16,2 0 11-16,-1 0 22 0,1 0-11 0,0-1-18 16,0 0 9-16,0-1 18 0,0 2-11 0,-1-2-17 0,1 0 11 0,-2 0 19 15,1 0-11-15,0 0-23 0,-1 1 11 0,0-1 23 0,-2 1-11 16,0-1-18-16,0 1 7 0,0-1 20 0,-2 1-9 0,2 1-18 16,-1-1 9-16,0 0 18 0,-1 1-10 0,1 0-19 0,0 0 11 0,-1 0 20 15,1 1-13-15,0-1-19 0,1 1 11 0,-2 0 19 16,2 0-9-16,-1 0-20 0,1 0 10 0,0 0 17 0,-1 0-7 0,1 0-18 15,0 0 9-15,0 0 18 0,0 0-9 0,-2 0-18 16,2 0 11-16,0 0 16 0,0 0-11 0,0 0-20 0,-1 0 10 0,1-2 18 16,0 1-11-16,-1-1-17 0,1-1 8 0,-2 2 20 0,1-2-10 0,0 0-20 15,-2 0 10-15,2 1 20 0,-2-1-7 0,0 0-17 16,1 1 7-16,-2-1 19 0,1 1-11 0,0 0-20 0,-1 1 11 16,2-1 21-16,-1 0-10 0,0 1-20 0,2 0 10 0,-2 0 22 15,2-1-11-15,0 2-18 0,1-1 9 0,-2 0 16 0,2 2-7 0,0-2-18 16,2 2 11-16,-2 0 17 0,1-1-8 0,-1 1-20 15,0-1 12-15,0 1 18 0,0 0-12 0,0-1-18 0,0 0 6 0,-1 0 16 16,1 0-13-16,-2 0-19 0,1 1 10 0,0 1 18 0,-1-2-11 16,1 2-14-16,0-1 8 0,-1-1 19 0,1 1-10 0,0-1-20 15,-1 0 10-15,1 0 19 0,0 0-8 0,-2 0-16 0,2 1 11 0,-1 0 21 16,1-1-10-16,0 2-20 0,-1-1 10 0,1 0 17 16,0 0-9-16,-1 0-19 0,2-2 11 0,-1 2 20 0,1-2-9 0,-1 0-19 15,1 0 11-15,-2-1 19 0,2 0-11 0,-1 0-20 16,0-1 11-16,-1-1 20 0,1 1-11 0,0-1-20 0,1 0 11 0,-2-2 20 15,2 0-14-15,-1 0-18 0,0 0 10 0,1 0 20 0,-2 0-10 16,1 0-22-16,0 0 11 0,-1 1 23 0,1 1-13 0,0-1-20 16,-1 1 10-16,1 1 22 0,0-2-10 0,-1 2-19 0,2 0 11 0,-1 2 19 15,1 2-11-15,-1 1-18 0,1-1 10 0,-2 2 19 16,2 2-10-16,0-2-19 0,-1 1 11 0,1-2 19 0,-1-1-11 0,1 1-19 16,0-2 9-16,0 0 20 0,0-3-11 0,0 1-20 15,0-1 10-15,0-1 19 0,0 1-9 0,1-3-18 0,-1 0 7 0,1 1 19 16,-1-2-11-16,2 1-18 0,-2-2 10 0,0 1 19 0,0-1-11 15,0 2-18-15,0-1 12 0,0-1 18 0,0 1-11 0,0 1-20 16,-2-3 10-16,1 3 18 0,1 0-6 0,-1-2-18 0,-1 2 12 16,1 0 19-16,0 2-10 0,-1-2-18 0,1 0 9 0,0 1 17 15,-1-1-8-15,1 2-20 0,0-2 13 0,-1 0 17 0,1 1-10 0,0-2-18 16,-1 2 8-16,1-2 17 0,0 1-10 0,1-2-21 16,-2 1 9-16,2-2 21 0,-1 1-10 0,0-1-19 0,1 0 10 0,-2-1 17 15,1 1-10-15,0 0-18 0,1-2 11 0,-2 1 20 0,1-1-10 16,0 1-19-16,1 1 10 0,-2-2 19 0,2 1-11 0,-1-2-22 15,0 3 11-15,-1-2 23 0,2-1-13 0,-1 2-19 0,0 1 9 0,-1-2 21 16,1 1-12-16,0 1-19 0,-1-2 10 0,1 2 19 16,0 0-8-16,-1 2-20 0,1-2 13 0,1 1 19 0,-1 1-10 0,-1-2-20 15,1 1 10-15,1 1 21 0,-1-1-12 0,-1 1-20 0,2-2 11 16,-1 1 17-16,1-1-10 0,-1 2-19 0,1-2 12 0,-2 0 18 16,2 0-9-16,-1 0-19 0,1 0 10 0,0-2 18 0,0 2-12 15,-1-1-20-15,1 1 11 0,-2 0 21 0,1 0-10 0,0 0-20 16,-1 0 10-16,1 0 22 0,0 0-13 0,-2 0-19 0,0 1 9 15,1-1 17-15,-1 2-11 0,0-2-18 0,1 1 12 0,-1-1 18 16,0 0-8-16,1 0-17 0,0 0 8 0,0 0 19 0,0-1-11 0,1-1-20 16,0 1 11-16,-1-2 20 0,1 0-10 0,0 1-19 15,-1-2 12-15,2 1 20 0,-1 0-11 0,1-3-23 0,0 1 13 0,0-1 17 16,-1 3-8-16,1-3-17 0,0 2 9 0,0-2 18 0,0 3-11 16,0-3-19-16,-2 3 11 0,2-3 20 0,0 1-10 0,0 2-19 15,0-3 8-15,-1 2 20 0,1 1-9 0,0-3-19 0,0 3 10 16,0-3 18-16,-1 1-9 0,1 2-18 0,-2-1 10 0,2-1 19 15,-1 1-10-15,0 1-19 0,1-3 9 0,-2 0 21 0,1 3-10 0,0-2-17 16,-1 1 9-16,1-1 19 0,0 1-13 0,-1-1-19 0,1 1 8 16,0-1 19-16,-2 2-13 0,2-1-17 0,-2 1 10 0,0 0 21 15,1 1-9-15,-2-1-20 0,1 2 10 0,-1-2 17 0,1 1-8 16,-1 1-17-16,2-2 16 0,-2 0 26 0,1 0-7 0,0 0-14 16,1-2 10-16,0 1 19 0,0-1-11 0,0 1-21 0,0-2 12 0,-1 1 16 15,0 1-4-15,1-1-12 0,-2 1 12 0,1-2 18 16,0 1-12-16,1-1-21 0,-1 2 5 0,2-2 16 0,1 0-11 0,-3 1-16 15,0-1 11-15,3 0 17 0,-2 2-8 0,-1-2-17 0,0 0 4 16,3 0 11-16,-2 1-10 0,2-1-19 0,-3 0 5 0,3 0 17 16,0 0-11-16,-3 2-15 0,3-2 9 0,0 0 15 0,0 0-11 15,0 0-16-15,0 0 8 0,0 0 11 0,0 0-7 0,0 0-15 16,-1 1 6-16,1-1 15 0,0 0-7 0,0 0-14 0,0 0 7 0,0 0 14 16,0 0-9-16,0 0-12 0,0 0 6 0,0 0 17 15,0 0-10-15,0 0-14 0,0 0 8 0,0 0 17 0,-1 2-7 0,-1-1-17 16,1 2 7-16,0-1 14 0,-1 2-6 0,1-1-13 0,0 2 8 15,-1-2 13-15,0 0-8 0,0 1-15 0,0-1 7 0,0 2 17 16,1-2-7-16,0 0-17 0,-1 0 9 0,1 0 15 0,0 0-8 16,-1 0-14-16,1 0 7 0,0 0 15 0,-1-2-9 0,2 2-15 15,0-3 9-15,-1 2 12 0,1-2-8 0,0 0-10 0,0 1 8 0,0-1 13 16,0 0-9-16,-1 3-17 0,1-3 8 0,0 3 17 16,0 0-10-16,-2-1-13 0,2 1 6 0,-1 0 17 0,0 1-7 0,1-1-14 15,-2 2 8-15,1 1 14 0,0-2-9 0,-1 1-15 0,1-1 8 16,0 1 16-16,-1 1-8 0,1-2-13 0,0 1 8 0,-1-1 13 15,1 1-6-15,0 1-18 0,-1-3 10 0,1 1 14 0,0 1-6 16,-1-1-15-16,1 1 8 0,0-1 14 0,1 1-7 0,-2 1-15 16,2-2 8-16,-1-1 13 0,1 2-8 0,0-2-16 0,0 0 11 0,0 0 14 15,1 0-7-15,-1-2-15 0,2 2 8 0,-2-1 10 16,1 1-8-16,0 0-14 0,-1-2 8 0,2 2 16 0,-2-1-8 0,1 2-14 16,-1-1 8-16,1 2 15 0,-1-2-9 0,2 1-15 0,-2 1 6 15,1-2 15-15,-1 0-7 0,1 1-13 0,-1 1 10 0,2-2 13 16,-2 1-8-16,1-1-14 0,-1 0 7 0,0 0 15 0,0 0-11 0,1-1-11 15,-1-2 8-15,0 3 14 0,0 0-6 0,2-2-15 16,-2-1 8-16,0 5 14 0,1-4-7 0,-1 2-16 0,1-1 7 0,-1 1 15 16,2 0-8-16,-2-2-13 0,0 4 8 0,0-2 13 15,0 0-9-15,-2 1-15 0,2 1 9 0,-1-2 13 0,1 3-7 0,-1-3-13 16,-1 1 7-16,1 1 15 0,1-1-8 0,-1 1-14 0,-1-2 7 16,1 3 13-16,0-2-5 0,-1-1-13 0,2 2 7 0,-1-2 13 15,1 0-8-15,-1 0-11 0,1 0 8 0,0-3 14 0,0 0-7 0,0 0-14 16,0 0 7-16,0 0 14 0,0 1-7 0,0-1-14 15,0 0 7-15,0 3 11 0,0-3-4 0,1 2-13 0,-1-2 7 0,0 3 10 16,0-3-6-16,1 3-14 0,-1-2 7 0,0 2 13 16,0 0-6-16,0 0-15 0,0 0 7 0,0 2 14 0,0-2-9 0,0 0-12 15,0 0 8-15,0 0 11 0,0 1-5 0,0-1-14 0,-1 0 7 16,1 0 11-16,-1 0-6 0,1-1-13 0,-2 1 5 0,2 0 14 16,0-2-7-16,0-1-13 0,-1 3 8 0,1-3 14 0,0 0-8 0,0 2-12 15,0-2 6-15,0 0 12 0,0 0-6 0,0 3-12 16,0-3 4-16,-1 3 14 0,1-2-6 0,0 2-12 0,0-1 6 0,0 2 12 15,-2-2-7-15,2 2-14 0,-1-1 7 0,1 2 14 0,-1-2-6 16,-1 0-12-16,1 1 5 0,1-2 13 0,-1 2-6 0,-1-1-12 16,1 2 7-16,1-4 11 0,-1 4-6 0,-1-2-12 0,2 0 8 15,-1 0 13-15,1 0-6 0,-1 0-15 0,1 0 7 0,0-2 8 16,0-1-4-16,0 3-10 0,0-3 7 0,0 0 11 0,0 0-5 0,0 0-14 16,0 0 7-16,0 0 14 0,0 2-6 0,0-2-12 15,0 3 5-15,0-3 10 0,0 3-5 0,0-3-10 0,1 1 6 0,-1 2 11 16,1 0-8-16,-1 0-12 0,2 0 7 0,-2 2 11 15,0-1-7-15,1-1-11 0,-1 2 6 0,1 1 9 0,-1-2-5 0,2 1-11 16,-2-1 5-16,1 1 14 0,-1 1-7 0,1 0-13 0,-1-2 8 16,2 1 14-16,-2 0-7 0,1 0-13 0,-1 1 8 0,1-1 10 15,1 1-6-15,-2-2-12 0,1 1 7 0,0 0 13 0,1 0-8 0,-1 0-11 16,0-1 7-16,1 1 10 0,-1 1-6 0,0-1-14 16,1 0 7-16,-1 1 14 0,0-1-7 0,1 1-12 0,-1-2 6 0,0 2 12 15,1-1-7-15,-1 1-11 0,0 0 4 0,1 0 14 16,-1 0-6-16,0 0-12 0,1 1 8 0,-1 1 11 0,0-1-7 0,1 0-12 15,-1 1 5-15,0 1 13 0,2-1-9 0,-2 2-11 0,2-1 2 16,0 1 5-16,-1 1-8 0,2 1-11 0,-1-1 5 0,1 1 12 16,-1 0-7-16,-1 0-14 0,1-2 9 0,0 1 12 0,-2-1-5 0,0-1-11 15,2 0 5-15,-2-1 14 0,1 1-3 0,0-1-3 16,0 0 8-16,0 1 11 0,1-2-5 0,0 1-14 0,-1 1 7 0,1-1 14 16,0-1-6-16,1 2-15 0,-2-1 8 0,1 1 14 0,1-1-4 15,-1 0-10-15,1 1 2 0,-2 0 8 0,1 1-4 0,1 0-8 16,0-1 4-16,1 3 10 0,-1-1-2 0,2 1-6 0,-1-1 3 0,0 1 7 15,-1-1-4-15,2 1-4 0,-2-2 1 0,0 1 3 16,-2-1 3-16,2-1 1 0,-1 1 2 0,1 0 2 0,-1-1-1 0,1 1-4 16,-2-1-1-16,2 1-2 0,-1 0 1 0,1-1 2 0,-1 2-3 0,1-1-1 15,-2 0-2-15,2 0 0 0,-1 1 0 0,0-2 0 16,-1 2 0-16,1-1 0 0,0 1 3 0,-1-2 1 0,1 2 4 0,-2-1 1 16,2 0-3-16,1 1-2 0,-1 0 2 0,1 1 8 0,0 0-1 15,0 1 2-15,0-1 2 0,0 1-2 0,0-1 1 0,0 2 1 16,-2-2-1-16,1-2-1 0,0 1-1 0,-1 0-1 0,1 0 2 15,0 0 3-15,1-1-4 0,-2 0-7 0,2 1-1 0,0-2 2 16,0 2-2-16,0-1-2 0,0 1-2 0,2-1-2 0,-2 2-3 0,0-1-2 16,0 2-5-16,-2-1-5 0,2 3-3 0,0-1-2 0,0 1 5 15,0 1 8-15,0 0-1 0,-1 1 1 0,1-2-1 0,-1 1 1 16,-1-2 2-16,1 1 1 0,-2-3 2 0,1 0 4 0,-2-1 4 0,1-2 6 16,-1 2 4-16,1-1 5 0,1-1-3 0,-2 2-3 0,1-1-1 15,0 0 1-15,2 0-2 0,-2 1 1 0,2 0-2 0,0-1-2 0,-1 2-4 16,1-1 0-16,0 1 0 0,-1-1 0 0,2 1-3 0,-1 0-3 15,1 0 0-15,-1 0 0 0,-1 0-4 0,1 0-1 0,1 0 1 0,-1-1 2 16,-1 0 1-16,1-1-1 0,0 0 4 0,-1 0 2 16,1-2 4-16,0 2 1 0,-1-2 3 0,1 0 4 0,-2 1 1 0,2-1-4 15,0 1 7-15,-1-1 5 0,1 2-1 0,0-2-3 0,1 2 3 0,-2-1 5 16,2 1-4-16,0 1-4 0,0-2 0 0,0 2 2 0,0 0-5 16,0 1-5-16,2-1 2 0,-2 1 3 0,1-2-9 0,0 2-16 15,1 2-1-15,-1-1 8 0,2 1-3 0,-2 1-4 0,0 0-1 0,1 0 5 16,-1-3-1-16,-1 1-8 0,-1-1 4 0,-1 0 4 0,1-1-2 15,-2-2-8-15,1 0 11 0,-1 1 15 0,0-2-1 0,1 2-8 16,-1 1 0-16,0-2 4 0,1 3-1 0,-1-2-4 16,0 1 2-16,1 1 7 0,-1-2-4 0,0 2-4 15,2-1 0-15,-2 1 8 0,2-2-5 0,0 1-5 0,-1-1 5 16,1 1 6-16,0-1-1 0,-1 1-8 0,1-2 3 0,0 3 4 16,-1-3-4-16,1 1-6 0,0 1 3 0,-1-1 5 15,1 1-2-15,0-1-6 0,1 1 1 0,-2-1 5 16,2 1-6-16,0-1-6 0,0 1 5 0,0 1 5 0,2-3-1 15,-1 1-3-15,0 1 5 0,1-1 10 0,0-1-2 0,1 2-7 16,-2-2 8-16,2 0 10 0,0 0-2 0,-1 0-2 16,1-2 4-16,0 2 6 0,-1-1-2 0,2 1-7 15,0 0 0-15,0-2 5 0,0 2-7 0,0-1-10 16,2 1 3-16,-1 0 9 0,0 1-7 0,1-1-13 0,-1 2 2 0,0-2 5 16,1 1-5-16,0 1-11 0,0 1 5 0,-1-3 8 15,0 1-5-15,2 1-8 0,-2-1 4 0,1 1 5 16,-1-2-5-16,0 3-8 0,1-3 6 0,-1 1 6 0,0 1-3 15,1-2-9-15,-2 0 4 0,0-2 8 0,0 2-6 0,0-1-7 16,0-2 5-16,-2 0 8 0,1 0-3 0,0 0-7 16,-1 0 4-16,0 0 6 0,0-2-5 0,0 2-10 15,-1-1 2-15,0 1 2 0,1-2-1 0,-1 1-1 16,0 1 1-16,1-2 6 0,-1 1-3 0,0-2-6 16,1 3 3-16,-1-3 4 0,-1 0-4 0,1 1-1 15,-1-2 2-15,2 1 7 0,-2 0-1 16,0-2 4-16,0 2-2 0,-2-1-2 15,2-2 1-15,-1 1-1 0,0 1-2 0,-1-1-1 16,1 1 4-16,0-2-1 0,-1 1 1 0,1 2-1 16,0-1-1-16,1 2 2 0,0-1-2 0,0 2-2 15,0-1-11-15,0 1-17 0,0 1-33 0,1-2-38 16,-1 2-76-16,0 0-90 0,-1-1-100 0,-2 1-107 16,-1-6-30-16,0 6-9 0,0-6-2 15,0 0-1-15,-5-2 0 0,-1-2 0 16,1-5 14-16,1-5 17 0,-1 1 32 0,-2-4 36 15</inkml:trace>
  <inkml:trace contextRef="#ctx0" brushRef="#br0" timeOffset="210977.4211">1261 18154 13 0,'2'-2'164'0,"-2"2"2"15,0 0 4-15,0 0-1 0,0 0 1 0,0 0 2 0,0 0 4 16,0 0-25-16,2 0-32 0,1 2-32 0,0-2-35 16,-2 1-7-16,2 1-4 0,-1-1 8 0,1 1 11 15,0-2-1-15,-1 0-8 0,1 1 10 0,0-1 19 16,-1 0 1-16,2 0-2 0,-1 0 8 0,1 0 11 0,0 0-5 15,0 0-8-15,1 0 1 0,1 0-1 0,-1 0-16 0,0-1-22 16,2 1 4-16,-2 0 12 0,2 0-15 0,-2-2-29 16,2 2 2-16,0-1 8 0,-1 1-13 0,1-2-14 0,1 2 4 15,0 0 10-15,1 0-11 0,1 0-19 0,0 0 10 0,1-1 16 16,1 1-9-16,0 0-15 0,1 0 9 0,-1 0 15 16,2-2-8-16,-1 2-13 0,0-1 12 0,1 1 17 15,-1-2-8-15,2 1-14 0,-1-1 11 0,1-1 14 16,0 2-5-16,1-2-17 0,0 0 10 0,0-2 13 0,1 2-6 15,0-1-15-15,1 1 6 0,-1 0 12 0,2 0-9 0,-1 0-15 16,1 1 4-16,0-1 16 0,1 2-11 0,0-1-14 16,0 1 7-16,1-1 13 0,0 1-8 0,2 1-13 15,0-2 6-15,2 1 15 0,0-1-7 0,2 1-14 0,0-1 4 16,1-1 14-16,0 2-7 0,0-2-14 0,1 0 6 0,-1 1 15 16,0-2-8-16,-1 1-13 0,1 0 6 0,-2-3 17 15,2 1-10-15,-1 1-14 0,0-1 7 0,-1 1 16 16,1-2-5-16,0 1-14 0,-1 1 10 0,1-1 16 0,0 1-10 15,-1-2-16-15,1 3 9 0,0 0 14 0,-1-2-8 0,2 4-14 16,-1-2 10-16,0 0 14 0,1 3-8 0,-2-2-17 16,2-1 6-16,0 2 12 0,2-1-8 0,-1-1-16 15,0 2 6-15,1-4 12 0,-1 1-10 0,2-1-17 0,-2 1 6 16,0-2 12-16,-1-2-9 0,2 2-15 0,-2-1 7 0,-2 1 14 16,2 0-9-16,-1 0-16 0,0 1 11 0,-2 1 14 15,2-1-3-15,-2 2-10 0,0 0 10 0,1 2 13 16,-1 1-7-16,0-2-13 0,1 4 7 0,-2-2 13 0,1 3-10 15,-1 0-15-15,1 0 9 0,-1 0 17 0,2 3-10 0,-1-3-19 16,2 0 9-16,-1 0 14 0,2 0-7 0,0-2-11 16,0 1 5-16,2-2 19 0,-2-2-8 0,1 1-14 15,-1-1 11-15,1-1 18 0,-1 0-7 0,0-1-14 0,-1 2 10 16,0-2 16-16,-1 2-8 0,0-1-18 0,0 2 10 0,0 1 16 16,0 0-7-16,0 0-13 0,0 1 11 0,0 2 13 15,0-1-8-15,2 1-16 0,-1 0 8 0,1 0 14 16,0 0-10-16,1 1-13 0,1-1 8 0,-1 2 17 15,3-2-10-15,-1 0-17 0,2 0 4 0,-1 0 14 0,1-2-9 0,-1 2-15 16,2-1 9-16,-2-2 14 0,0 0-7 0,0 0-13 16,0 0 11-16,-2 0 13 0,0 0-6 0,0-2-15 15,0 2 12-15,0 0 19 0,0 0-2 0,-1 0-14 0,0 0 15 16,1 2 19-16,-1-2-4 0,-1 1-12 0,1 1 8 0,1-1 13 16,-1 1-8-16,2 1-13 0,-1 0 9 0,1-2 15 15,1 2-12-15,0-1-18 0,1 1 5 0,1 0 14 16,0-2-10-16,1 1-15 0,-2-2 6 0,2 1 9 15,0-1-4-15,-1-1-8 0,0-1 4 0,-1 1 14 0,0 1-4 16,1-3-8-16,-2 0 9 0,0 3 10 0,0-3-2 0,0 0-11 16,-2 1 3-16,1 1 7 0,0-2-5 0,1 3-10 15,-2-3 2-15,2 1 9 0,0 1-6 0,2 1-12 0,-1-2 2 16,0 1 4-16,1-1-6 0,-1 1-9 0,0 1 0 0,1 0 6 16,-1-2-6-16,-1 2-8 0,-1-1 4 0,-1 1 7 15,1-2-5-15,-2 2-8 0,-1-1 5 0,2 1 8 16,-2 0-3-16,0 0-10 0,-2-2 2 0,2 1 8 15,0 1-4-15,-1-2-7 0,1 1 5 0,-1 1 9 0,1 0-7 16,-2 0-8-16,2 0 4 0,-1 1 8 0,1 1-6 0,0 1-9 16,0-2 5-16,0 2 8 0,1-1-4 0,-1 2-9 15,2-1 5-15,-2 2 8 0,0-1-5 0,0 1-10 16,0-1 5-16,-3 1 11 0,2 1-7 0,-2 0-10 0,-1-2 6 16,1 2 11-16,-1-1-7 0,0-1-7 0,0 1 5 0,0-2 10 15,0 0-5-15,0 0-5 0,2 0 4 0,-2-2 7 16,1 1-5-16,0-1-8 0,2-1 6 0,-2 0 9 15,2 0-3-15,1 0-9 0,-1-1 3 0,1-1 9 0,0 1-6 16,1-1-9-16,-1 1 4 0,1-2 8 0,-1 1-4 0,2-1-8 16,-2 2 1-16,0-2 8 0,-2 0-6 0,2 1-12 15,-1-1 3-15,0 0 8 0,-2-1-5 0,0 1-9 16,1 0 6-16,-2-2 6 0,1 1-3 0,-1-1-12 0,0 1 6 16,-1-2 10-16,1 0-1 0,0 0-6 0,-2 0 5 0,2 0 11 15,-1 0-4-15,0 0-9 0,-2 0 6 0,2 1 9 16,-2-1-4-16,2 2-8 0,-2-1 7 0,2 1 11 15,-2-1-4-15,2 1-10 0,-1 1 5 0,1-2 11 0,0 2-5 16,1-1-8-16,-2 1 5 0,2 0 8 0,2 0-4 16,-2 0-8-16,1 1 5 0,-1-1 10 0,0 2-8 0,0-1-11 15,0 1 4-15,0-2 10 0,0 3-6 0,-1-3-12 16,1 0 4-16,-2 1 8 0,2-1-4 0,-1 2-10 16,1-2 7-16,-1 0 10 0,1 1-5 0,-2-1-5 0,2 2 5 0,-1-2 13 15,1 0-4-15,0 1-4 0,0-1 6 0,0 2 12 16,1-2-4-16,1 0-5 0,-1 1 4 0,0-1 8 15,2 2-6-15,1-4-7 0,-1 2 1 0,2 0 4 16,0 0-4-16,1-1-9 0,0 1 0 0,1 0 5 0,1 0-7 16,-1 0-7-16,1 1 2 0,-2-1 4 0,2 2-3 0,-1-1-5 15,0 1 2-15,-1-1 8 0,1 1-4 0,0 1-5 16,-1 0 2-16,1 0 8 0,0 0-4 0,-1 0-8 16,0 1 3-16,0-1 3 0,0 2-2 0,-2-1-5 0,1 1 2 15,-1-2 7-15,1 1-4 0,1 1-5 0,-1-2 1 0,2 1 3 16,-1-1-2-16,1 0-5 0,0-1 5 0,1 1 5 15,-2-2-1-15,2 1-7 0,0-2 5 0,-1 0 6 16,1 1-3-16,-1-1-6 0,-1 2 2 0,1-4 4 0,-2 4-2 16,1-2-4-16,-1 1 5 0,0 1 5 0,1-1-2 0,-2 1-7 15,0-1 2-15,0 1 6 0,-2 1-3 0,2-2-7 16,-2 1 2-16,0-1 7 0,-2 1-4 0,2 1-1 16,-2-2 2-16,0-1 2 0,0 2-2 0,0-1-5 0,0-1 1 15,0 2 5-15,-2-2-1 0,2 1-5 0,0 1 1 0,0-2 7 16,-1 1-7-16,1 1-4 0,-1-1 3 0,1-1 5 15,-2 2-2-15,0 1-6 0,0 0 4 0,0 0 2 16,-1 0-6-16,0 1-6 0,1 1 2 0,-2 1 1 0,1-3-6 16,-1 3-8-16,0-2 5 0,-1 1 6 0,-1-1-4 0,1 2-8 15,0-1 3-15,-2-2 7 0,-1 1-4 0,1 1-6 16,-2-1 6-16,1-1 9 0,-1 2 0 0,1-2-3 16,-2 0 9-16,1 0 14 0,0 0 1 0,-1 0-3 0,1 0 4 15,1 0 11-15,-1 0-1 0,1 1-7 0,0-1 4 0,1 0 7 16,-1 2-3-16,3-2-8 0,-2 0 5 0,2 0 6 15,1 0-7-15,-2 0-11 0,2 0 0 0,2 0 3 16,-2 0-6-16,1-2-8 0,0 1 4 0,1 1 2 16,-1-3-2-16,-1 0-7 0,1 1 7 0,1-1 5 0,-2 2-1 0,1-2-4 15,-1 0 4-15,1 1 4 0,1-1 2 0,-1 2-3 16,0-2 6-16,2 0 6 0,0 3-1 0,-1-2-1 16,1 1 4-16,1-1 4 0,1 1-5 0,-1 1-2 0,2 0-1 15,0 0 2-15,0 0-1 0,0 1-5 0,2-1-3 0,0 0 0 16,0 0-5-16,0-1-4 0,2 1 0 0,-2 0 0 15,1-2-4-15,-1-1-7 0,1 2-1 0,-1-2 0 16,-1 0 0-16,0 1-3 0,-1-2 0 0,0 1 0 0,-1 0-1 16,-1-2-2-16,-1 2 1 0,1-1 2 0,-3 1-3 15,2 0-1-15,-2-2 4 0,2 2 3 0,-2-1 0 0,2 1-3 16,-2-2 4-16,2 1 5 0,-2 1-1 0,2-2-4 16,-2 1 2-16,0 1 2 0,1 0-5 0,-1-2-8 15,0 2 2-15,1-1 5 0,-1 1-4 0,0 0-5 0,1-2 2 16,-2 2 5-16,1-1-3 0,-1 2-7 0,0-2 4 0,-1 2 4 15,-1-1 2-15,1 2-3 0,-2-2 3 0,-1 0 6 0,0 1 0 16,-1 1-3-16,0-1 3 0,-3 1 3 0,1 1-1 0,-1-2-4 16,0 1 4-16,-1 1 4 0,1-2-2 0,-2 2-4 0,2-1 3 0,-1 1 0 15,0 0 2-15,-1 0-2 0,1 0 1 0,0-2 2 0,-2 2 0 0,2 0-1 16,-2 0 1-16,0 0 1 0,1 2-1 0,-1-2-1 16,0 1-1-16,1 1 1 0,-1-1 1 0,0-1-2 0,-1 2 4 0,0-2-1 15,0 1 1-15,0 1-4 0,0-1 4 0,2-1 2 16,-2 2-2-16,1-2-4 0,0 0 4 0,1 0 4 0,-1 1 0 15,0-1 3-15,1 0 3 0,0 2 4 0,1-2 1 16,1 0-1-16,0 1 4 0,0-1 4 0,1 0-3 0,-1 2-5 16,2-2 5-16,-1 0 8 0,2 0-4 0,-2 1-5 15,2 1-1-15,-1-1 2 0,1 1-4 0,0-2-8 0,-1 1 0 16,1 2 4-16,1-1-4 0,-1-2-6 0,-1 3 3 16,2-2 2-16,-1 1-2 0,0-2-5 0,-1 1 2 0,0 1 6 15,0-1 0-15,1 1 3 0,0-2 6 0,-1 0 9 16,1 0 5-16,1 1 4 0,0-1 3 0,0 2 3 15,1-2 0-15,2 0 0 0,0 0 0 0,-1 0-2 0,2 0 1 16,0 0-1-16,0-2-2 0,2 1-8 0,-2 1-5 0,1 0-5 16,-1-2-8-16,0 1-9 0,0-1-2 0,0 1 2 15,-1 1-3-15,-1 0-1 0,1-2-1 0,0 2 4 16,-2-1-2-16,-1 1-3 0,-1-2 1 0,1 2 4 0,-3 0-2 16,0 0-3-16,-1 0 0 0,0 2 3 0,-1-2-2 0,-2 1 1 15,1-1-1-15,-2 2 1 0,1-2-1 0,-1 0-2 16,0 0 2-16,-1 0 1 0,-1 0-2 0,1 0-3 15,-2 0 3-15,1 0 0 0,-1 1 1 0,-1-1-1 0,0 0 2 16,0 0-1-16,-1 0 1 0,-3 0-1 0,2 2 2 0,-2-2 2 16,0 0-4-16,0 0 1 0,0 0 1 0,0 0 1 15,0 0-1-15,0 0-1 0,0 0 1 0,0 0 0 16,0 0 0-16,0 0-2 0,0 0 1 0,0 0-2 0,0 0 0 16,0 0-3-16,0 0 1 0,2 1 4 0,-2-1-1 0,0 0 1 15,2 0-1-15,1 2 2 0,0-2 2 0,-1 0-2 16,2 0 1-16,-1 0 5 0,1 0-1 0,0 0-4 15,0 0 1-15,1 0 2 0,-1 0-2 0,2 0-1 0,-2 0 1 16,0-2-1-16,0 1 2 0,-2 1-1 0,1-2-1 0,-3 2 1 16,0 0-2-16,0 0-2 0,0 0 1 0,0 0 4 15,0 0 0-15,0 0-3 0,-1-1 1 0,-1-2 2 16,1 0-1-16,-2 0-2 0,1 0 0 0,-1 0 3 0,-1 0-2 0,1 0-1 16,1 0 2-16,-1 0 1 0,0 0-2 0,1 0 1 0,-1 0-1 15,0 0 4-15,2 0-2 0,-2 1-3 0,2-1 1 0,-2 2 5 16,2-1-4-16,-2 1-4 0,2-1 1 0,0 1 5 0,-1-1-2 0,1-1-1 15,1 2 1-15,-1-2 2 0,1 0-1 0,0 1-1 0,0-2 1 16,0 1 3-16,0-2 0 0,0 1-5 0,1-2 5 0,-1 0 2 0,0 0-2 16,1 0-8-16,-1 0 4 0,2 0 1 0,-2-2 0 0,1 2 0 15,0-1 4-15,1-1 5 0,-1 2 0 0,0 0-3 0,1 0 3 16,-1 0 2-16,0 0-2 0,1 2-2 0,-1-1 2 0,-1 1 5 0,1-2-2 16,1 1-2-16,-1 2 1 0,-1-1-2 0,1 1-3 0,1 0-8 15,-1 0 1-15,0 0 2 0,1 0-1 0,-1 0-1 0,0-2 2 0,1 2 5 16,-1-1 0-16,0-2 0 0,1 1 2 0,0 1-1 0,0-1 1 15,-1-1-2-15,2 0 3 0,-2 0 4 0,2 0 2 0,-2-1 2 16,2-1-1-16,-1 1 2 0,1-1-3 0,1-1-6 0,-1 2 0 0,1-2 0 16,-2 0 0-16,1 3-3 0,0-3 3 0,-1 0 0 0,0 3-3 15,0-2-3-15,0 1-1 0,-1-1-4 0,0 1 2 0,1 1 3 0,-1 0 5 16,0 0 8-16,-1 0 17 0,2 0 15 0,-2 1 12 0,1 0 11 16,-1 0 2-16,0 2 2 0,0-1 0 0,1 0-1 0,-1 1 1 15,2-1 0-15,-2 1 6 0,0-1 3 0,1-1-3 0,-1 2-8 16,0-2-11-16,1 1-17 0,-1-1-11 0,2 1-10 0,-2-1-3 0,1 0 2 15,0 0-2-15,1-1 0 0,-1 0-2 0,0 0 1 0,1 0-7 0,0-1-4 16,0 0-3-16,0 1 3 0,0-1-1 0,-1-1-1 0,0 2-1 16,1-1 3-16,-1 0-3 0,0 1 0 0,1-1 2 0,-1 1 1 15,-1 0 1-15,1 0 1 0,-1 0 1 0,2 1-3 0,-2-1 0 0,0 1 0 16,0-1-2-16,0 1 1 0,0 1 1 0,0-1-2 16,-2 0 1-16,2 0-2 0,0 0 0 0,0 1 0 0,0-1-3 0,0 0 0 15,0 0-2-15,0 0-1 0,0 2 0 0,0-2-1 0,0 0-1 0,0 0 1 16,2 1-2-16,-2-1 0 0,0 0-2 0,0 0 2 0,1 0-1 15,-1 1-1-15,1-1 1 0,-1 0 1 0,0 0 1 0,0 2 2 16,0-1 2-16,0 0-1 0,0 1-1 0,0 0 2 0,0 1-1 0,0 2 2 16,0-2-1-16,0 2 1 0,0-4 0 0,0 2 0 0,0-1 0 15,0 3 0-15,-1-2-2 0,1 2-2 0,0-3-1 0,-1 1-2 16,1 0-1-16,0 2 2 0,0-3-1 0,0 1-1 0,0 2-1 0,0-3 2 16,0 3-1-16,0-2 1 0,0 2-1 0,0-2 2 15,0-1-1-15,0 3 1 0,0 0 0 0,1-2 0 0,-1 2 1 0,0-3 1 16,0 3-1-16,1-2 1 0,-1 2-1 0,2-1 1 0,-2 1-2 15,0 0 0-15,0-3 0 0,0 3 0 0,0 0 0 0,0 0 0 16,0 0 0-16,0 0-2 0,0 0 1 0,0 0-1 0,0 0 1 0,0 0-2 16,0 0-3-16,0 0-5 0,0 0-8 0,0 0-11 0,0 0-17 15,0 0-19-15,0 0-24 0,0 0-28 0,0 0-32 0,0 0-30 16,0 0-39-16,0 0-44 0,0 0-43 0,0 0-43 0,0 0-62 0,0 0-71 16,0 0-37-16,0 0-28 0,0 0 5 0,0 0 16 0,0 0 25 15,0 0 28-15,0 0 31 0,0 6 28 0,0-1 42 0,-2 0 42 16</inkml:trace>
  <inkml:trace contextRef="#ctx0" brushRef="#br0" timeOffset="212044.6615">15539 16512 0 0,'-2'-1'87'0,"0"0"60"0,-1 1 7 0,0-2 11 15,3 2 8-15,-2 0 4 0,2 0 0 0,0 0-5 0,-3 0-8 16,3 0-17-16,-3 0-21 0,2 2 0 0,0-1 7 0,-1 0 1 0,1 1-5 15,0 1-3-15,-1 0-3 0,1 0-14 0,0 0-11 0,-1 1 2 0,1 0 7 16,0-1-22-16,-1 0-29 0,1-1-5 0,1 0 0 0,-1 1-9 0,1-3-9 16,0 2 1-16,0-2 5 0,0 0 0 0,0 3-1 0,0-3 7 0,0 2 6 15,0-2 1-15,-2 2-1 0,2-2 8 0,-1 4 7 0,0-2-5 0,-1 2-5 16,1 0 2-16,-2-1 4 0,1 1-5 0,-2 1-11 0,1 1-1 16,-1 0 3-16,0 0-9 0,-1 1-10 0,1 0-2 0,-2 1 3 0,2 1-9 15,-1-1-11-15,1 2 2 0,-1-2 5 0,-1 2-7 0,1-1-7 0,1 1 3 16,-1 0 6-16,-1-1-4 0,2 0-7 0,-1 0 5 0,1 0 5 15,-1-1-2-15,1-1-6 0,-2 0 6 0,2 1 6 0,-1-2 3 0,1-2-2 16,0 1 7-16,0 0 7 0,0-1-2 0,0-1-1 0,-1 1 3 0,1-1 6 16,-2 0 2-16,2 0-1 0,-1 1 7 0,0 0 4 0,-2-1 0 0,0 1 1 15,1 1 2-15,-1 1 2 0,-1 0-2 0,0 0-3 0,0 0 3 0,-1 1 4 16,1 1 1-16,-2-1-5 0,2 2-3 0,0-1 0 0,-1 1-3 0,1-1-8 16,0 0-1-16,0 1-1 0,0-1-5 0,1 1-5 0,-1-1-2 0,2-1-1 15,-1-1-5-15,0 0-5 0,2 0-3 0,1-1 0 0,0-1-3 0,0-1-2 16,1 1 1-16,2-2-1 0,0-1-1 0,1-1-3 0,0 0-1 0,0 0-1 15,0 0-7-15,0 0-7 0,0 0-11 0,0 0-11 0,2-1-14 16,1-1-17-16,1-2-12 0,0-1-14 0,3-1-13 0,-1-1-18 16,2-1-15-16,0-2-16 0,2-1-14 0,0 1-12 0,0-2-8 0,0 0-7 15,1 0-4-15,-2 0-4 0,2 1 1 0,-2-1-1 0,2 1 14 0,-2 1 18 0,1 1 5 16,-1-1 2-16,0 2 13 0,1 1 14 0,-1-1 14 0,0 2 8 16,1 0 13-16,-2 0 15 0,0 2 13 0,1-1 16 0,-1 0 20 0,0 0 22 15,-1 0 13-15,1 1 7 0,-2-1 19 0,1 0 17 0,0 0 11 0,-1 0 3 16,2 1 8-16,-1-2 7 0,0 1 4 0,-1-1 7 0,2 1 2 0,0-1 5 15,0 1 3-15,0-1 0 0,0 0-6 0,0 1-10 0,0-1-4 0,-1 0-1 16,1 2-3-16,-1-2-4 0,-1 0 2 0,0 1 8 0,0-1 0 16,0 1 0-16,-2 0 2 0,0 0 4 0,0 1-3 0,0 0-6 0,-2 0 3 15,1 1 7-15,0-1 1 0,-1 2 1 0,0-1 6 0,-1 1 7 0,-1 2-4 16,0-2-9-16,0 2-1 0,0 0 2 0,0 0-5 0,0 0-13 16,0 0-4-16,0 0-1 0,0 0-10 0,0 0-13 0,0 0-4 0,0 0-2 15,0 0-9-15,0 0-12 0,0 0-3 0,0 0 4 0,0 0-5 0,0 0-8 16,0 0 1-16,0 0 7 0,0 0-5 0,0 0-5 0,0 0 5 0,0 0 6 15,0 0-1-15,3 1-5 0,-2 0 6 0,-1-1 9 0,1 2 1 0,1 0-2 16,-1-1 7-16,0 1 7 0,2-1-2 0,-2 2-7 0,2-1 4 0,-2 1 7 16,2-1-2-16,-2 0-1 0,2 1 6 0,-2 0 8 0,2 1-2 0,-2 0-8 15,1-1 2-15,0 2 5 0,0 0-2 0,-1 1-6 0,0 0 7 16,1 0 7-16,-1 0 1 0,0 0-2 0,1 1 2 0,-1 0 3 0,0 0-3 16,-1 2-4-16,2-2 1 0,-1 1 4 0,0 0-5 0,1 0-8 15,-1-1 0-15,0 2 3 0,1-1-3 0,-1-1-8 0,2 2 1 0,-2-1-1 16,2-1-5-16,-1 2-7 0,1-2-1 0,0 1 3 0,-1-1-4 15,1 2-5-15,0-2 3 0,1 1 4 0,0 0-1 0,0 0-6 16,0 0 2-16,0 1 1 0,0-2-2 0,0 1-1 0,0 1 3 0,0-2 3 16,0 0-3-16,-2 0-4 0,2 1 2 0,-1-2 2 0,0 0-3 15,-2-2-3-15,2 1 2 0,-2 0 2 0,0-1-1 0,1-1-3 16,-1 1 2-16,0-2-1 0,1 2 1 0,-1-2-4 0,0 1 1 0,1-1 2 16,-1-1 1-16,-1 2-4 0,0-3-2 0,1 2-1 0,1-1-7 15,-1 2-12-15,0-2-7 0,1 1-7 0,-1 1-10 0,0-2-13 16,1 1-13-16,-1 1-14 0,0-1-17 0,2-1-14 0,-2 2-17 0,1-2-17 15,-1 0-15-15,0 0-12 0,-1-1-21 0,2 1-21 0,-2-1-35 0,0 0-35 16,0 0-44-16,0 0-44 0,0 0-2 0,-3-3 8 16,0 0 16-16,-1 0 11 0,0-1 20 0,-1-1 20 0,-2 1 14 0,1-1 17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50800" units="cm"/>
          <inkml:channel name="Y" type="integer" max="31750" units="cm"/>
          <inkml:channel name="F" type="integer" max="16383" units="dev"/>
          <inkml:channel name="T" type="integer" max="2.14748E9" units="dev"/>
        </inkml:traceFormat>
        <inkml:channelProperties>
          <inkml:channelProperty channel="X" name="resolution" value="2000" units="1/cm"/>
          <inkml:channelProperty channel="Y" name="resolution" value="2000.630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9-10T08:15:57.06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14361 5206 0 0,'-1'-4'13'0,"0"-1"268"0,1 0-4 16,-2 2 7-16,2-1 7 0,0 1 0 0,0-1-3 16,0 4 4-16,0-2 7 0,0 2-2 0,0 0-5 0,0 0-76 0,0 0-96 15,0 0-54-15,0 0-40 0,0 0-7 0,0 0 7 0,0 0-8 0,0 0-12 16,0 0 3-16,0 0 6 0,0 0-6 0,2-2-14 0,-2 2 4 15,0 0 2-15,0 0-23 0,2 2-37 0,1-1-38 0,-2 0-46 16,-1-1-61-16,3 4-72 0,-2-2-16 0,2 2-4 0,-3-4-2 0,3 3-5 16,-3-3 3-16,0 0 4 0,0 0 2 0,0 0-1 0</inkml:trace>
  <inkml:trace contextRef="#ctx0" brushRef="#br0" timeOffset="602.0369">14395 5202 75 0,'-3'-1'291'0,"3"1"0"0,-1-3-5 0,1 3 4 0,-2-1 4 16,2 1-3-16,0 0-5 0,0 0 2 0,0 0 5 0,0 0-41 0,0 0-59 15,0 0-70-15,0 0-76 0,0 0-32 0,0 0-18 0,0 0 1 0,2 1 11 16,-1 2-3-16,0-1-10 0,1 1 8 0,-1 0 13 0,0 2-2 15,1 0-8-15,0 1 5 0,0 0 11 0,0 1-4 0,0 0-7 16,-1 2 11-16,0-1 14 0,1 2 4 0,-1-1-1 0,0 2 2 0,1 0 3 16,-1 0-4-16,-1 1-5 0,0-2 0 0,0 1 1 0,0 0 1 0,-1-1-4 15,1-1 1-15,0 0-1 0,0-1-7 0,-2-1-7 0,2-1-7 0,0-1-4 16,0 0-1-16,0 0 1 0,0-2 0 0,0 1-3 16,0-2 0-16,0-2 1 0,0 0-7 0,0 0-9 0,0 0-18 0,0 0-19 15,0 0-47-15,0 0-54 0,0 0-75 0,0 0-86 0,0 0-25 0,-2-3-10 16,-2-1-2-16,0-1 1 0,-3-1-1 0,0-1-1 0,-2-1 7 0,-2-2 3 15,-2 0 21-15,-2 1 150 0</inkml:trace>
  <inkml:trace contextRef="#ctx0" brushRef="#br1" timeOffset="12275.9252">9839 5076 190 0,'-2'-7'272'15,"1"0"-1"-15,0-1-8 0,-1 1 7 0,1 1 10 0,0 0-4 0,-1 1-9 16,2 1 5-16,0 0 7 0,-1 2-75 0,1 2-99 0,0-3-41 15,0 3-22-15,0 0-22 0,0 0-26 0,0 0 7 0,0 0 17 16,0 0-10-16,0 0-20 0,0 0 9 0,0 0 19 0,0 0-8 16,0 0-19-16,1 3 11 0,2-1 18 0,-2 0-12 0,1 2-19 15,0 1 10-15,0 0 21 0,0-1-9 0,0 2-18 0,-1 0 10 0,0 0 19 16,1 0-8-16,-1 2-14 0,0-1 13 0,-1 0 19 0,2 1-9 16,-2 1-20-16,0 0 14 0,0 2 18 0,0 1-10 0,-2-1-17 15,1 2 7-15,0-1 19 0,-1 3-10 0,0-1-17 0,-1 0 5 16,0 3 16-16,1 0-16 0,-2 0-22 0,0 2 11 0,0 0 19 15,-2 2-9-15,1 0-18 0,0 0 9 0,1 0 16 0,-2 1-10 16,1-1-18-16,1 1 11 0,-1-3 16 0,1 0-9 0,0-2-18 16,0 0 10-16,1-1 20 0,0-2-9 0,1-1-21 0,-1-1 11 0,0-1 16 15,2 0-11-15,0-2-16 0,-1 0 9 0,1-2 18 0,1 0-9 16,-1 0-18-16,1-1 9 0,-2 0 20 0,2 0-11 0,0-1-15 16,0-1 7-16,0 1 19 0,0-2-11 0,0 1-17 0,0-1 10 15,0 0 17-15,0 0-8 0,0 0-19 0,0-1 10 0,0-2 14 16,0 4-8-16,0-2-19 0,-1 1 8 0,1-3 17 0,0 2-13 15,0 0-19-15,-1 1-1 0,1-3 2 0,0 2-25 0,-2 1-34 16,2-3-19-16,-1 1-14 0,1-1-35 0,-1 2-45 0,1-2-41 0,0 0-43 16,0 0-16-16,-4-2-16 0,0 1 8 0,4 1 12 0,-4-5 6 15,1 2 3-15,0 0 23 0,3 3 25 0</inkml:trace>
  <inkml:trace contextRef="#ctx0" brushRef="#br1" timeOffset="12809.6724">9891 5104 0 0,'-4'-2'244'0,"0"0"32"0,1 1-4 15,0-2 5-15,1 2 10 0,0-1-5 0,1 1-9 16,1 1 6-16,0 0 7 0,0 0-40 0,0 0-57 0,0 0-55 0,0 0-56 16,0 0-39-16,0 0-36 0,0 0 3 0,0 0 15 15,0 0-12-15,0 0-17 0,0 0 10 0,0 0 20 0,0 0-11 0,0 0-19 16,0 0 10-16,3 0 19 0,-3 0-11 0,4 0-19 0,0 0 14 16,1 0 22-16,2 1-8 0,1-1-17 0,1 1 14 0,3 0 22 15,1-1-10-15,2 0-16 0,2 0 11 0,2 0 20 0,2-1-8 16,2 0-19-16,1-2 10 0,1 1 16 0,1 0-14 0,2-1-22 15,0 0 6-15,0 0 17 0,1 0-16 0,-1 0-22 0,-1 0 6 0,1 0 12 16,-3 1-16-16,0 1-25 0,-2-2 2 0,0 2 5 16,-3 1-25-16,-2-1-34 0,0 1-15 0,-4 0-9 0,1 0-27 0,-3 1-31 15,-3 0-34-15,1 0-32 0,-2 1-34 0,-3-1-35 16,-1 0 1-16,-4-1 10 0,0 0 4 0,1 5-1 0,-2-2 23 0,-3 2 24 16,-1-1 21-16,-2 1 179 0</inkml:trace>
  <inkml:trace contextRef="#ctx0" brushRef="#br1" timeOffset="13202.1871">9801 5424 22 0,'-6'0'129'0,"-1"0"2"0,0 0 2 15,-1 0-2-15,2 0-5 0,-1 0 19 0,0 1 31 0,1 0-11 16,-1 1-21-16,0-1-5 0,2 0 2 0,1 0-3 0,1 0-7 16,1 1 5-16,2-2 7 0,-3 0-7 0,3 0-10 0,0 0 0 15,0 0 0-15,0 0-15 0,0 0-19 0,0 0-10 0,0 0-7 16,3 1-19-16,-1 0-25 0,2 0 13 0,2 2 22 0,-1-2 0 15,2 1-8-15,1-1 13 0,1 1 20 0,2-1-4 0,1 0-10 16,0-1 4-16,2 0 10 0,1 0-11 0,0-1-20 0,2 0 3 0,0-2 12 16,1 1-17-16,2-2-25 0,0 2-3 0,0-2 8 15,1 1-25-15,0-1-29 0,2 0-14 0,-2 1-9 0,1 0-33 0,-1 0-39 16,0 0-29-16,-1 1-25 0,0 0-36 0,-1 0-40 0,-2 2-46 0,1 0-47 16,-2 0-20-16,-2 2-9 0,0-1 9 0,-1 0 18 15,-2 1 12-15,-1 2 9 0,0 0 30 0,-2-1 31 0</inkml:trace>
  <inkml:trace contextRef="#ctx0" brushRef="#br1" timeOffset="16267.0391">10424 6140 69 0,'-4'3'154'0,"0"0"13"0,0-1 8 0,0 1 4 0,0 0-4 16,0-2 28-16,0 1 37 0,1-1-24 0,1 1-38 15,-1-2-17-15,3 0-13 0,-3-2-11 0,-1 2-10 0,2-1 1 0,-1 1 4 16,-1-2-14-16,1 1-16 0,-1 1-7 0,2-3-5 0,-2 1-20 16,1 1-25-16,0-1 3 0,-1-1 9 0,0 2-9 0,0-2-13 15,0 1 5-15,0 1 19 0,0-1-11 0,-1-1-15 0,0 2 9 16,-1 1 18-16,1-2-8 0,0 1-13 0,-2-1 11 0,0 1 16 15,1-1-2-15,-1 1-8 0,2-1 10 0,-2 1 18 0,2-1-8 0,-1 1-11 16,2-2 1-16,-1 3 7 0,1-3-8 0,0 1-16 16,1 1 2-16,-1-1 5 0,2-1-10 0,-2 2-16 0,1-1-3 0,0 1 3 15,1-2-12-15,-1 3-16 0,0-2-1 0,2 1 7 0,-2-1-7 16,2 1-7-16,-2 1 5 0,2-2 4 0,-2 2-3 0,3 0-9 16,-4-1 4-16,2 1 10 0,-1 0-7 0,0 0-8 0,1 0 4 0,-1 0 10 15,0 0-5-15,1 0-8 0,-2 1 6 0,1-1 7 16,-1 0-2-16,1 0-8 0,-1 2 3 0,-1-2 6 0,0 0-5 0,-1 0-7 15,0 0 8-15,-1-2 7 0,-1 2-6 0,-1-1-6 16,-1-1 3-16,0 1 9 0,-2 1-5 0,-2-2-10 0,1 1 6 0,-2-1 9 16,1 2-4-16,-2-1-8 0,0 1 4 0,0 0 10 0,-2-2-7 15,2 2-8-15,-1 0 5 0,0 2 8 0,-1-2-4 0,0 0-8 16,0 1 4-16,0 1 10 0,-1-1-8 0,-1 1-11 0,1-1 5 0,-2 1 12 16,1-1-6-16,-1 1-7 0,-2-2 4 0,2 0 9 15,-2 0-6-15,2 0-9 0,-2-2 4 0,0 1 10 0,2-1-4 0,-2 1-7 16,2-4 5-16,-2 4 10 0,2-4-8 0,-2 2-7 15,2-1 5-15,0 2 7 0,-1-2-6 0,1 2-8 0,0-1 5 0,-1 2 9 16,2-2-6-16,-1 0-9 0,1 1 5 0,1-1 8 16,-1 2-4-16,2-1-6 0,-1 1 5 0,0 1 8 0,2 0-5 0,-2 0-8 15,1 0 6-15,0 1 7 0,0 1-4 0,0-1-9 0,1 1 6 16,0 1 8-16,-1-2-7 0,1 1-7 0,1 1 5 0,-1-3 4 16,-1 1-5-16,1 1-7 0,1-1 5 0,-1-1 10 0,-1 0-8 0,2 0-7 15,-1 0 5-15,0 0 8 0,-1-1-5 0,1-1-8 16,0 1 4-16,-1 1 10 0,1-2-5 0,-2 1-9 0,2-1 6 0,-2 1 9 15,2 1-8-15,-2-2-7 0,2 1 3 0,-2-1 8 0,2 1-7 16,0 1-7-16,-1-2 3 0,2 1 8 0,-1-1-5 0,1 1-11 16,-1 1 5-16,1 0 8 0,-2 0-5 0,2-2-11 0,-1 1 4 15,1-1 7-15,0 1-3 0,0 1-9 0,0-2 6 0,0 1 13 16,1-1-5-16,-1 1-11 0,2-2 7 0,-1 0 13 0,0 3-7 0,1-3-8 16,0 0 5-16,0 1 11 0,-1 1-4 0,2-2-10 0,-2 3 8 15,0-3 12-15,1 1-7 0,-1 1-14 0,0-1 6 0,1 1 12 16,-1-2-5-16,0 3-13 0,-1-3 6 0,0 1 12 0,0 1-4 15,0 1-13-15,-1-2 8 0,1 1 11 0,-1-1-7 0,1 1-13 16,-2 1 6-16,1 0 14 0,0-2-7 0,-2 2-10 0,2-1 5 16,-2 1 13-16,2 0-8 0,-2 0-11 0,2 0 5 0,-1 0 13 15,1 0-7-15,0 0-13 0,-1 0 9 0,2-2 14 0,0 2-8 0,0-1-12 16,2 1 7-16,0-2 14 0,0 1-6 0,0-2-12 16,0 1 6-16,0-1 12 0,0 0-6 0,-2-1-12 0,1 1 6 0,-1 0 12 15,0 0-6-15,0 0-12 0,0 0 6 0,1 0 12 0,1 3-7 16,-1-2-14-16,2 2 4 0,-1 0 13 0,2 0-8 0,0 2-12 15,0-2 6-15,0 1 12 0,0 1-5 0,-1-1-13 0,1 1 6 16,-1-1 11-16,-1 2-7 0,1-1-11 0,-2 1 5 0,1 0 13 16,-1-2-7-16,0 4-10 0,-1-4 6 0,0 4 12 0,-1-2-6 0,-2 0-12 15,1 0 6-15,-1 0 12 0,-2-2-7 0,1 1-8 16,-3-1 4-16,2 1 14 0,-2-2-7 0,2 0-11 0,-2 0 6 0,2 0 9 16,-1 0-5-16,2-2-10 0,-1 2 8 0,1-1 13 0,-1-1-6 15,1 1-12-15,-2-1 6 0,2 1 10 0,0-2-7 0,0 1-10 16,2-1 5-16,-2 2 11 0,1-2-3 0,2 0-9 0,-2 1 6 15,2-1 12-15,-1 2-9 0,1-1-13 0,0-1 5 0,1 2 11 16,-2-1-6-16,2-1-10 0,-1 2 5 0,1-1 11 0,0 1-4 0,0-1-13 16,0 1 5-16,0 1 11 0,0-2-8 0,-1 1-12 15,1-2 6-15,0 3 15 0,0-2-8 0,0 1-10 0,0-1 6 0,0 1 12 16,0 1-7-16,0-2-11 0,0 2 6 0,0-1 12 0,1 1-8 16,-1-2-10-16,0 2 6 0,0 0 11 0,0 0-7 0,0 0-10 15,1 2 5-15,-1-2 13 0,2 1-6 0,-2 1-12 0,1-2 7 16,-1 1 11-16,1 1-7 0,-1-1-11 0,2 1 7 0,-2-2 11 15,0 1-4-15,-2 1-11 0,2 1 4 0,-1-2 14 0,-2 2-7 0,2-1-14 16,-2 1 7-16,1 0 13 0,-2-2-7 0,0 2-11 16,-2-1 5-16,2 2 11 0,-1-2-4 0,0 1-13 0,-2 0 7 0,2 0 10 15,-1 0-6-15,0-2-12 0,0 2 7 0,0-1 10 0,0 1-8 16,0 0-12-16,-1-2 6 0,-1 2 12 0,1-1-6 0,-1 1-11 16,-1 0 5-16,0 0 12 0,-1 0-7 0,1 3-11 0,-2-3 4 15,2 1 13-15,0 1-7 0,-1 1-10 0,1 0 8 0,1 0 13 16,0 0-8-16,0 0-10 0,1 0 8 0,1 0 8 0,-1 0-4 0,0 0-9 15,2-2 5-15,0 1 13 0,1-1-6 0,-2 1-12 16,4 1 7-16,-2-2 14 0,1-1-9 0,0 2-12 0,1-2 6 0,0 0 12 16,2-2-6-16,0 2-12 0,0-1 6 0,2-2 11 0,-1 1-8 15,2 1-12-15,-2-1 7 0,2 1 11 0,-1-2-7 0,1 1-13 16,0 1 8-16,-1 1 12 0,1-3-7 0,0 3-11 0,-2-2 4 0,0 1 13 16,1 1-7-16,-1 0-10 0,-1-2 6 0,0 2 12 15,0-1-7-15,-1 1-11 0,1 0 7 0,-2-3 11 0,0 3-7 0,0-2-11 16,0 1 7-16,0-1 11 0,0 2-6 0,0-1-12 0,0 1 5 15,0 0 13-15,0-2-8 0,0 2-10 0,0 0 5 0,0 2 13 16,1-2-8-16,0 0-8 0,-1 3 5 0,1-2 11 0,0 1-6 16,1-1-13-16,-2 1 7 0,2-1 12 0,0 1-5 0,0-1-10 15,2 1 6-15,-2-2 11 0,1 0-5 0,0 1-12 0,1-2 6 16,0 2 9-16,0-2-5 0,0 1-11 0,0 0 8 0,0-3 13 16,1 3-5-16,0-2-11 0,1 1 8 0,-2-2 12 0,2 1-6 0,-1 1-7 15,1-1 4-15,-1 1 10 0,1-2-5 0,0 0-8 16,1 0 3-16,-1 1 10 0,1 1-5 0,1-1-13 0,-1 1 5 0,0-2 11 15,1 1-8-15,-1 1-12 0,0 1 3 0,1-2 7 0,-1 2-5 16,0-1-8-16,-1 1 3 0,-1 0 9 0,1 0-5 0,-1 0-7 16,-1 0 6-16,1 0 8 0,0-2-5 0,-2 2-9 0,2-1 4 0,-1 1 10 15,1 0-5-15,0-2-9 0,1 2 4 0,0-1 10 16,1 1-7-16,0 0-7 0,1-2 5 0,0 1 7 0,2-1-6 0,0 1-9 16,0-1 4-16,0 1 11 0,2-1-7 0,-1 1-8 15,0-2 7-15,1 1 10 0,-1 2-5 0,-1-1-9 0,0-2 4 0,0 3 8 16,0-2-4-16,0 1-8 0,0-1 4 0,-1 1 11 0,-1-1-6 15,1-1-9-15,0 2 6 0,-1-2 9 0,1 0-6 0,-2 0-9 16,1 0 5-16,-2 0 10 0,1 0-8 0,-1 0-7 0,0 0 5 0,-1 0 10 16,1 0-5-16,-2 0-11 0,2 0 4 0,-1 1 9 15,1 1-5-15,-1 1-7 0,1-3 5 0,0 3 7 0,0-2-6 0,0 1-8 16,1 1 7-16,2 0 10 0,-2-2-8 0,2 1-10 0,1 1 8 16,0-3 10-16,0 3-6 0,1-2-9 0,0 1 6 0,1-2 7 15,0 0-2-15,2 1-11 0,0-1 7 0,0 0 8 0,2 0-4 16,2 0-11-16,-3 0 4 0,3 0 11 0,0 0-7 0,-3 0-8 15,3 0 4-15,-2 0 10 0,2 0-5 0,-3 0-9 0,3 0 4 0,-3 0 10 16,3 0-7-16,-2 0-8 0,2 0 4 0,-3 0 9 16,0 0-5-16,3 0-7 0,-2 0 5 0,2 0 8 0,-4 0-5 0,0 0-10 15,1 0 5-15,0 0 8 0,-1 2-5 0,2-2-8 0,-2 1 7 16,0-1 8-16,0 0-4 0,0 2-9 0,-2-2 6 0,2 0 9 16,-1 0-7-16,1 0-10 0,0 0 7 0,0 0 10 0,0 0-6 0,1 0-8 15,1 0 5-15,2 0 8 0,0 0-7 0,-3 0-8 16,3 0 4-16,0 0 7 0,0 0-2 0,0 0-10 0,0 0 7 0,0 0 10 15,0 0-8-15,0 0-8 0,0 0 4 0,0 0 9 0,0 0-5 16,0 0-8-16,0 0 4 0,0 0 9 0,0 0-5 0,0 0-7 16,0 0 5-16,0 0 5 0,0 0-5 0,0 0-8 0,0 0 3 15,0 0 12-15,0 0-5 0,0 0-10 0,0 0 5 0,0 0 10 16,0 0-6-16,0 0-11 0,0 0 5 0,0 0 9 0,0 0-4 0,0 0-10 16,0 0 7-16,0 0 10 0,0 3-8 0,1 0-7 15,-1-2 3-15,2 2 9 0,-2-1-4 0,1 1-10 0,0 0 5 0,1 1 9 16,-1-1-3-16,0 2-9 0,1 1 6 0,0 0 9 0,0 0-4 15,0 0-11-15,1 0 3 0,0 3 12 0,-1 0-5 0,1 0-10 16,1 1 6-16,-1 1 11 0,1 1-5 0,-2 0-9 0,2 1 6 16,0 1 7-16,0 1-7 0,2-2-9 0,-2 2 3 0,1-1 11 15,0 2-7-15,2-2-11 0,-2 1 5 0,2-2 10 0,0 1-4 0,1-1-10 16,-2 1 5-16,2-1 7 0,0-1-5 0,0 2-7 16,-1-2 5-16,0 0 8 0,-1 0-2 0,1 1-8 0,-2-1 6 0,1 2 9 15,-1-2-5-15,-1 1-8 0,-1-1 4 0,-1 0 9 16,1-1-6-16,0 1-9 0,-1-2 4 0,1 1 11 0,0 1-4 0,1-3-11 15,-2 1 6-15,2 1 9 0,0 1-5 0,2 0-10 0,-1 0 6 16,0 0 11-16,2 0-7 0,0 1-7 0,-1 1 5 0,2 1 10 16,0-2-6-16,0 2-12 0,0 0 7 0,0 2 11 0,0-2-6 15,0 1-9-15,-1 1 5 0,1-2 11 0,-1 0-5 0,-1 0-14 16,1 0 7-16,0-3 10 0,-2 0-7 0,0 0-11 0,-1-2 8 0,0-1 13 16,0 0-8-16,0-1-12 0,-1-2 7 0,0 0 11 15,-2-2-7-15,0 1-13 0,1-2 8 0,-1 0 12 0,-1 0-3 0,1-2-13 16,-1-1 7-16,2 3 10 0,-2-3-7 0,0 2-13 0,0-2 4 15,1 1 13-15,-1-1-7 0,0 2-10 0,0-2 7 0,1 3 12 16,-1-2-8-16,0-1-11 0,2 3 5 0,-1-1 11 0,0-1-4 0,1 2-13 16,-1-1 7-16,0-1 13 0,-1 2-6 0,2-1-9 15,-1-1 4-15,0 1 11 0,-1-2-4 0,2 3-11 0,-2-3 4 0,1 0 11 16,-1 0-7-16,0 0-10 0,1 1 7 0,-1-1 10 16,0 0-8-16,0 0-10 0,0 0 8 0,0 0 8 0,0 0-5 0,0 0-13 15,0 0 7-15,0 0 10 0,0 3-6 0,0-3-12 0,-1 2 6 16,0 1 12-16,-1-2-20 0,0 1-26 0,0 1-19 0,0 0-17 15,0-2-46-15,1 2-53 0,1-3-73 0,0 0-77 0,0 0-29 0,0 0-11 16,0 0 1-16,0 0 5 0,-7-3-1 0,2 0-7 16,-2-1 16-16,-1-2 21 0,0-2 22 0,-1 1 172 0</inkml:trace>
  <inkml:trace contextRef="#ctx0" brushRef="#br1" timeOffset="17319.5538">2784 7294 103 0,'-1'-6'161'0,"-1"0"-1"0,2 0 1 0,-1 1-2 16,1-1-2-16,0 2 2 0,0-1 0 0,1 1-36 0,-1-1-46 15,2 1-34-15,-1 1-29 0,0-2-10 0,2 2-2 0,-2-1-1 16,2-1-2-16,0 1-1 0,-1-1 4 0,1 1-1 0,1-1 2 15,-1 1 0-15,1-1-1 0,-2 1 2 0,2-1 1 0,0 1-1 0,2-1-2 16,-1 1-1-16,0-2 4 0,1 1-2 0,-1 1-2 16,2-2 1-16,-1 1 2 0,0-1-2 0,0 2-1 0,0-2-1 0,-1 1 0 15,0 1 0-15,1-1-1 0,-2 1 1 0,0-1 1 16,-2 2-1-16,1 0-1 0,0 0 2 0,-1 0 1 0,0 2-1 0,-1-2 1 16,0 1 7-16,-1 2 7 0,0 0 11 0,0 0 9 0,0 0 15 15,0 0 21-15,0 0 3 0,-1-1 0 0,1 1 8 0,0 0 10 16,-1-2-2-16,1 2-4 0,0 0 3 0,-3-1 12 0,3 1-10 15,0 0-14-15,-3 0-2 0,3 0 2 0,0 0-19 0,0 0-25 16,0 0-1-16,-2 0 8 0,2 0-11 0,0 0-18 0,0 0 4 0,0 0 14 16,0 0-10-16,0 0-19 0,0 0 8 0,0 0 14 0,0 0-14 15,0 0-20-15,1 1 7 0,2 1 16 0,-1 1-11 0,1 0-14 16,0-2 7-16,1 4 18 0,0-1-9 0,1-1-17 0,-1 2 8 16,1 1 17-16,1 0-10 0,-1 0-16 0,2 0 11 0,-1 0 19 15,1 0-9-15,0 0-15 0,-1 0 7 0,1 0 16 0,0 1-10 0,-1-1-16 16,1 0 8-16,0 0 16 0,-1 0-8 0,1 0-14 15,0 0 8-15,-1 0 19 0,2 0-8 0,-1 0-18 0,1-1 10 0,0 1 16 16,0 0-7-16,1 0-14 0,1 0 11 0,-1 0 20 16,2 0-7-16,-1 1-14 0,2 1 6 0,-1-1 16 0,1 1-8 0,0-2-17 15,0 0 9-15,-1 1 15 0,1-1-8 0,0 2-13 0,-2-2 6 0,2 0 15 16,-1 0-12-16,1-2-19 0,-1 2 8 0,-1-1 16 16,0 1-11-16,-1-2-15 0,0-1 7 0,-1 2 19 0,-1-2-10 0,0 0-14 15,-1 0 7-15,0 0 13 0,-1-2-5 0,0 2-14 16,-1-1 10-16,0-2 19 0,0 1-8 0,0-1-15 0,0 2 10 0,-1-2 20 15,0 0-9-15,-1 0-15 0,1 0 8 0,1 0 14 0,-1-2-8 16,-1 2-14-16,1-1 6 0,0 1 13 0,-1-2-8 0,1 1-17 16,-2-1 9-16,2 1 15 0,-3 1-11 0,1 0-16 0,2-2 9 0,-2 1 14 15,1-1-10-15,-2 2-13 0,2-1 9 0,0-1 15 16,-1 1-7-16,0-2-16 0,1 3 8 0,-1-3 14 0,0 0-8 16,1 1-17-16,-1-1 8 0,0 0 17 0,1-1-10 0,-1 1-14 15,2 0 5-15,-2-3 14 0,2 1-9 0,-1 1-15 0,1-1 6 0,0-1 15 16,1 0-9-16,0 0-16 0,1 0 7 0,0-1 16 0,1-1-8 15,-1 1-17-15,2 1 6 0,-1-2 15 0,1 1-8 0,0-1-13 16,-1 1 9-16,1 1 14 0,0-2-10 0,-1 1-16 0,1-1 9 16,0 1 18-16,1-2-9 0,-2 0-15 0,1 0 6 0,-2 0 17 15,1-2-10-15,-1 2-14 0,-2-1 7 0,-1 2 16 0,0-2-8 0,-1 2-14 16,-1-2 9-16,-1 1 15 0,-1 0-8 0,0-2-16 16,-1 2 9-16,0-1 18 0,-1 1-4 0,0 0-13 0,0 0 11 0,0 0 18 15,0 3-4-15,0-2-11 0,0 2 9 0,0 0 16 0,2 2-7 16,-1-2-13-16,0 3 10 0,2 0 12 0,0 1-9 0,-1-1-20 15,2 3 2-15,0 0 8 0,0 0-14 0,0 0-20 0,0 0 4 0,2-1 8 16,0-1-10-16,1 2-18 0,1-1 6 0,0 1 11 16,1 0-14-16,2-2-20 0,0 2 2 0,1 0 8 0,0-1-13 0,0 1-17 15,0 0 1-15,0 0 9 0,0 0-21 0,-2 0-30 16,1 0-26-16,0 0-20 0,-1 0-61 0,1 0-67 0,-2 0-22 0,-1 0-8 16,-4 0-5-16,6-3-2 0,-2 0 11 0,-3 0 19 0,-1 3 2 15,-1-8 1-15,-3 1 20 0,-2 1 139 0</inkml:trace>
</inkml:ink>
</file>

<file path=ppt/media/hdphoto1.wdp>
</file>

<file path=ppt/media/image1.jpeg>
</file>

<file path=ppt/media/image13.png>
</file>

<file path=ppt/media/image16.png>
</file>

<file path=ppt/media/image17.png>
</file>

<file path=ppt/media/image18.png>
</file>

<file path=ppt/media/image2.jpeg>
</file>

<file path=ppt/media/image20.png>
</file>

<file path=ppt/media/image21.png>
</file>

<file path=ppt/media/image22.png>
</file>

<file path=ppt/media/image3.jpeg>
</file>

<file path=ppt/media/image6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488D28-6AFE-46ED-ACD9-21FB3CCF834E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93B2C-FAE0-4D2D-9784-F7B099439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793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i.wikipedia.org/w/index.php?title=%C4%90%E1%BA%A1n_%C4%91%E1%BA%A1o_b%C3%AAn_ngo%C3%A0i&amp;action=edit&amp;redlink=1" TargetMode="External"/><Relationship Id="rId7" Type="http://schemas.openxmlformats.org/officeDocument/2006/relationships/hyperlink" Target="https://vi.wikipedia.org/wiki/%C4%90%E1%BA%A1i_h%E1%BB%8Dc_Pennsylvania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vi.wikipedia.org/wiki/L%E1%BB%A5c_qu%C3%A2n_Hoa_K%E1%BB%B3" TargetMode="External"/><Relationship Id="rId5" Type="http://schemas.openxmlformats.org/officeDocument/2006/relationships/hyperlink" Target="https://vi.wikipedia.org/w/index.php?title=Ph%C3%B2ng_th%C3%AD_nghi%E1%BB%87m_nghi%C3%AAn_c%E1%BB%A9u_%C4%91%E1%BA%A1n_%C4%91%E1%BA%A1o&amp;action=edit&amp;redlink=1" TargetMode="External"/><Relationship Id="rId4" Type="http://schemas.openxmlformats.org/officeDocument/2006/relationships/hyperlink" Target="https://vi.wikipedia.org/wiki/Ph%C3%A1o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vi.wikipedia.org/wiki/Alan_Turing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vi.wikipedia.org/wiki/M%C3%A1y_Turing" TargetMode="External"/><Relationship Id="rId4" Type="http://schemas.openxmlformats.org/officeDocument/2006/relationships/hyperlink" Target="https://vi.wikipedia.org/w/index.php?title=M%C3%A1y_t%C3%ADnh_v%C3%A0_tr%C3%AD_tu%E1%BB%87&amp;action=edit&amp;redlink=1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00113" lvl="2" indent="-257175">
              <a:buAutoNum type="arabicPeriod"/>
            </a:pP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vi-VN" dirty="0" smtClean="0"/>
              <a:t>thiết kế và chủ yếu được sử dụng để tính toán </a:t>
            </a:r>
            <a:r>
              <a:rPr lang="vi-VN" dirty="0" smtClean="0">
                <a:hlinkClick r:id="rId3" tooltip="Đạn đạo bên ngoài (trang không tồn tại)"/>
              </a:rPr>
              <a:t>các bảng bắn</a:t>
            </a:r>
            <a:r>
              <a:rPr lang="vi-VN" dirty="0" smtClean="0"/>
              <a:t> </a:t>
            </a:r>
            <a:r>
              <a:rPr lang="vi-VN" dirty="0" smtClean="0">
                <a:hlinkClick r:id="rId4" tooltip="Pháo"/>
              </a:rPr>
              <a:t>pháo</a:t>
            </a:r>
            <a:r>
              <a:rPr lang="vi-VN" dirty="0" smtClean="0"/>
              <a:t> cho </a:t>
            </a:r>
            <a:r>
              <a:rPr lang="vi-VN" dirty="0" smtClean="0">
                <a:hlinkClick r:id="rId5" tooltip="Phòng thí nghiệm nghiên cứu đạn đạo (trang không tồn tại)"/>
              </a:rPr>
              <a:t>Phòng thí nghiệm Nghiên cứu Tên lửa</a:t>
            </a:r>
            <a:r>
              <a:rPr lang="vi-VN" dirty="0" smtClean="0"/>
              <a:t> của </a:t>
            </a:r>
            <a:r>
              <a:rPr lang="vi-VN" dirty="0" smtClean="0">
                <a:hlinkClick r:id="rId6" tooltip="Lục quân Hoa Kỳ"/>
              </a:rPr>
              <a:t>Quân đội Hoa Kỳ</a:t>
            </a:r>
            <a:r>
              <a:rPr lang="vi-VN" dirty="0" smtClean="0"/>
              <a:t> </a:t>
            </a:r>
            <a:endParaRPr lang="en-US" dirty="0" smtClean="0"/>
          </a:p>
          <a:p>
            <a:pPr marL="900113" lvl="2" indent="-257175">
              <a:buAutoNum type="arabicPeriod"/>
            </a:pPr>
            <a:r>
              <a:rPr lang="en-US" dirty="0" smtClean="0"/>
              <a:t>Đ</a:t>
            </a:r>
            <a:r>
              <a:rPr lang="vi-VN" dirty="0" smtClean="0"/>
              <a:t>ược hoàn thành vào năm 1945 và lần đầu tiên được đưa vào hoạt động cho các mục đích thực tế vào ngày 10 tháng 12 năm 1945</a:t>
            </a:r>
            <a:endParaRPr lang="en-US" dirty="0" smtClean="0"/>
          </a:p>
          <a:p>
            <a:pPr marL="900113" lvl="2" indent="-257175">
              <a:buAutoNum type="arabicPeriod"/>
            </a:pPr>
            <a:r>
              <a:rPr lang="vi-VN" dirty="0" smtClean="0"/>
              <a:t>ENIAC chính thức được đặt tại </a:t>
            </a:r>
            <a:r>
              <a:rPr lang="vi-VN" dirty="0" smtClean="0">
                <a:hlinkClick r:id="rId7" tooltip="Đại học Pennsylvania"/>
              </a:rPr>
              <a:t>Đại học Pennsylvania</a:t>
            </a:r>
            <a:r>
              <a:rPr lang="vi-VN" dirty="0" smtClean="0"/>
              <a:t> vào ngày 15 tháng 2 năm </a:t>
            </a:r>
            <a:r>
              <a:rPr lang="vi-VN" smtClean="0"/>
              <a:t>1946 và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93B2C-FAE0-4D2D-9784-F7B0994390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345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00113" lvl="2" indent="-257175">
              <a:buAutoNum type="arabicPeriod"/>
            </a:pPr>
            <a:r>
              <a:rPr lang="en-US" dirty="0" smtClean="0"/>
              <a:t>Đ</a:t>
            </a:r>
            <a:r>
              <a:rPr lang="vi-VN" dirty="0" smtClean="0"/>
              <a:t>ược đưa ra năm 1950 bởi </a:t>
            </a:r>
            <a:r>
              <a:rPr lang="vi-VN" dirty="0" smtClean="0">
                <a:hlinkClick r:id="rId3" tooltip="Alan Turing"/>
              </a:rPr>
              <a:t>Alan Turing</a:t>
            </a:r>
            <a:r>
              <a:rPr lang="vi-VN" dirty="0" smtClean="0"/>
              <a:t> trong bài viết </a:t>
            </a:r>
            <a:r>
              <a:rPr lang="vi-VN" dirty="0" smtClean="0">
                <a:hlinkClick r:id="rId4" tooltip="Máy tính và trí tuệ (trang không tồn tại)"/>
              </a:rPr>
              <a:t>Máy tính và trí tuệ</a:t>
            </a:r>
            <a:r>
              <a:rPr lang="vi-VN" dirty="0" smtClean="0"/>
              <a:t>, bắt đầu bằn</a:t>
            </a:r>
            <a:r>
              <a:rPr lang="en-US" dirty="0" smtClean="0"/>
              <a:t>g </a:t>
            </a:r>
            <a:r>
              <a:rPr lang="en-US" dirty="0" err="1" smtClean="0"/>
              <a:t>câu</a:t>
            </a:r>
            <a:r>
              <a:rPr lang="en-US" dirty="0" smtClean="0"/>
              <a:t> </a:t>
            </a:r>
            <a:r>
              <a:rPr lang="en-US" dirty="0" err="1" smtClean="0"/>
              <a:t>hỏi</a:t>
            </a:r>
            <a:r>
              <a:rPr lang="vi-VN" dirty="0" smtClean="0"/>
              <a:t>:"Tôi đề nghị xem xét câu hỏi, 'Máy tính có thể suy nghĩ không?</a:t>
            </a:r>
            <a:r>
              <a:rPr lang="en-US" dirty="0" smtClean="0"/>
              <a:t>’”</a:t>
            </a:r>
          </a:p>
          <a:p>
            <a:pPr marL="900113" lvl="2" indent="-257175">
              <a:buAutoNum type="arabicPeriod"/>
            </a:pPr>
            <a:r>
              <a:rPr lang="en-US" dirty="0" err="1" smtClean="0"/>
              <a:t>Từ</a:t>
            </a:r>
            <a:r>
              <a:rPr lang="en-US" dirty="0" smtClean="0"/>
              <a:t> </a:t>
            </a:r>
            <a:r>
              <a:rPr lang="en-US" dirty="0" err="1" smtClean="0"/>
              <a:t>đây</a:t>
            </a:r>
            <a:r>
              <a:rPr lang="en-US" dirty="0" smtClean="0"/>
              <a:t> </a:t>
            </a:r>
            <a:r>
              <a:rPr lang="en-US" dirty="0" err="1" smtClean="0"/>
              <a:t>dẫn</a:t>
            </a:r>
            <a:r>
              <a:rPr lang="en-US" dirty="0" smtClean="0"/>
              <a:t> </a:t>
            </a:r>
            <a:r>
              <a:rPr lang="en-US" dirty="0" err="1" smtClean="0"/>
              <a:t>đến</a:t>
            </a:r>
            <a:r>
              <a:rPr lang="en-US" dirty="0" smtClean="0"/>
              <a:t> 1 </a:t>
            </a:r>
            <a:r>
              <a:rPr lang="en-US" dirty="0" err="1" smtClean="0"/>
              <a:t>luận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: </a:t>
            </a:r>
            <a:r>
              <a:rPr lang="vi-VN" dirty="0" smtClean="0"/>
              <a:t>tất cả những gì tính được bằng thuật toán đều có thể tính được bằng </a:t>
            </a:r>
            <a:r>
              <a:rPr lang="vi-VN" dirty="0" smtClean="0">
                <a:hlinkClick r:id="rId5" tooltip="Máy Turing"/>
              </a:rPr>
              <a:t>máy Turing</a:t>
            </a:r>
            <a:r>
              <a:rPr lang="vi-VN" dirty="0" smtClean="0"/>
              <a:t>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93B2C-FAE0-4D2D-9784-F7B0994390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47" y="1122363"/>
            <a:ext cx="7773308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347" y="3602038"/>
            <a:ext cx="777330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0BAF-5804-4FE9-85EA-483417211F0A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7127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4289373"/>
            <a:ext cx="7775673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621322"/>
            <a:ext cx="7775673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108728"/>
            <a:ext cx="7774499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0778D3-19E4-4060-9C9E-CD757427B287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923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4204820"/>
            <a:ext cx="776532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4471-CCA2-4BB6-BD22-72F18ED2B6DA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294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4204821"/>
            <a:ext cx="776532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08217-A5E5-4B9B-9644-E6B49ACA88DE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05245" y="641749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46721" y="307337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417526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2126943"/>
            <a:ext cx="7766495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650556"/>
            <a:ext cx="776532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29FB2-8C8C-4D8D-809D-4803B8ABDF59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758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609601"/>
            <a:ext cx="776532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88320"/>
            <a:ext cx="2474217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911624"/>
            <a:ext cx="2474217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2088320"/>
            <a:ext cx="2473919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911624"/>
            <a:ext cx="247486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088320"/>
            <a:ext cx="246840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911624"/>
            <a:ext cx="2468408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A42A0-C76C-4971-B52F-01D3A4EBCD8F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796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989147"/>
            <a:ext cx="247421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2092235"/>
            <a:ext cx="2205038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4565409"/>
            <a:ext cx="2474216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989147"/>
            <a:ext cx="247423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092235"/>
            <a:ext cx="2197894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565408"/>
            <a:ext cx="2475252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989147"/>
            <a:ext cx="246742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2092235"/>
            <a:ext cx="219908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4565410"/>
            <a:ext cx="2470694" cy="122579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5D631-50F9-4D31-BC5A-801E5D5E43BC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6404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D8D85-80ED-4A01-B2F8-758C0B0537B9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8147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0"/>
            <a:ext cx="1906993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609600"/>
            <a:ext cx="5744029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46A81-52A8-4691-B740-743BAA105073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991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188977"/>
            <a:ext cx="8421624" cy="1326321"/>
          </a:xfrm>
        </p:spPr>
        <p:txBody>
          <a:bodyPr/>
          <a:lstStyle>
            <a:lvl1pPr algn="l"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48" y="1709928"/>
            <a:ext cx="8421624" cy="4379976"/>
          </a:xfrm>
        </p:spPr>
        <p:txBody>
          <a:bodyPr/>
          <a:lstStyle>
            <a:lvl1pPr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59052" y="6194172"/>
            <a:ext cx="2057400" cy="365125"/>
          </a:xfrm>
        </p:spPr>
        <p:txBody>
          <a:bodyPr/>
          <a:lstStyle/>
          <a:p>
            <a:fld id="{A2F1362A-B211-4244-8567-C4E14518F983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346" y="6194172"/>
            <a:ext cx="5004649" cy="365125"/>
          </a:xfrm>
        </p:spPr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5509" y="6194172"/>
            <a:ext cx="565159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720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657227"/>
            <a:ext cx="7300134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3602039"/>
            <a:ext cx="730013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D1C8C-9EA7-43A9-8ED6-646E9CCBA049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553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2088320"/>
            <a:ext cx="3829503" cy="37028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2088320"/>
            <a:ext cx="3820616" cy="370288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14DFA-AFE6-454A-A58B-AFEBFE08AB1D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26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427" y="2088320"/>
            <a:ext cx="3600326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912232"/>
            <a:ext cx="3830406" cy="287896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230" y="2088320"/>
            <a:ext cx="3591437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912232"/>
            <a:ext cx="3821518" cy="287896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38D10-F5BB-44F6-954F-416592D62EEF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307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18C57-561C-4A78-A494-852D87FD9A8F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17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0EB04-3CD0-4501-B155-65210A0CB51C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272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2949178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609600"/>
            <a:ext cx="4642119" cy="518160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971801"/>
            <a:ext cx="2949178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287CE-23ED-4120-8D63-3911BAAA1285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09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416760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49932" y="758881"/>
            <a:ext cx="2966938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971800"/>
            <a:ext cx="4171242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6E347-9B7A-4150-BEF1-B77892348751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89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96064"/>
            <a:ext cx="776532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5E150-52A8-4ADE-97D7-9BF235892869}" type="datetime1">
              <a:rPr lang="en-US" smtClean="0"/>
              <a:t>9/10/2024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5883276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6166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-fn5xiTAlKYejMxbxp3w8V6iOxLI31sP" TargetMode="External"/><Relationship Id="rId2" Type="http://schemas.openxmlformats.org/officeDocument/2006/relationships/hyperlink" Target="https://github.com/huynguyen82/C-4TNUT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customXml" Target="../ink/ink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4.emf"/><Relationship Id="rId7" Type="http://schemas.openxmlformats.org/officeDocument/2006/relationships/customXml" Target="../ink/ink14.xml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5.emf"/><Relationship Id="rId4" Type="http://schemas.openxmlformats.org/officeDocument/2006/relationships/customXml" Target="../ink/ink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customXml" Target="../ink/ink16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customXml" Target="../ink/ink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vi.wikipedia.org/wiki/Alan_Turi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customXml" Target="../ink/ink1.xml"/><Relationship Id="rId4" Type="http://schemas.openxmlformats.org/officeDocument/2006/relationships/hyperlink" Target="https://vi.wikipedia.org/wiki/M%C3%A1y_Turing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javatpoint.com/programming-languag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Tin </a:t>
            </a:r>
            <a:r>
              <a:rPr lang="en-US" dirty="0" err="1" smtClean="0"/>
              <a:t>học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kỹ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- TNUT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TS. Nguyễn Văn Huy, BM Công </a:t>
            </a:r>
            <a:r>
              <a:rPr lang="en-US" dirty="0" err="1" smtClean="0"/>
              <a:t>nghệ</a:t>
            </a:r>
            <a:r>
              <a:rPr lang="en-US" dirty="0" smtClean="0"/>
              <a:t> </a:t>
            </a:r>
            <a:r>
              <a:rPr lang="en-US" dirty="0" err="1" smtClean="0"/>
              <a:t>thông</a:t>
            </a:r>
            <a:r>
              <a:rPr lang="en-US" dirty="0" smtClean="0"/>
              <a:t> tin</a:t>
            </a:r>
          </a:p>
          <a:p>
            <a:r>
              <a:rPr lang="en-US" dirty="0" smtClean="0"/>
              <a:t>Khoa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- </a:t>
            </a:r>
            <a:r>
              <a:rPr lang="en-US" dirty="0" err="1" smtClean="0"/>
              <a:t>Trường</a:t>
            </a:r>
            <a:r>
              <a:rPr lang="en-US" dirty="0" smtClean="0"/>
              <a:t> ĐH </a:t>
            </a:r>
            <a:r>
              <a:rPr lang="en-US" dirty="0" err="1" smtClean="0"/>
              <a:t>Kỹ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nghiệp</a:t>
            </a:r>
            <a:endParaRPr lang="en-US" dirty="0" smtClean="0"/>
          </a:p>
          <a:p>
            <a:r>
              <a:rPr lang="en-US" dirty="0" smtClean="0"/>
              <a:t>ĐH Thái </a:t>
            </a:r>
            <a:r>
              <a:rPr lang="en-US" dirty="0" err="1" smtClean="0"/>
              <a:t>Nguyên</a:t>
            </a:r>
            <a:endParaRPr lang="en-US" dirty="0" smtClean="0"/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github.com/huynguyen82/C-4TNUT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www.youtube.com/playlist?list=PL-fn5xiTAlKYejMxbxp3w8V6iOxLI31sP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Tin </a:t>
            </a:r>
            <a:r>
              <a:rPr lang="en-US" dirty="0" err="1" smtClean="0"/>
              <a:t>học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Kỹ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22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nghĩa</a:t>
            </a:r>
            <a:r>
              <a:rPr lang="en-US" dirty="0" smtClean="0"/>
              <a:t>: </a:t>
            </a:r>
            <a:r>
              <a:rPr lang="en-US" sz="1200" b="1" i="1" dirty="0" smtClean="0"/>
              <a:t>(</a:t>
            </a:r>
            <a:r>
              <a:rPr lang="en-US" sz="1200" b="1" i="1" dirty="0" err="1" smtClean="0"/>
              <a:t>Nguồn</a:t>
            </a:r>
            <a:r>
              <a:rPr lang="en-US" sz="1200" b="1" i="1" dirty="0" smtClean="0"/>
              <a:t> </a:t>
            </a:r>
            <a:r>
              <a:rPr lang="en-US" sz="1200" b="1" i="1" dirty="0" err="1" smtClean="0"/>
              <a:t>ảnh</a:t>
            </a:r>
            <a:r>
              <a:rPr lang="en-US" sz="1200" b="1" i="1" dirty="0"/>
              <a:t>: https://</a:t>
            </a:r>
            <a:r>
              <a:rPr lang="en-US" sz="1200" b="1" i="1" dirty="0" smtClean="0"/>
              <a:t>www.learncomputerscienceonline.com/algorithm/)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118" y="2699553"/>
            <a:ext cx="5739150" cy="300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682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mà</a:t>
            </a:r>
            <a:r>
              <a:rPr lang="en-US" dirty="0" smtClean="0"/>
              <a:t> </a:t>
            </a:r>
            <a:r>
              <a:rPr lang="en-US" dirty="0" err="1" smtClean="0"/>
              <a:t>Bạn</a:t>
            </a:r>
            <a:r>
              <a:rPr lang="en-US" dirty="0" smtClean="0"/>
              <a:t> </a:t>
            </a:r>
            <a:r>
              <a:rPr lang="en-US" dirty="0" err="1" smtClean="0"/>
              <a:t>hướng</a:t>
            </a:r>
            <a:r>
              <a:rPr lang="en-US" dirty="0" smtClean="0"/>
              <a:t> </a:t>
            </a:r>
            <a:r>
              <a:rPr lang="en-US" dirty="0" err="1" smtClean="0"/>
              <a:t>dẫn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khác</a:t>
            </a:r>
            <a:r>
              <a:rPr lang="en-US" dirty="0" smtClean="0"/>
              <a:t> </a:t>
            </a:r>
            <a:r>
              <a:rPr lang="en-US" dirty="0" err="1" smtClean="0"/>
              <a:t>giải</a:t>
            </a:r>
            <a:r>
              <a:rPr lang="en-US" dirty="0" smtClean="0"/>
              <a:t> </a:t>
            </a:r>
            <a:r>
              <a:rPr lang="en-US" dirty="0" err="1" smtClean="0"/>
              <a:t>quyết</a:t>
            </a:r>
            <a:r>
              <a:rPr lang="en-US" dirty="0" smtClean="0"/>
              <a:t> 1 </a:t>
            </a:r>
            <a:r>
              <a:rPr lang="en-US" dirty="0" err="1" smtClean="0"/>
              <a:t>việc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24600" y="6520320"/>
              <a:ext cx="36720" cy="1227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0280" y="6504120"/>
                <a:ext cx="45000" cy="1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611640" y="2394000"/>
              <a:ext cx="8489880" cy="396180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4440" y="2388240"/>
                <a:ext cx="8504280" cy="397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319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Biểu</a:t>
            </a:r>
            <a:r>
              <a:rPr lang="en-US" dirty="0" smtClean="0"/>
              <a:t> </a:t>
            </a:r>
            <a:r>
              <a:rPr lang="en-US" dirty="0" err="1" smtClean="0"/>
              <a:t>diễn</a:t>
            </a:r>
            <a:r>
              <a:rPr lang="en-US" dirty="0" smtClean="0"/>
              <a:t> </a:t>
            </a:r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(</a:t>
            </a:r>
            <a:r>
              <a:rPr lang="en-US" sz="3000" dirty="0" err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tài</a:t>
            </a:r>
            <a:r>
              <a:rPr lang="en-US" sz="3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000" dirty="0" err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liệu</a:t>
            </a:r>
            <a:r>
              <a:rPr lang="en-US" sz="3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000" dirty="0" err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hóa</a:t>
            </a:r>
            <a:r>
              <a:rPr lang="en-US" sz="3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000" dirty="0" err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để</a:t>
            </a:r>
            <a:r>
              <a:rPr lang="en-US" sz="3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000" dirty="0" err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người</a:t>
            </a:r>
            <a:r>
              <a:rPr lang="en-US" sz="3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000" dirty="0" err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khác</a:t>
            </a:r>
            <a:r>
              <a:rPr lang="en-US" sz="3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000" dirty="0" err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đọc</a:t>
            </a:r>
            <a:r>
              <a:rPr lang="en-US" sz="3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3000" dirty="0" err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hiểu</a:t>
            </a:r>
            <a:r>
              <a:rPr lang="en-US" dirty="0" smtClean="0"/>
              <a:t>, </a:t>
            </a:r>
            <a:r>
              <a:rPr lang="en-US" dirty="0" err="1" smtClean="0">
                <a:solidFill>
                  <a:srgbClr val="FFFF00"/>
                </a:solidFill>
              </a:rPr>
              <a:t>tài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liệu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hóa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để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lập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trình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viên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viết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thành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Phần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mềm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máy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tính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Có</a:t>
            </a:r>
            <a:r>
              <a:rPr lang="en-US" dirty="0" smtClean="0"/>
              <a:t> 3 </a:t>
            </a:r>
            <a:r>
              <a:rPr lang="en-US" dirty="0" err="1" smtClean="0"/>
              <a:t>cách</a:t>
            </a:r>
            <a:r>
              <a:rPr lang="en-US" dirty="0" smtClean="0"/>
              <a:t>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nhiên</a:t>
            </a:r>
            <a:r>
              <a:rPr lang="en-US" dirty="0" smtClean="0"/>
              <a:t> (</a:t>
            </a:r>
            <a:r>
              <a:rPr lang="en-US" dirty="0" err="1" smtClean="0"/>
              <a:t>tiếng</a:t>
            </a:r>
            <a:r>
              <a:rPr lang="en-US" dirty="0" smtClean="0"/>
              <a:t> </a:t>
            </a:r>
            <a:r>
              <a:rPr lang="en-US" dirty="0" err="1" smtClean="0"/>
              <a:t>mẹ</a:t>
            </a:r>
            <a:r>
              <a:rPr lang="en-US" dirty="0" smtClean="0"/>
              <a:t> </a:t>
            </a:r>
            <a:r>
              <a:rPr lang="en-US" dirty="0" err="1" smtClean="0"/>
              <a:t>đẻ</a:t>
            </a:r>
            <a:r>
              <a:rPr lang="en-US" dirty="0" smtClean="0"/>
              <a:t>?) 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giả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(</a:t>
            </a:r>
            <a:r>
              <a:rPr lang="en-US" dirty="0" err="1" smtClean="0"/>
              <a:t>mượn</a:t>
            </a:r>
            <a:r>
              <a:rPr lang="en-US" dirty="0" smtClean="0"/>
              <a:t> </a:t>
            </a:r>
            <a:r>
              <a:rPr lang="en-US" dirty="0" err="1" smtClean="0"/>
              <a:t>cú</a:t>
            </a:r>
            <a:r>
              <a:rPr lang="en-US" dirty="0" smtClean="0"/>
              <a:t> </a:t>
            </a:r>
            <a:r>
              <a:rPr lang="en-US" dirty="0" err="1" smtClean="0"/>
              <a:t>pháp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1 </a:t>
            </a:r>
            <a:r>
              <a:rPr lang="en-US" dirty="0" err="1" smtClean="0"/>
              <a:t>ngỗn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lập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sơ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khối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32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nhiên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878760" y="2388240"/>
              <a:ext cx="8000640" cy="31176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2640" y="2382480"/>
                <a:ext cx="8009280" cy="313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1679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smtClean="0"/>
              <a:t>nhiên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869400" y="470160"/>
              <a:ext cx="8229960" cy="58939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2200" y="462960"/>
                <a:ext cx="8246520" cy="590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3265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mã</a:t>
            </a:r>
            <a:r>
              <a:rPr lang="en-US" dirty="0" smtClean="0"/>
              <a:t> </a:t>
            </a:r>
            <a:r>
              <a:rPr lang="en-US" dirty="0" err="1" smtClean="0"/>
              <a:t>giả</a:t>
            </a:r>
            <a:r>
              <a:rPr lang="en-US" dirty="0" smtClean="0"/>
              <a:t> (</a:t>
            </a:r>
            <a:r>
              <a:rPr lang="en-US" dirty="0" err="1" smtClean="0"/>
              <a:t>mượn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c)</a:t>
            </a:r>
          </a:p>
          <a:p>
            <a:pPr lvl="1"/>
            <a:r>
              <a:rPr lang="en-US" dirty="0" smtClean="0"/>
              <a:t>Step1: </a:t>
            </a:r>
            <a:r>
              <a:rPr lang="en-US" dirty="0" err="1" smtClean="0"/>
              <a:t>get_input</a:t>
            </a:r>
            <a:r>
              <a:rPr lang="en-US" dirty="0" smtClean="0"/>
              <a:t>(</a:t>
            </a:r>
            <a:r>
              <a:rPr lang="en-US" dirty="0" err="1" smtClean="0"/>
              <a:t>a,b,c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Step2: if (a!=0) dental=b*b-4*a*c</a:t>
            </a:r>
          </a:p>
          <a:p>
            <a:pPr lvl="1"/>
            <a:r>
              <a:rPr lang="en-US" dirty="0" smtClean="0"/>
              <a:t>Step3:</a:t>
            </a:r>
          </a:p>
          <a:p>
            <a:pPr lvl="2"/>
            <a:r>
              <a:rPr lang="en-US" dirty="0" smtClean="0"/>
              <a:t>If (delta==0) x=-b/(2*a)</a:t>
            </a:r>
          </a:p>
          <a:p>
            <a:pPr lvl="2"/>
            <a:r>
              <a:rPr lang="en-US" dirty="0" smtClean="0"/>
              <a:t>If (delta&gt;0) {x1=(-b-</a:t>
            </a:r>
            <a:r>
              <a:rPr lang="en-US" dirty="0" err="1" smtClean="0"/>
              <a:t>sqrt</a:t>
            </a:r>
            <a:r>
              <a:rPr lang="en-US" dirty="0" smtClean="0"/>
              <a:t>(a))/(2*a); x2=(-</a:t>
            </a:r>
            <a:r>
              <a:rPr lang="en-US" dirty="0" err="1" smtClean="0"/>
              <a:t>b+sqrt</a:t>
            </a:r>
            <a:r>
              <a:rPr lang="en-US" dirty="0" smtClean="0"/>
              <a:t>(a</a:t>
            </a:r>
            <a:r>
              <a:rPr lang="en-US" dirty="0"/>
              <a:t>))/(2*a); }</a:t>
            </a:r>
            <a:endParaRPr lang="en-US" dirty="0" smtClean="0"/>
          </a:p>
          <a:p>
            <a:pPr lvl="2"/>
            <a:r>
              <a:rPr lang="en-US" dirty="0" smtClean="0"/>
              <a:t>If (delta&lt;0)  print(‘No solution’)</a:t>
            </a:r>
          </a:p>
          <a:p>
            <a:pPr lvl="1"/>
            <a:r>
              <a:rPr lang="en-US" dirty="0" smtClean="0"/>
              <a:t>Step 4: end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80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lưu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: </a:t>
            </a:r>
            <a:r>
              <a:rPr lang="en-US" sz="1800" dirty="0" smtClean="0"/>
              <a:t>(</a:t>
            </a:r>
            <a:r>
              <a:rPr lang="en-US" sz="1800" dirty="0" err="1" smtClean="0"/>
              <a:t>Nguồn</a:t>
            </a:r>
            <a:r>
              <a:rPr lang="en-US" sz="1800" dirty="0" smtClean="0"/>
              <a:t>: </a:t>
            </a:r>
            <a:r>
              <a:rPr lang="en-US" sz="1800" dirty="0"/>
              <a:t>https://venngage.com/blog/flowchart-symbols/)</a:t>
            </a:r>
            <a:endParaRPr lang="en-US" sz="1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pic>
        <p:nvPicPr>
          <p:cNvPr id="4098" name="Picture 2" descr="flowchart shapes mea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4889" y="2440193"/>
            <a:ext cx="4117810" cy="3649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946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3150" y="324414"/>
              <a:ext cx="9054360" cy="60523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30" y="316134"/>
                <a:ext cx="9069120" cy="606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1000800" y="1806120"/>
              <a:ext cx="4189320" cy="86004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7200" y="1801080"/>
                <a:ext cx="4198680" cy="87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9392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Ví</a:t>
            </a:r>
            <a:r>
              <a:rPr lang="en-US" dirty="0" smtClean="0"/>
              <a:t> </a:t>
            </a:r>
            <a:r>
              <a:rPr lang="en-US" dirty="0" err="1" smtClean="0"/>
              <a:t>dụ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376" y="1515298"/>
            <a:ext cx="6879296" cy="426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55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nhiến</a:t>
            </a:r>
            <a:r>
              <a:rPr lang="en-US" dirty="0" smtClean="0"/>
              <a:t> (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chút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084" y="2627294"/>
            <a:ext cx="6808529" cy="254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68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1401941"/>
              </p:ext>
            </p:extLst>
          </p:nvPr>
        </p:nvGraphicFramePr>
        <p:xfrm>
          <a:off x="685346" y="2138809"/>
          <a:ext cx="7765322" cy="36253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70573">
                  <a:extLst>
                    <a:ext uri="{9D8B030D-6E8A-4147-A177-3AD203B41FA5}">
                      <a16:colId xmlns:a16="http://schemas.microsoft.com/office/drawing/2014/main" val="4034450482"/>
                    </a:ext>
                  </a:extLst>
                </a:gridCol>
                <a:gridCol w="4733165">
                  <a:extLst>
                    <a:ext uri="{9D8B030D-6E8A-4147-A177-3AD203B41FA5}">
                      <a16:colId xmlns:a16="http://schemas.microsoft.com/office/drawing/2014/main" val="3141181772"/>
                    </a:ext>
                  </a:extLst>
                </a:gridCol>
                <a:gridCol w="2361584">
                  <a:extLst>
                    <a:ext uri="{9D8B030D-6E8A-4147-A177-3AD203B41FA5}">
                      <a16:colId xmlns:a16="http://schemas.microsoft.com/office/drawing/2014/main" val="1137404380"/>
                    </a:ext>
                  </a:extLst>
                </a:gridCol>
              </a:tblGrid>
              <a:tr h="319926"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Stt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Nội dung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CĐR học phần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11669698"/>
                  </a:ext>
                </a:extLst>
              </a:tr>
              <a:tr h="675339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 u="sng" strike="sngStrike" dirty="0" err="1">
                          <a:effectLst/>
                        </a:rPr>
                        <a:t>Chương</a:t>
                      </a:r>
                      <a:r>
                        <a:rPr lang="en-US" sz="1300" u="sng" strike="sngStrike" dirty="0">
                          <a:effectLst/>
                        </a:rPr>
                        <a:t> 1: </a:t>
                      </a:r>
                      <a:r>
                        <a:rPr lang="en-US" sz="1300" u="sng" strike="sngStrike" dirty="0" err="1">
                          <a:effectLst/>
                        </a:rPr>
                        <a:t>Cách</a:t>
                      </a:r>
                      <a:r>
                        <a:rPr lang="en-US" sz="1300" u="sng" strike="sngStrike" dirty="0">
                          <a:effectLst/>
                        </a:rPr>
                        <a:t> </a:t>
                      </a:r>
                      <a:r>
                        <a:rPr lang="en-US" sz="1300" u="sng" strike="sngStrike" dirty="0" err="1">
                          <a:effectLst/>
                        </a:rPr>
                        <a:t>sử</a:t>
                      </a:r>
                      <a:r>
                        <a:rPr lang="en-US" sz="1300" u="sng" strike="sngStrike" dirty="0">
                          <a:effectLst/>
                        </a:rPr>
                        <a:t> </a:t>
                      </a:r>
                      <a:r>
                        <a:rPr lang="en-US" sz="1300" u="sng" strike="sngStrike" dirty="0" err="1">
                          <a:effectLst/>
                        </a:rPr>
                        <a:t>dụng</a:t>
                      </a:r>
                      <a:r>
                        <a:rPr lang="en-US" sz="1300" u="sng" strike="sngStrike" dirty="0">
                          <a:effectLst/>
                        </a:rPr>
                        <a:t> Word, Excel, </a:t>
                      </a:r>
                      <a:r>
                        <a:rPr lang="en-US" sz="1300" u="sng" strike="sngStrike" dirty="0" err="1">
                          <a:effectLst/>
                        </a:rPr>
                        <a:t>Powerpoint</a:t>
                      </a:r>
                      <a:endParaRPr lang="en-US" sz="1000" u="sng" strike="sngStrike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G1.1, G2.1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04711266"/>
                  </a:ext>
                </a:extLst>
              </a:tr>
              <a:tr h="319926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Chương 2: Mở đầu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5329766"/>
                  </a:ext>
                </a:extLst>
              </a:tr>
              <a:tr h="675076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3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 spc="-30">
                          <a:effectLst/>
                        </a:rPr>
                        <a:t>Chương 3: Các thành phần, các kiểu dữ liệu cơ bản và các phép toán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85070522"/>
                  </a:ext>
                </a:extLst>
              </a:tr>
              <a:tr h="319926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4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Chương 4: Các thao tác nhập xuất dữ liệu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01662145"/>
                  </a:ext>
                </a:extLst>
              </a:tr>
              <a:tr h="319926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5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Chương 5: Các cấu trúc điều khiển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G1.2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6590490"/>
                  </a:ext>
                </a:extLst>
              </a:tr>
              <a:tr h="675339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6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Chương 6: Hàm trong C++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G1.2, G2.2, G2.3, G3.1, 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28878437"/>
                  </a:ext>
                </a:extLst>
              </a:tr>
              <a:tr h="319926"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7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>
                          <a:effectLst/>
                        </a:rPr>
                        <a:t>Chương 7: Các kiểu dữ liệu có cấu trúc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300" dirty="0">
                          <a:effectLst/>
                        </a:rPr>
                        <a:t>G1.2, G2.2, G2.3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3638024"/>
                  </a:ext>
                </a:extLst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5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048" y="3033049"/>
            <a:ext cx="8421688" cy="2196275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84048" y="1709928"/>
            <a:ext cx="8421624" cy="4379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giả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(</a:t>
            </a:r>
            <a:r>
              <a:rPr lang="en-US" dirty="0" err="1" smtClean="0"/>
              <a:t>c++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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61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lưu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295160" y="660600"/>
              <a:ext cx="2696400" cy="53856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88320" y="653040"/>
                <a:ext cx="2712240" cy="540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324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 err="1"/>
              <a:t>Ví</a:t>
            </a:r>
            <a:r>
              <a:rPr lang="en-US" b="1" dirty="0"/>
              <a:t> </a:t>
            </a:r>
            <a:r>
              <a:rPr lang="en-US" b="1" dirty="0" err="1" smtClean="0"/>
              <a:t>dụ</a:t>
            </a:r>
            <a:r>
              <a:rPr lang="en-US" b="1" dirty="0" smtClean="0"/>
              <a:t> </a:t>
            </a:r>
            <a:r>
              <a:rPr lang="en-US" b="1" dirty="0" err="1" smtClean="0"/>
              <a:t>bài</a:t>
            </a:r>
            <a:r>
              <a:rPr lang="en-US" b="1" dirty="0" smtClean="0"/>
              <a:t> </a:t>
            </a:r>
            <a:r>
              <a:rPr lang="en-US" b="1" dirty="0" err="1" smtClean="0"/>
              <a:t>toán</a:t>
            </a:r>
            <a:r>
              <a:rPr lang="en-US" b="1" dirty="0" smtClean="0"/>
              <a:t> </a:t>
            </a:r>
            <a:r>
              <a:rPr lang="en-US" b="1" dirty="0" err="1" smtClean="0"/>
              <a:t>trong</a:t>
            </a:r>
            <a:r>
              <a:rPr lang="en-US" b="1" dirty="0" smtClean="0"/>
              <a:t> </a:t>
            </a:r>
            <a:r>
              <a:rPr lang="en-US" b="1" dirty="0" err="1" smtClean="0"/>
              <a:t>điều</a:t>
            </a:r>
            <a:r>
              <a:rPr lang="en-US" b="1" dirty="0" smtClean="0"/>
              <a:t> </a:t>
            </a:r>
            <a:r>
              <a:rPr lang="en-US" b="1" dirty="0" err="1" smtClean="0"/>
              <a:t>khiển</a:t>
            </a:r>
            <a:r>
              <a:rPr lang="en-US" b="1" dirty="0" smtClean="0"/>
              <a:t> </a:t>
            </a:r>
            <a:r>
              <a:rPr lang="en-US" b="1" dirty="0" err="1" smtClean="0"/>
              <a:t>tự</a:t>
            </a:r>
            <a:r>
              <a:rPr lang="en-US" b="1" dirty="0" smtClean="0"/>
              <a:t> </a:t>
            </a:r>
            <a:r>
              <a:rPr lang="en-US" b="1" dirty="0" err="1" smtClean="0"/>
              <a:t>động</a:t>
            </a:r>
            <a:r>
              <a:rPr lang="en-US" b="1" dirty="0" smtClean="0"/>
              <a:t> </a:t>
            </a:r>
            <a:r>
              <a:rPr lang="en-US" b="1" dirty="0" err="1" smtClean="0"/>
              <a:t>hóa</a:t>
            </a:r>
            <a:r>
              <a:rPr lang="en-US" b="1" dirty="0" smtClean="0"/>
              <a:t> (PID):</a:t>
            </a:r>
          </a:p>
          <a:p>
            <a:r>
              <a:rPr lang="en-US" b="1" dirty="0" err="1" smtClean="0"/>
              <a:t>Bài</a:t>
            </a:r>
            <a:r>
              <a:rPr lang="en-US" b="1" dirty="0" smtClean="0"/>
              <a:t> </a:t>
            </a:r>
            <a:r>
              <a:rPr lang="en-US" b="1" dirty="0" err="1" smtClean="0"/>
              <a:t>toán</a:t>
            </a:r>
            <a:r>
              <a:rPr lang="en-US" b="1" dirty="0" smtClean="0"/>
              <a:t> </a:t>
            </a:r>
            <a:r>
              <a:rPr lang="en-US" b="1" dirty="0" err="1" smtClean="0"/>
              <a:t>điều</a:t>
            </a:r>
            <a:r>
              <a:rPr lang="en-US" b="1" dirty="0" smtClean="0"/>
              <a:t> </a:t>
            </a:r>
            <a:r>
              <a:rPr lang="en-US" b="1" dirty="0" err="1" smtClean="0"/>
              <a:t>khiển</a:t>
            </a:r>
            <a:r>
              <a:rPr lang="en-US" b="1" dirty="0" smtClean="0"/>
              <a:t> </a:t>
            </a:r>
            <a:r>
              <a:rPr lang="en-US" b="1" dirty="0" err="1" smtClean="0"/>
              <a:t>nhiệt</a:t>
            </a:r>
            <a:r>
              <a:rPr lang="en-US" b="1" dirty="0" smtClean="0"/>
              <a:t> </a:t>
            </a:r>
            <a:r>
              <a:rPr lang="en-US" b="1" dirty="0" err="1" smtClean="0"/>
              <a:t>độ</a:t>
            </a:r>
            <a:r>
              <a:rPr lang="en-US" b="1" dirty="0" smtClean="0"/>
              <a:t> </a:t>
            </a:r>
            <a:r>
              <a:rPr lang="en-US" b="1" dirty="0" err="1" smtClean="0"/>
              <a:t>trong</a:t>
            </a:r>
            <a:r>
              <a:rPr lang="en-US" b="1" dirty="0" smtClean="0"/>
              <a:t> </a:t>
            </a:r>
            <a:r>
              <a:rPr lang="en-US" b="1" dirty="0" err="1" smtClean="0"/>
              <a:t>lò</a:t>
            </a:r>
            <a:r>
              <a:rPr lang="en-US" b="1" dirty="0" smtClean="0"/>
              <a:t> </a:t>
            </a:r>
            <a:r>
              <a:rPr lang="en-US" b="1" dirty="0" err="1" smtClean="0"/>
              <a:t>nung</a:t>
            </a:r>
            <a:r>
              <a:rPr lang="en-US" b="1" dirty="0" smtClean="0"/>
              <a:t> (PID Controller):</a:t>
            </a:r>
            <a:endParaRPr lang="en-US" dirty="0" smtClean="0"/>
          </a:p>
          <a:p>
            <a:pPr lvl="1"/>
            <a:r>
              <a:rPr lang="en-US" dirty="0" err="1" smtClean="0"/>
              <a:t>Giả</a:t>
            </a:r>
            <a:r>
              <a:rPr lang="en-US" dirty="0" smtClean="0"/>
              <a:t> </a:t>
            </a:r>
            <a:r>
              <a:rPr lang="en-US" dirty="0" err="1"/>
              <a:t>sử</a:t>
            </a:r>
            <a:r>
              <a:rPr lang="en-US" dirty="0"/>
              <a:t> ta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lò</a:t>
            </a:r>
            <a:r>
              <a:rPr lang="en-US" dirty="0"/>
              <a:t> </a:t>
            </a:r>
            <a:r>
              <a:rPr lang="en-US" dirty="0" err="1"/>
              <a:t>nung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trì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ổn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ở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(</a:t>
            </a:r>
            <a:r>
              <a:rPr lang="en-US" dirty="0" err="1"/>
              <a:t>setpoint</a:t>
            </a:r>
            <a:r>
              <a:rPr lang="en-US" dirty="0"/>
              <a:t>).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dao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 ta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chỉnh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(heating element)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lò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chóng</a:t>
            </a:r>
            <a:r>
              <a:rPr lang="en-US" dirty="0"/>
              <a:t> </a:t>
            </a:r>
            <a:r>
              <a:rPr lang="en-US" dirty="0" err="1"/>
              <a:t>đạt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mong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dao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trì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ở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err="1"/>
              <a:t>setpoint</a:t>
            </a:r>
            <a:r>
              <a:rPr lang="en-US" dirty="0"/>
              <a:t> </a:t>
            </a:r>
            <a:r>
              <a:rPr lang="en-US" dirty="0" err="1"/>
              <a:t>TsetpointT</a:t>
            </a:r>
            <a:r>
              <a:rPr lang="en-US" dirty="0"/>
              <a:t>_{</a:t>
            </a:r>
            <a:r>
              <a:rPr lang="en-US" dirty="0" err="1"/>
              <a:t>setpoint</a:t>
            </a:r>
            <a:r>
              <a:rPr lang="en-US" dirty="0"/>
              <a:t>}</a:t>
            </a:r>
            <a:r>
              <a:rPr lang="en-US" dirty="0" err="1"/>
              <a:t>Tsetpoint</a:t>
            </a:r>
            <a:r>
              <a:rPr lang="en-US" dirty="0"/>
              <a:t>​,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PID (Proportional-Integral-Derivative)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tín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87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6390" y="1341738"/>
            <a:ext cx="7411698" cy="521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338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(</a:t>
            </a:r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 smtClean="0"/>
              <a:t>nhiên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535" y="2301787"/>
            <a:ext cx="6195155" cy="441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68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048" y="1382974"/>
            <a:ext cx="8421624" cy="4379976"/>
          </a:xfrm>
          <a:solidFill>
            <a:schemeClr val="accent3">
              <a:lumMod val="50000"/>
            </a:schemeClr>
          </a:solidFill>
        </p:spPr>
        <p:txBody>
          <a:bodyPr/>
          <a:lstStyle/>
          <a:p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giả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5346" y="1937904"/>
            <a:ext cx="7273145" cy="4832092"/>
          </a:xfrm>
          <a:prstGeom prst="rect">
            <a:avLst/>
          </a:prstGeom>
          <a:solidFill>
            <a:srgbClr val="002060"/>
          </a:solidFill>
        </p:spPr>
        <p:txBody>
          <a:bodyPr wrap="none" rtlCol="0">
            <a:spAutoFit/>
          </a:bodyPr>
          <a:lstStyle/>
          <a:p>
            <a:r>
              <a:rPr lang="vi-V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Initialize Kp, Ki, Kd  // Hệ số PID</a:t>
            </a:r>
          </a:p>
          <a:p>
            <a:r>
              <a:rPr lang="vi-V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Setpoint = T_desired   // Nhiệt độ cài đặt</a:t>
            </a:r>
          </a:p>
          <a:p>
            <a:r>
              <a:rPr lang="vi-V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Previous_error = 0     // Sai số ban đầu</a:t>
            </a:r>
          </a:p>
          <a:p>
            <a:r>
              <a:rPr lang="vi-V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Integral = 0           // Tích phân ban đầu</a:t>
            </a:r>
          </a:p>
          <a:p>
            <a:endParaRPr lang="vi-VN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vi-V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Loop until system is stable</a:t>
            </a:r>
            <a:r>
              <a:rPr lang="vi-VN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endParaRPr lang="en-US" sz="14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// Đọc nhiệt độ hiện tại</a:t>
            </a:r>
            <a:endParaRPr lang="vi-VN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vi-V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T_current = </a:t>
            </a:r>
            <a:r>
              <a:rPr lang="vi-VN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ReadCurrentTemperature() </a:t>
            </a:r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vi-VN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Tính sai số</a:t>
            </a:r>
          </a:p>
          <a:p>
            <a:r>
              <a:rPr lang="vi-VN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Error = Setpoint - </a:t>
            </a:r>
            <a:r>
              <a:rPr lang="vi-VN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T_current</a:t>
            </a:r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// Tính tích phân sai số (dt là khoảng thời gian giữa các lần đo)</a:t>
            </a:r>
            <a:r>
              <a:rPr lang="vi-VN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vi-V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Integral = Integral + Error * </a:t>
            </a:r>
            <a:r>
              <a:rPr lang="vi-VN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// Tính vi phân</a:t>
            </a: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Derivative = (Error - Previous_error) / </a:t>
            </a:r>
            <a:r>
              <a:rPr lang="vi-VN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// Tính tín hiệu điều khiển</a:t>
            </a: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Control_signal = Kp * Error + Ki * Integral + Kd * </a:t>
            </a:r>
            <a:r>
              <a:rPr lang="vi-VN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Derivative</a:t>
            </a:r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// Điều chỉnh công suất bộ gia nhiệt</a:t>
            </a: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ApplyControlSignal(Control_signal) </a:t>
            </a:r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// Cập nhật sai số</a:t>
            </a: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Previous_error = </a:t>
            </a:r>
            <a:r>
              <a:rPr lang="vi-VN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Error</a:t>
            </a:r>
            <a:endParaRPr lang="en-US" sz="1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// Chờ khoảng thời gian nhỏ trước khi lặp lại</a:t>
            </a:r>
          </a:p>
          <a:p>
            <a:r>
              <a:rPr lang="vi-V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Wait(dt</a:t>
            </a:r>
            <a:r>
              <a:rPr lang="vi-VN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vi-VN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859" y="375928"/>
            <a:ext cx="4723809" cy="73333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0" name="Ink 9"/>
              <p14:cNvContentPartPr/>
              <p14:nvPr/>
            </p14:nvContentPartPr>
            <p14:xfrm>
              <a:off x="4291200" y="493200"/>
              <a:ext cx="3841200" cy="437544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87240" y="484200"/>
                <a:ext cx="3854160" cy="439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411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91680" y="320400"/>
              <a:ext cx="8426880" cy="60980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6280" y="312480"/>
                <a:ext cx="8441280" cy="611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227520" y="186480"/>
              <a:ext cx="1739880" cy="6058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2120" y="180360"/>
                <a:ext cx="1752840" cy="61812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/>
          <a:srcRect l="5635"/>
          <a:stretch/>
        </p:blipFill>
        <p:spPr>
          <a:xfrm>
            <a:off x="0" y="4116269"/>
            <a:ext cx="4457591" cy="73333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k 8"/>
              <p14:cNvContentPartPr/>
              <p14:nvPr/>
            </p14:nvContentPartPr>
            <p14:xfrm>
              <a:off x="885240" y="1503000"/>
              <a:ext cx="7448760" cy="364284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78040" y="1497960"/>
                <a:ext cx="7463880" cy="365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688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24200" y="250920"/>
              <a:ext cx="9048960" cy="62244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20" y="244080"/>
                <a:ext cx="9063000" cy="62413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5635"/>
          <a:stretch/>
        </p:blipFill>
        <p:spPr>
          <a:xfrm>
            <a:off x="191089" y="5936617"/>
            <a:ext cx="4457591" cy="73333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 7"/>
              <p14:cNvContentPartPr/>
              <p14:nvPr/>
            </p14:nvContentPartPr>
            <p14:xfrm>
              <a:off x="2290680" y="5074560"/>
              <a:ext cx="2210760" cy="159228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83120" y="5068440"/>
                <a:ext cx="2224440" cy="160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273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50720" y="310320"/>
              <a:ext cx="8405280" cy="59911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8200" y="302400"/>
                <a:ext cx="8415000" cy="600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1186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1.2.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Ví</a:t>
            </a:r>
            <a:r>
              <a:rPr lang="en-US" dirty="0" smtClean="0"/>
              <a:t> </a:t>
            </a:r>
            <a:r>
              <a:rPr lang="en-US" dirty="0" err="1" smtClean="0"/>
              <a:t>dụ</a:t>
            </a:r>
            <a:r>
              <a:rPr lang="en-US" dirty="0" smtClean="0"/>
              <a:t>: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chuối</a:t>
            </a:r>
            <a:r>
              <a:rPr lang="en-US" dirty="0" smtClean="0"/>
              <a:t> s= 1 + 2+ 3 + … + n, </a:t>
            </a:r>
            <a:r>
              <a:rPr lang="en-US" i="1" dirty="0" smtClean="0"/>
              <a:t>(n </a:t>
            </a:r>
            <a:r>
              <a:rPr lang="en-US" i="1" dirty="0" err="1" smtClean="0"/>
              <a:t>nguyên</a:t>
            </a:r>
            <a:r>
              <a:rPr lang="en-US" i="1" dirty="0" smtClean="0"/>
              <a:t> </a:t>
            </a:r>
            <a:r>
              <a:rPr lang="en-US" i="1" dirty="0" err="1" smtClean="0"/>
              <a:t>dương</a:t>
            </a:r>
            <a:r>
              <a:rPr lang="en-US" i="1" dirty="0" smtClean="0"/>
              <a:t>)</a:t>
            </a:r>
            <a:endParaRPr lang="en-US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29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41720" y="2680200"/>
              <a:ext cx="8520120" cy="29685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6320" y="2672640"/>
                <a:ext cx="8533080" cy="29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2443680" y="5492880"/>
              <a:ext cx="5689800" cy="12679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35760" y="5487480"/>
                <a:ext cx="5706360" cy="128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479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I. </a:t>
            </a:r>
            <a:r>
              <a:rPr lang="en-US" dirty="0" err="1" smtClean="0"/>
              <a:t>Mở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1.1. </a:t>
            </a:r>
            <a:r>
              <a:rPr lang="en-US" dirty="0" err="1" smtClean="0"/>
              <a:t>Chương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7" lvl="1" indent="0">
              <a:buNone/>
            </a:pPr>
            <a:r>
              <a:rPr lang="en-US" i="1" dirty="0" err="1">
                <a:solidFill>
                  <a:srgbClr val="FFFF00"/>
                </a:solidFill>
              </a:rPr>
              <a:t>Vì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i="1" dirty="0" err="1">
                <a:solidFill>
                  <a:srgbClr val="FFFF00"/>
                </a:solidFill>
              </a:rPr>
              <a:t>sao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i="1" dirty="0" err="1">
                <a:solidFill>
                  <a:srgbClr val="FFFF00"/>
                </a:solidFill>
              </a:rPr>
              <a:t>phải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i="1" dirty="0" err="1">
                <a:solidFill>
                  <a:srgbClr val="FFFF00"/>
                </a:solidFill>
              </a:rPr>
              <a:t>lập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trình</a:t>
            </a:r>
            <a:r>
              <a:rPr lang="en-US" i="1" dirty="0" smtClean="0">
                <a:solidFill>
                  <a:srgbClr val="FFFF00"/>
                </a:solidFill>
              </a:rPr>
              <a:t>? </a:t>
            </a:r>
            <a:r>
              <a:rPr lang="en-US" i="1" dirty="0" err="1" smtClean="0">
                <a:solidFill>
                  <a:srgbClr val="FFFF00"/>
                </a:solidFill>
              </a:rPr>
              <a:t>Để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làm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gì</a:t>
            </a:r>
            <a:r>
              <a:rPr lang="en-US" i="1" dirty="0" smtClean="0">
                <a:solidFill>
                  <a:srgbClr val="FFFF00"/>
                </a:solidFill>
              </a:rPr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 smtClean="0"/>
              <a:t>Tăng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suất</a:t>
            </a:r>
            <a:r>
              <a:rPr lang="en-US" dirty="0" smtClean="0"/>
              <a:t> </a:t>
            </a:r>
            <a:r>
              <a:rPr lang="en-US" dirty="0" err="1" smtClean="0"/>
              <a:t>làm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làm</a:t>
            </a:r>
            <a:r>
              <a:rPr lang="en-US" dirty="0" smtClean="0"/>
              <a:t> </a:t>
            </a:r>
            <a:r>
              <a:rPr lang="en-US" dirty="0" err="1" smtClean="0"/>
              <a:t>thay</a:t>
            </a:r>
            <a:r>
              <a:rPr lang="en-US" dirty="0" smtClean="0"/>
              <a:t> con </a:t>
            </a:r>
            <a:r>
              <a:rPr lang="en-US" dirty="0" err="1" smtClean="0"/>
              <a:t>người</a:t>
            </a: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b="1" dirty="0" smtClean="0"/>
          </a:p>
          <a:p>
            <a:pPr marL="914400" lvl="1" indent="-457200">
              <a:buFont typeface="+mj-lt"/>
              <a:buAutoNum type="arabicPeriod"/>
            </a:pPr>
            <a:endParaRPr lang="en-US" b="1" dirty="0"/>
          </a:p>
          <a:p>
            <a:pPr marL="914400" lvl="1" indent="-457200">
              <a:buFont typeface="+mj-lt"/>
              <a:buAutoNum type="arabicPeriod"/>
            </a:pPr>
            <a:endParaRPr lang="en-US" b="1" dirty="0"/>
          </a:p>
          <a:p>
            <a:pPr marL="914407" lvl="1" indent="-457200">
              <a:buFont typeface="Wingdings" panose="05000000000000000000" pitchFamily="2" charset="2"/>
              <a:buChar char="§"/>
            </a:pPr>
            <a:endParaRPr lang="en-US" dirty="0" smtClean="0"/>
          </a:p>
          <a:p>
            <a:pPr marL="914407" lvl="1" indent="-457200">
              <a:buFont typeface="Wingdings" panose="05000000000000000000" pitchFamily="2" charset="2"/>
              <a:buChar char="§"/>
            </a:pPr>
            <a:r>
              <a:rPr lang="en-US" dirty="0" smtClean="0"/>
              <a:t>1945 </a:t>
            </a:r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tiên</a:t>
            </a:r>
            <a:r>
              <a:rPr lang="en-US" dirty="0"/>
              <a:t> </a:t>
            </a:r>
            <a:r>
              <a:rPr lang="vi-VN" dirty="0" smtClean="0"/>
              <a:t>ENIAC</a:t>
            </a:r>
            <a:r>
              <a:rPr lang="en-US" dirty="0"/>
              <a:t>: (</a:t>
            </a:r>
            <a:r>
              <a:rPr lang="en-US" dirty="0" err="1"/>
              <a:t>Nguồn</a:t>
            </a:r>
            <a:r>
              <a:rPr lang="en-US" dirty="0"/>
              <a:t> Wiki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026" name="Picture 2" descr="https://upload.wikimedia.org/wikipedia/commons/thumb/6/6c/ENIAC_Penn1.jpg/220px-ENIAC_Penn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422" y="3265126"/>
            <a:ext cx="2587626" cy="1952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is Supercomputer Can Calculate in 1 Second What Would Take You 6 Billion  Years | Live Scienc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4386" y="3265126"/>
            <a:ext cx="3054732" cy="1952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42245" y="342610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1945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64386" y="4825128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2018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82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30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23720" y="198720"/>
              <a:ext cx="8593920" cy="57031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8320" y="192240"/>
                <a:ext cx="8603280" cy="571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3667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31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24920" y="83880"/>
              <a:ext cx="7234920" cy="3707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160" y="78480"/>
                <a:ext cx="7248600" cy="371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669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32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52520" y="133920"/>
              <a:ext cx="7809120" cy="36370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4960" y="127440"/>
                <a:ext cx="7819200" cy="364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575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33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52640" y="118800"/>
              <a:ext cx="7538760" cy="59270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4360" y="112680"/>
                <a:ext cx="7555680" cy="594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352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I. </a:t>
            </a:r>
            <a:r>
              <a:rPr lang="en-US" dirty="0" err="1" smtClean="0"/>
              <a:t>Mở</a:t>
            </a:r>
            <a:r>
              <a:rPr lang="en-US" dirty="0" smtClean="0"/>
              <a:t> </a:t>
            </a:r>
            <a:r>
              <a:rPr lang="en-US" dirty="0" err="1" smtClean="0"/>
              <a:t>đầu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1.1. </a:t>
            </a:r>
            <a:r>
              <a:rPr lang="en-US" dirty="0" err="1" smtClean="0"/>
              <a:t>Chương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7" lvl="1" indent="0">
              <a:buNone/>
            </a:pPr>
            <a:r>
              <a:rPr lang="en-US" b="1" i="1" dirty="0" err="1" smtClean="0">
                <a:solidFill>
                  <a:srgbClr val="FFFF00"/>
                </a:solidFill>
              </a:rPr>
              <a:t>Nguyên</a:t>
            </a:r>
            <a:r>
              <a:rPr lang="en-US" b="1" i="1" dirty="0" smtClean="0">
                <a:solidFill>
                  <a:srgbClr val="FFFF00"/>
                </a:solidFill>
              </a:rPr>
              <a:t> </a:t>
            </a:r>
            <a:r>
              <a:rPr lang="en-US" b="1" i="1" dirty="0" err="1" smtClean="0">
                <a:solidFill>
                  <a:srgbClr val="FFFF00"/>
                </a:solidFill>
              </a:rPr>
              <a:t>lý</a:t>
            </a:r>
            <a:r>
              <a:rPr lang="en-US" b="1" i="1" dirty="0" smtClean="0">
                <a:solidFill>
                  <a:srgbClr val="FFFF00"/>
                </a:solidFill>
              </a:rPr>
              <a:t> </a:t>
            </a:r>
            <a:r>
              <a:rPr lang="en-US" b="1" i="1" dirty="0" err="1" smtClean="0">
                <a:solidFill>
                  <a:srgbClr val="FFFF00"/>
                </a:solidFill>
              </a:rPr>
              <a:t>để</a:t>
            </a:r>
            <a:r>
              <a:rPr lang="en-US" b="1" i="1" dirty="0" smtClean="0">
                <a:solidFill>
                  <a:srgbClr val="FFFF00"/>
                </a:solidFill>
              </a:rPr>
              <a:t> </a:t>
            </a:r>
            <a:r>
              <a:rPr lang="en-US" b="1" i="1" dirty="0" err="1" smtClean="0">
                <a:solidFill>
                  <a:srgbClr val="FFFF00"/>
                </a:solidFill>
              </a:rPr>
              <a:t>Máy</a:t>
            </a:r>
            <a:r>
              <a:rPr lang="en-US" b="1" i="1" dirty="0" smtClean="0">
                <a:solidFill>
                  <a:srgbClr val="FFFF00"/>
                </a:solidFill>
              </a:rPr>
              <a:t> </a:t>
            </a:r>
            <a:r>
              <a:rPr lang="en-US" b="1" i="1" dirty="0" err="1" smtClean="0">
                <a:solidFill>
                  <a:srgbClr val="FFFF00"/>
                </a:solidFill>
              </a:rPr>
              <a:t>tính</a:t>
            </a:r>
            <a:r>
              <a:rPr lang="en-US" b="1" i="1" dirty="0" smtClean="0">
                <a:solidFill>
                  <a:srgbClr val="FFFF00"/>
                </a:solidFill>
              </a:rPr>
              <a:t> </a:t>
            </a:r>
            <a:r>
              <a:rPr lang="en-US" b="1" i="1" dirty="0" err="1" smtClean="0">
                <a:solidFill>
                  <a:srgbClr val="FFFF00"/>
                </a:solidFill>
              </a:rPr>
              <a:t>làm</a:t>
            </a:r>
            <a:r>
              <a:rPr lang="en-US" b="1" i="1" dirty="0" smtClean="0">
                <a:solidFill>
                  <a:srgbClr val="FFFF00"/>
                </a:solidFill>
              </a:rPr>
              <a:t> </a:t>
            </a:r>
            <a:r>
              <a:rPr lang="en-US" b="1" i="1" dirty="0" err="1" smtClean="0">
                <a:solidFill>
                  <a:srgbClr val="FFFF00"/>
                </a:solidFill>
              </a:rPr>
              <a:t>thay</a:t>
            </a:r>
            <a:r>
              <a:rPr lang="en-US" b="1" i="1" dirty="0" smtClean="0">
                <a:solidFill>
                  <a:srgbClr val="FFFF00"/>
                </a:solidFill>
              </a:rPr>
              <a:t> con </a:t>
            </a:r>
            <a:r>
              <a:rPr lang="en-US" b="1" i="1" dirty="0" err="1" smtClean="0">
                <a:solidFill>
                  <a:srgbClr val="FFFF00"/>
                </a:solidFill>
              </a:rPr>
              <a:t>người</a:t>
            </a:r>
            <a:r>
              <a:rPr lang="en-US" b="1" i="1" dirty="0" smtClean="0">
                <a:solidFill>
                  <a:srgbClr val="FFFF00"/>
                </a:solidFill>
              </a:rPr>
              <a:t>?</a:t>
            </a:r>
          </a:p>
          <a:p>
            <a:pPr lvl="1" indent="-342900"/>
            <a:r>
              <a:rPr lang="en-US" dirty="0" err="1" smtClean="0"/>
              <a:t>Luận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p</a:t>
            </a:r>
            <a:r>
              <a:rPr lang="vi-VN" dirty="0" smtClean="0"/>
              <a:t>hép thử</a:t>
            </a:r>
            <a:r>
              <a:rPr lang="en-US" dirty="0" smtClean="0"/>
              <a:t> </a:t>
            </a:r>
            <a:r>
              <a:rPr lang="vi-VN" dirty="0" smtClean="0">
                <a:hlinkClick r:id="rId3" tooltip="Alan Turing"/>
              </a:rPr>
              <a:t>Turing</a:t>
            </a:r>
            <a:r>
              <a:rPr lang="en-US" dirty="0" smtClean="0"/>
              <a:t> </a:t>
            </a:r>
            <a:r>
              <a:rPr lang="vi-VN" dirty="0" smtClean="0"/>
              <a:t>1950 </a:t>
            </a:r>
            <a:r>
              <a:rPr lang="en-US" dirty="0" smtClean="0"/>
              <a:t>:</a:t>
            </a:r>
          </a:p>
          <a:p>
            <a:pPr lvl="2" indent="-342900"/>
            <a:r>
              <a:rPr lang="en-US" dirty="0" smtClean="0"/>
              <a:t>T</a:t>
            </a:r>
            <a:r>
              <a:rPr lang="vi-VN" dirty="0" smtClean="0"/>
              <a:t>ất </a:t>
            </a:r>
            <a:r>
              <a:rPr lang="vi-VN" dirty="0"/>
              <a:t>cả những gì tính được bằng thuật toán đều có thể tính được bằng </a:t>
            </a:r>
            <a:r>
              <a:rPr lang="vi-VN" dirty="0">
                <a:hlinkClick r:id="rId4" tooltip="Máy Turing"/>
              </a:rPr>
              <a:t>máy Turing</a:t>
            </a:r>
            <a:r>
              <a:rPr lang="vi-VN" dirty="0"/>
              <a:t>.</a:t>
            </a:r>
            <a:endParaRPr lang="en-US" dirty="0"/>
          </a:p>
          <a:p>
            <a:pPr lvl="2" indent="-342900"/>
            <a:endParaRPr lang="en-US" dirty="0" smtClean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785880" y="3345480"/>
              <a:ext cx="8166600" cy="3356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79400" y="3341880"/>
                <a:ext cx="8181000" cy="336996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33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1.1.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</a:t>
            </a:r>
            <a:r>
              <a:rPr lang="en-US" dirty="0" err="1" smtClean="0"/>
              <a:t>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b="1" dirty="0" smtClean="0"/>
              <a:t>LÀM THAY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cần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b="1" dirty="0" smtClean="0"/>
              <a:t>CHƯƠNG TRÌNH (</a:t>
            </a:r>
            <a:r>
              <a:rPr lang="en-US" b="1" dirty="0" err="1" smtClean="0"/>
              <a:t>Phần</a:t>
            </a:r>
            <a:r>
              <a:rPr lang="en-US" b="1" dirty="0" smtClean="0"/>
              <a:t> </a:t>
            </a:r>
            <a:r>
              <a:rPr lang="en-US" b="1" dirty="0" err="1" smtClean="0"/>
              <a:t>mềm</a:t>
            </a:r>
            <a:r>
              <a:rPr lang="en-US" b="1" dirty="0" smtClean="0"/>
              <a:t> </a:t>
            </a:r>
            <a:r>
              <a:rPr lang="en-US" b="1" dirty="0" err="1" smtClean="0"/>
              <a:t>máy</a:t>
            </a:r>
            <a:r>
              <a:rPr lang="en-US" b="1" dirty="0" smtClean="0"/>
              <a:t> </a:t>
            </a:r>
            <a:r>
              <a:rPr lang="en-US" b="1" dirty="0" err="1" smtClean="0"/>
              <a:t>tính</a:t>
            </a:r>
            <a:r>
              <a:rPr lang="en-US" b="1" dirty="0"/>
              <a:t> </a:t>
            </a:r>
            <a:r>
              <a:rPr lang="en-US" b="1" dirty="0" smtClean="0"/>
              <a:t>– software)</a:t>
            </a:r>
          </a:p>
          <a:p>
            <a:pPr lvl="1"/>
            <a:r>
              <a:rPr lang="en-US" b="1" dirty="0" err="1" smtClean="0">
                <a:solidFill>
                  <a:srgbClr val="99FFCC"/>
                </a:solidFill>
              </a:rPr>
              <a:t>Chương</a:t>
            </a:r>
            <a:r>
              <a:rPr lang="en-US" b="1" dirty="0" smtClean="0">
                <a:solidFill>
                  <a:srgbClr val="99FFCC"/>
                </a:solidFill>
              </a:rPr>
              <a:t> </a:t>
            </a:r>
            <a:r>
              <a:rPr lang="en-US" b="1" dirty="0" err="1" smtClean="0">
                <a:solidFill>
                  <a:srgbClr val="99FFCC"/>
                </a:solidFill>
              </a:rPr>
              <a:t>chình</a:t>
            </a:r>
            <a:r>
              <a:rPr lang="en-US" b="1" dirty="0" smtClean="0">
                <a:solidFill>
                  <a:srgbClr val="99FFCC"/>
                </a:solidFill>
              </a:rPr>
              <a:t> </a:t>
            </a:r>
            <a:r>
              <a:rPr lang="en-US" b="1" dirty="0" err="1" smtClean="0">
                <a:solidFill>
                  <a:srgbClr val="99FFCC"/>
                </a:solidFill>
              </a:rPr>
              <a:t>máy</a:t>
            </a:r>
            <a:r>
              <a:rPr lang="en-US" b="1" dirty="0" smtClean="0">
                <a:solidFill>
                  <a:srgbClr val="99FFCC"/>
                </a:solidFill>
              </a:rPr>
              <a:t> </a:t>
            </a:r>
            <a:r>
              <a:rPr lang="en-US" b="1" dirty="0" err="1" smtClean="0">
                <a:solidFill>
                  <a:srgbClr val="99FFCC"/>
                </a:solidFill>
              </a:rPr>
              <a:t>tính</a:t>
            </a:r>
            <a:r>
              <a:rPr lang="en-US" b="1" dirty="0" smtClean="0">
                <a:solidFill>
                  <a:srgbClr val="99FFCC"/>
                </a:solidFill>
              </a:rPr>
              <a:t>: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danh</a:t>
            </a:r>
            <a:r>
              <a:rPr lang="en-US" dirty="0" smtClean="0"/>
              <a:t> </a:t>
            </a:r>
            <a:r>
              <a:rPr lang="en-US" dirty="0" err="1" smtClean="0"/>
              <a:t>sách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lênh</a:t>
            </a:r>
            <a:r>
              <a:rPr lang="en-US" dirty="0" smtClean="0"/>
              <a:t> (</a:t>
            </a:r>
            <a:r>
              <a:rPr lang="en-US" dirty="0" err="1" smtClean="0"/>
              <a:t>instructrion</a:t>
            </a:r>
            <a:r>
              <a:rPr lang="en-US" dirty="0" smtClean="0"/>
              <a:t>)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1 </a:t>
            </a:r>
            <a:r>
              <a:rPr lang="en-US" dirty="0" err="1" smtClean="0"/>
              <a:t>nhiệm</a:t>
            </a:r>
            <a:r>
              <a:rPr lang="en-US" dirty="0" smtClean="0"/>
              <a:t> </a:t>
            </a:r>
            <a:r>
              <a:rPr lang="en-US" dirty="0" err="1" smtClean="0"/>
              <a:t>vụ</a:t>
            </a:r>
            <a:r>
              <a:rPr lang="en-US" dirty="0" smtClean="0"/>
              <a:t> </a:t>
            </a:r>
            <a:r>
              <a:rPr lang="en-US" dirty="0" err="1" smtClean="0"/>
              <a:t>cụ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.</a:t>
            </a:r>
          </a:p>
          <a:p>
            <a:pPr lvl="2"/>
            <a:r>
              <a:rPr lang="en-US" b="1" dirty="0" err="1" smtClean="0">
                <a:solidFill>
                  <a:srgbClr val="FFFF00"/>
                </a:solidFill>
              </a:rPr>
              <a:t>Lệnh</a:t>
            </a:r>
            <a:r>
              <a:rPr lang="en-US" b="1" dirty="0" smtClean="0">
                <a:solidFill>
                  <a:srgbClr val="FFFF00"/>
                </a:solidFill>
              </a:rPr>
              <a:t> (instruction): </a:t>
            </a:r>
            <a:r>
              <a:rPr lang="en-US" dirty="0" err="1" smtClean="0"/>
              <a:t>Phải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viết</a:t>
            </a:r>
            <a:r>
              <a:rPr lang="en-US" dirty="0" smtClean="0"/>
              <a:t> </a:t>
            </a:r>
            <a:r>
              <a:rPr lang="en-US" dirty="0" err="1" smtClean="0"/>
              <a:t>bằng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mà</a:t>
            </a:r>
            <a:r>
              <a:rPr lang="en-US" dirty="0" smtClean="0"/>
              <a:t> </a:t>
            </a:r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=&gt; </a:t>
            </a:r>
            <a:r>
              <a:rPr lang="en-US" b="1" dirty="0" err="1" smtClean="0">
                <a:solidFill>
                  <a:srgbClr val="FFFF00"/>
                </a:solidFill>
              </a:rPr>
              <a:t>Ngôn</a:t>
            </a:r>
            <a:r>
              <a:rPr lang="en-US" b="1" dirty="0" smtClean="0">
                <a:solidFill>
                  <a:srgbClr val="FFFF00"/>
                </a:solidFill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</a:rPr>
              <a:t>ngữ</a:t>
            </a:r>
            <a:r>
              <a:rPr lang="en-US" b="1" dirty="0" smtClean="0">
                <a:solidFill>
                  <a:srgbClr val="FFFF00"/>
                </a:solidFill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</a:rPr>
              <a:t>lập</a:t>
            </a:r>
            <a:r>
              <a:rPr lang="en-US" b="1" dirty="0" smtClean="0">
                <a:solidFill>
                  <a:srgbClr val="FFFF00"/>
                </a:solidFill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</a:rPr>
              <a:t>trình</a:t>
            </a:r>
            <a:endParaRPr lang="en-US" b="1" dirty="0" smtClean="0">
              <a:solidFill>
                <a:srgbClr val="FFFF00"/>
              </a:solidFill>
            </a:endParaRPr>
          </a:p>
          <a:p>
            <a:pPr lvl="2"/>
            <a:r>
              <a:rPr lang="en-US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Danh</a:t>
            </a: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sách</a:t>
            </a: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lệnh</a:t>
            </a: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(</a:t>
            </a:r>
            <a:r>
              <a:rPr lang="en-US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Thuật</a:t>
            </a: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toán</a:t>
            </a: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):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danh</a:t>
            </a:r>
            <a:r>
              <a:rPr lang="en-US" dirty="0" smtClean="0"/>
              <a:t> </a:t>
            </a:r>
            <a:r>
              <a:rPr lang="en-US" dirty="0" err="1" smtClean="0"/>
              <a:t>sách</a:t>
            </a:r>
            <a:r>
              <a:rPr lang="en-US" dirty="0" smtClean="0"/>
              <a:t> </a:t>
            </a:r>
            <a:r>
              <a:rPr lang="en-US" dirty="0" err="1" smtClean="0"/>
              <a:t>hữu</a:t>
            </a:r>
            <a:r>
              <a:rPr lang="en-US" dirty="0" smtClean="0"/>
              <a:t> </a:t>
            </a:r>
            <a:r>
              <a:rPr lang="en-US" dirty="0" err="1" smtClean="0"/>
              <a:t>hạn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lệnh</a:t>
            </a:r>
            <a:r>
              <a:rPr lang="en-US" dirty="0" smtClean="0"/>
              <a:t> (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bước</a:t>
            </a:r>
            <a:r>
              <a:rPr lang="en-US" dirty="0" smtClean="0"/>
              <a:t>) </a:t>
            </a:r>
            <a:r>
              <a:rPr lang="en-US" dirty="0" err="1" smtClean="0"/>
              <a:t>mà</a:t>
            </a:r>
            <a:r>
              <a:rPr lang="en-US" dirty="0" smtClean="0"/>
              <a:t> </a:t>
            </a:r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làm</a:t>
            </a:r>
            <a:r>
              <a:rPr lang="en-US" dirty="0" smtClean="0"/>
              <a:t> </a:t>
            </a:r>
            <a:r>
              <a:rPr lang="en-US" dirty="0" err="1" smtClean="0"/>
              <a:t>theo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giải</a:t>
            </a:r>
            <a:r>
              <a:rPr lang="en-US" dirty="0" smtClean="0"/>
              <a:t> </a:t>
            </a:r>
            <a:r>
              <a:rPr lang="en-US" dirty="0" err="1" smtClean="0"/>
              <a:t>quyết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vấn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.</a:t>
            </a:r>
          </a:p>
          <a:p>
            <a:pPr lvl="3"/>
            <a:r>
              <a:rPr lang="en-US" i="1" dirty="0" err="1" smtClean="0">
                <a:solidFill>
                  <a:srgbClr val="FFFF00"/>
                </a:solidFill>
              </a:rPr>
              <a:t>Danh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sách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lệnh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thường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tuân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theo</a:t>
            </a:r>
            <a:r>
              <a:rPr lang="en-US" i="1" dirty="0" smtClean="0">
                <a:solidFill>
                  <a:srgbClr val="FFFF00"/>
                </a:solidFill>
              </a:rPr>
              <a:t> 1 </a:t>
            </a:r>
            <a:r>
              <a:rPr lang="en-US" i="1" dirty="0" err="1" smtClean="0">
                <a:solidFill>
                  <a:srgbClr val="FFFF00"/>
                </a:solidFill>
              </a:rPr>
              <a:t>quy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trình</a:t>
            </a:r>
            <a:r>
              <a:rPr lang="en-US" i="1" dirty="0" smtClean="0">
                <a:solidFill>
                  <a:srgbClr val="FFFF00"/>
                </a:solidFill>
              </a:rPr>
              <a:t>, hay 1 </a:t>
            </a:r>
            <a:r>
              <a:rPr lang="en-US" i="1" dirty="0" err="1" smtClean="0">
                <a:solidFill>
                  <a:srgbClr val="FFFF00"/>
                </a:solidFill>
              </a:rPr>
              <a:t>lời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giải</a:t>
            </a:r>
            <a:r>
              <a:rPr lang="en-US" i="1" dirty="0" smtClean="0">
                <a:solidFill>
                  <a:srgbClr val="FFFF00"/>
                </a:solidFill>
              </a:rPr>
              <a:t> hay </a:t>
            </a:r>
            <a:r>
              <a:rPr lang="en-US" i="1" dirty="0" err="1" smtClean="0">
                <a:solidFill>
                  <a:srgbClr val="FFFF00"/>
                </a:solidFill>
              </a:rPr>
              <a:t>theo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Thuật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toán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để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giải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quyết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bài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toán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cụ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thể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biết</a:t>
            </a:r>
            <a:r>
              <a:rPr lang="en-US" i="1" dirty="0" smtClean="0">
                <a:solidFill>
                  <a:srgbClr val="FFFF00"/>
                </a:solidFill>
              </a:rPr>
              <a:t> </a:t>
            </a:r>
            <a:r>
              <a:rPr lang="en-US" i="1" dirty="0" err="1" smtClean="0">
                <a:solidFill>
                  <a:srgbClr val="FFFF00"/>
                </a:solidFill>
              </a:rPr>
              <a:t>trước</a:t>
            </a:r>
            <a:endParaRPr lang="en-US" i="1" dirty="0">
              <a:solidFill>
                <a:srgbClr val="FFFF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832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1.1.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lập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: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Ngôn</a:t>
            </a:r>
            <a:r>
              <a:rPr lang="en-US" dirty="0" smtClean="0"/>
              <a:t> </a:t>
            </a:r>
            <a:r>
              <a:rPr lang="en-US" dirty="0" err="1" smtClean="0"/>
              <a:t>ngữ</a:t>
            </a:r>
            <a:r>
              <a:rPr lang="en-US" dirty="0" smtClean="0"/>
              <a:t>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Nhờ</a:t>
            </a:r>
            <a:r>
              <a:rPr lang="en-US" dirty="0" smtClean="0"/>
              <a:t> </a:t>
            </a:r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làm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883467" y="2236734"/>
              <a:ext cx="7117200" cy="41400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0947" y="2230614"/>
                <a:ext cx="7126920" cy="415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08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1.1.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>
                <a:effectLst/>
                <a:hlinkClick r:id="rId2"/>
              </a:rPr>
              <a:t>[</a:t>
            </a:r>
            <a:r>
              <a:rPr lang="en-US" dirty="0" err="1" smtClean="0">
                <a:effectLst/>
                <a:hlinkClick r:id="rId2"/>
              </a:rPr>
              <a:t>Nguồn</a:t>
            </a:r>
            <a:r>
              <a:rPr lang="en-US" dirty="0" smtClean="0">
                <a:effectLst/>
                <a:hlinkClick r:id="rId2"/>
              </a:rPr>
              <a:t>]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Định</a:t>
            </a:r>
            <a:r>
              <a:rPr lang="en-US" dirty="0" smtClean="0">
                <a:effectLst/>
              </a:rPr>
              <a:t> </a:t>
            </a:r>
            <a:r>
              <a:rPr lang="en-US" dirty="0" err="1" smtClean="0">
                <a:effectLst/>
              </a:rPr>
              <a:t>nghĩa</a:t>
            </a:r>
            <a:r>
              <a:rPr lang="en-US" dirty="0" smtClean="0">
                <a:effectLst/>
              </a:rPr>
              <a:t>: A </a:t>
            </a:r>
            <a:r>
              <a:rPr lang="en-US" dirty="0">
                <a:effectLst/>
              </a:rPr>
              <a:t>programming language is a </a:t>
            </a:r>
            <a:r>
              <a:rPr lang="en-US" b="1" dirty="0">
                <a:effectLst/>
              </a:rPr>
              <a:t>computer language</a:t>
            </a:r>
            <a:r>
              <a:rPr lang="en-US" dirty="0">
                <a:effectLst/>
              </a:rPr>
              <a:t> that is used by </a:t>
            </a:r>
            <a:r>
              <a:rPr lang="en-US" b="1" dirty="0">
                <a:effectLst/>
              </a:rPr>
              <a:t>programmers (developers) to communicate with computers</a:t>
            </a:r>
            <a:r>
              <a:rPr lang="en-US" dirty="0">
                <a:effectLst/>
              </a:rPr>
              <a:t>. It is a set of instructions written in any specific language ( C, C++, Java, Python) to perform a specific task</a:t>
            </a:r>
            <a:r>
              <a:rPr lang="en-US" dirty="0" smtClean="0">
                <a:effectLst/>
              </a:rPr>
              <a:t>.</a:t>
            </a:r>
            <a:endParaRPr lang="en-US" dirty="0">
              <a:effectLst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88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1.1.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chung</a:t>
            </a:r>
            <a:r>
              <a:rPr lang="en-US" dirty="0" smtClean="0"/>
              <a:t> </a:t>
            </a:r>
            <a:r>
              <a:rPr lang="en-US" dirty="0" err="1" smtClean="0"/>
              <a:t>làm</a:t>
            </a:r>
            <a:r>
              <a:rPr lang="en-US" dirty="0" smtClean="0"/>
              <a:t> 1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r>
              <a:rPr lang="en-US" dirty="0" smtClean="0"/>
              <a:t>: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pic>
        <p:nvPicPr>
          <p:cNvPr id="2050" name="Picture 2" descr="7 steps to the software development proce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657" y="2434193"/>
            <a:ext cx="6684405" cy="3759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6241320" y="3608640"/>
              <a:ext cx="1453320" cy="15274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33400" y="3602160"/>
                <a:ext cx="1469520" cy="154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508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1.2. </a:t>
            </a:r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biết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(+,-,*,/, sine, log10,..)</a:t>
            </a:r>
          </a:p>
          <a:p>
            <a:pPr lvl="1"/>
            <a:r>
              <a:rPr lang="en-US" dirty="0" smtClean="0"/>
              <a:t>So </a:t>
            </a:r>
            <a:r>
              <a:rPr lang="en-US" dirty="0" err="1" smtClean="0"/>
              <a:t>sánh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tình</a:t>
            </a:r>
            <a:r>
              <a:rPr lang="en-US" dirty="0" smtClean="0"/>
              <a:t> </a:t>
            </a:r>
            <a:r>
              <a:rPr lang="en-US" dirty="0" err="1" smtClean="0"/>
              <a:t>kiếm</a:t>
            </a:r>
            <a:r>
              <a:rPr lang="en-US" dirty="0" smtClean="0"/>
              <a:t> (a==b?, a&gt;b?,..)</a:t>
            </a:r>
          </a:p>
          <a:p>
            <a:pPr lvl="1"/>
            <a:r>
              <a:rPr lang="en-US" dirty="0" err="1" smtClean="0"/>
              <a:t>Siêu</a:t>
            </a:r>
            <a:r>
              <a:rPr lang="en-US" dirty="0" smtClean="0"/>
              <a:t> </a:t>
            </a:r>
            <a:r>
              <a:rPr lang="en-US" dirty="0" err="1" smtClean="0"/>
              <a:t>nhanh</a:t>
            </a:r>
            <a:endParaRPr lang="en-US" dirty="0" smtClean="0"/>
          </a:p>
          <a:p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1 </a:t>
            </a:r>
            <a:r>
              <a:rPr lang="en-US" dirty="0" err="1" smtClean="0"/>
              <a:t>bài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nếu</a:t>
            </a:r>
            <a:r>
              <a:rPr lang="en-US" dirty="0" smtClean="0"/>
              <a:t> </a:t>
            </a:r>
            <a:r>
              <a:rPr lang="en-US" dirty="0" err="1" smtClean="0"/>
              <a:t>bạn</a:t>
            </a:r>
            <a:r>
              <a:rPr lang="en-US" dirty="0" smtClean="0"/>
              <a:t> </a:t>
            </a:r>
            <a:r>
              <a:rPr lang="en-US" dirty="0" err="1" smtClean="0"/>
              <a:t>Biết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Liệt</a:t>
            </a:r>
            <a:r>
              <a:rPr lang="en-US" dirty="0" smtClean="0"/>
              <a:t> </a:t>
            </a:r>
            <a:r>
              <a:rPr lang="en-US" dirty="0" err="1" smtClean="0"/>
              <a:t>kê</a:t>
            </a:r>
            <a:r>
              <a:rPr lang="en-US" dirty="0" smtClean="0"/>
              <a:t> 1 </a:t>
            </a:r>
            <a:r>
              <a:rPr lang="en-US" dirty="0" err="1" smtClean="0"/>
              <a:t>danh</a:t>
            </a:r>
            <a:r>
              <a:rPr lang="en-US" dirty="0" smtClean="0"/>
              <a:t> </a:t>
            </a:r>
            <a:r>
              <a:rPr lang="en-US" dirty="0" err="1" smtClean="0"/>
              <a:t>sách</a:t>
            </a:r>
            <a:r>
              <a:rPr lang="en-US" dirty="0" smtClean="0"/>
              <a:t> </a:t>
            </a:r>
            <a:r>
              <a:rPr lang="en-US" dirty="0" err="1" smtClean="0"/>
              <a:t>hữu</a:t>
            </a:r>
            <a:r>
              <a:rPr lang="en-US" dirty="0" smtClean="0"/>
              <a:t> </a:t>
            </a:r>
            <a:r>
              <a:rPr lang="en-US" dirty="0" err="1" smtClean="0"/>
              <a:t>hạn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mà</a:t>
            </a:r>
            <a:r>
              <a:rPr lang="en-US" dirty="0" smtClean="0"/>
              <a:t> </a:t>
            </a:r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biết</a:t>
            </a:r>
            <a:r>
              <a:rPr lang="en-US" dirty="0" smtClean="0"/>
              <a:t> </a:t>
            </a:r>
            <a:r>
              <a:rPr lang="en-US" dirty="0" err="1" smtClean="0"/>
              <a:t>làm</a:t>
            </a:r>
            <a:endParaRPr lang="en-US" dirty="0" smtClean="0"/>
          </a:p>
          <a:p>
            <a:pPr lvl="1"/>
            <a:r>
              <a:rPr lang="en-US" dirty="0" err="1" smtClean="0"/>
              <a:t>Máy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làm</a:t>
            </a:r>
            <a:r>
              <a:rPr lang="en-US" dirty="0" smtClean="0"/>
              <a:t> </a:t>
            </a:r>
            <a:r>
              <a:rPr lang="en-US" dirty="0" err="1" smtClean="0"/>
              <a:t>theo</a:t>
            </a:r>
            <a:r>
              <a:rPr lang="en-US" dirty="0" smtClean="0"/>
              <a:t> (</a:t>
            </a:r>
            <a:r>
              <a:rPr lang="en-US" dirty="0" err="1" smtClean="0"/>
              <a:t>Lệnh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gì</a:t>
            </a:r>
            <a:r>
              <a:rPr lang="en-US" dirty="0" smtClean="0"/>
              <a:t> </a:t>
            </a:r>
            <a:r>
              <a:rPr lang="en-US" dirty="0" err="1" smtClean="0"/>
              <a:t>thì</a:t>
            </a:r>
            <a:r>
              <a:rPr lang="en-US" dirty="0" smtClean="0"/>
              <a:t> </a:t>
            </a:r>
            <a:r>
              <a:rPr lang="en-US" dirty="0" err="1" smtClean="0"/>
              <a:t>làm</a:t>
            </a:r>
            <a:r>
              <a:rPr lang="en-US" dirty="0" smtClean="0"/>
              <a:t> </a:t>
            </a:r>
            <a:r>
              <a:rPr lang="en-US" dirty="0" err="1" smtClean="0"/>
              <a:t>thế</a:t>
            </a:r>
            <a:r>
              <a:rPr lang="en-US" dirty="0" smtClean="0"/>
              <a:t>) </a:t>
            </a:r>
            <a:r>
              <a:rPr lang="en-US" dirty="0" err="1" smtClean="0"/>
              <a:t>mà</a:t>
            </a:r>
            <a:r>
              <a:rPr lang="en-US" dirty="0" smtClean="0"/>
              <a:t> </a:t>
            </a:r>
            <a:r>
              <a:rPr lang="en-US" dirty="0" err="1" smtClean="0"/>
              <a:t>giải</a:t>
            </a:r>
            <a:r>
              <a:rPr lang="en-US" dirty="0" smtClean="0"/>
              <a:t> </a:t>
            </a:r>
            <a:r>
              <a:rPr lang="en-US" dirty="0" err="1" smtClean="0"/>
              <a:t>quyết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bài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endParaRPr lang="en-US" dirty="0" smtClean="0"/>
          </a:p>
          <a:p>
            <a:pPr marL="457200" lvl="1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=&gt; </a:t>
            </a:r>
            <a:r>
              <a:rPr lang="en-US" b="1" dirty="0" err="1" smtClean="0">
                <a:solidFill>
                  <a:srgbClr val="FFFF00"/>
                </a:solidFill>
              </a:rPr>
              <a:t>Bạn</a:t>
            </a:r>
            <a:r>
              <a:rPr lang="en-US" b="1" dirty="0" smtClean="0">
                <a:solidFill>
                  <a:srgbClr val="FFFF00"/>
                </a:solidFill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</a:rPr>
              <a:t>đã</a:t>
            </a:r>
            <a:r>
              <a:rPr lang="en-US" b="1" dirty="0" smtClean="0">
                <a:solidFill>
                  <a:srgbClr val="FFFF00"/>
                </a:solidFill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</a:rPr>
              <a:t>có</a:t>
            </a:r>
            <a:r>
              <a:rPr lang="en-US" b="1" dirty="0" smtClean="0">
                <a:solidFill>
                  <a:srgbClr val="FFFF00"/>
                </a:solidFill>
              </a:rPr>
              <a:t> 1 </a:t>
            </a:r>
            <a:r>
              <a:rPr lang="en-US" b="1" dirty="0" err="1" smtClean="0">
                <a:solidFill>
                  <a:srgbClr val="FFFF00"/>
                </a:solidFill>
              </a:rPr>
              <a:t>Thuật</a:t>
            </a:r>
            <a:r>
              <a:rPr lang="en-US" b="1" dirty="0" smtClean="0">
                <a:solidFill>
                  <a:srgbClr val="FFFF00"/>
                </a:solidFill>
              </a:rPr>
              <a:t> </a:t>
            </a:r>
            <a:r>
              <a:rPr lang="en-US" b="1" dirty="0" err="1" smtClean="0">
                <a:solidFill>
                  <a:srgbClr val="FFFF00"/>
                </a:solidFill>
              </a:rPr>
              <a:t>toán</a:t>
            </a:r>
            <a:endParaRPr lang="en-US" b="1" dirty="0" smtClean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Tin học trong Kỹ thuật (C++) - TNUT (https://github.com/huynguyen82/C-4TNUT)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360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360</TotalTime>
  <Words>1604</Words>
  <Application>Microsoft Office PowerPoint</Application>
  <PresentationFormat>On-screen Show (4:3)</PresentationFormat>
  <Paragraphs>207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Bookman Old Style</vt:lpstr>
      <vt:lpstr>Calibri</vt:lpstr>
      <vt:lpstr>Courier New</vt:lpstr>
      <vt:lpstr>Rockwell</vt:lpstr>
      <vt:lpstr>Times New Roman</vt:lpstr>
      <vt:lpstr>Wingdings</vt:lpstr>
      <vt:lpstr>Damask</vt:lpstr>
      <vt:lpstr>Tin học trong kỹ thuật - TNUT</vt:lpstr>
      <vt:lpstr>PowerPoint Presentation</vt:lpstr>
      <vt:lpstr>I. Mở đầu 1.1. Chương trình máy tính</vt:lpstr>
      <vt:lpstr>I. Mở đầu 1.1. Chương trình máy tính</vt:lpstr>
      <vt:lpstr>I. Mở đầu 1.1. Chương trình máy tính</vt:lpstr>
      <vt:lpstr>I. Mở đầu 1.1. Chương trình máy tính</vt:lpstr>
      <vt:lpstr>I. Mở đầu 1.1. Chương trình máy tính</vt:lpstr>
      <vt:lpstr>I. Mở đầu 1.1. Chương trình máy tính</vt:lpstr>
      <vt:lpstr>I. Mở đầu 1.2. Thuật toán</vt:lpstr>
      <vt:lpstr>I. Mở đầu 1.2. Thuật toán</vt:lpstr>
      <vt:lpstr>I. Mở đầu 1.2. Thuật toán</vt:lpstr>
      <vt:lpstr>I. Mở đầu 1.2. Thuật toán</vt:lpstr>
      <vt:lpstr>I. Mở đầu 1.2. Thuật toán</vt:lpstr>
      <vt:lpstr>I. Mở đầu 1.2. Thuật toán</vt:lpstr>
      <vt:lpstr>I. Mở đầu 1.2. Thuật toán</vt:lpstr>
      <vt:lpstr>I. Mở đầu 1.2. Thuật toán</vt:lpstr>
      <vt:lpstr>PowerPoint Presentation</vt:lpstr>
      <vt:lpstr>I. Mở đầu 1.2. Thuật toán</vt:lpstr>
      <vt:lpstr>I. Mở đầu 1.2. Thuật toán</vt:lpstr>
      <vt:lpstr>I. Mở đầu 1.2. Thuật toán</vt:lpstr>
      <vt:lpstr>I. Mở đầu 1.2. Thuật toán</vt:lpstr>
      <vt:lpstr>I. Mở đầu 1.2. Thuật toán</vt:lpstr>
      <vt:lpstr>I. Mở đầu 1.2. Thuật toán</vt:lpstr>
      <vt:lpstr>I. Mở đầu 1.2. Thuật toán</vt:lpstr>
      <vt:lpstr>I. Mở đầu 1.2. Thuật toán</vt:lpstr>
      <vt:lpstr>PowerPoint Presentation</vt:lpstr>
      <vt:lpstr>PowerPoint Presentation</vt:lpstr>
      <vt:lpstr>PowerPoint Presentation</vt:lpstr>
      <vt:lpstr>I. Mở đầu 1.2. Thuật toán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83</cp:revision>
  <dcterms:created xsi:type="dcterms:W3CDTF">2024-09-10T04:14:39Z</dcterms:created>
  <dcterms:modified xsi:type="dcterms:W3CDTF">2024-09-10T10:15:38Z</dcterms:modified>
</cp:coreProperties>
</file>

<file path=docProps/thumbnail.jpeg>
</file>